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60"/>
  </p:notesMasterIdLst>
  <p:handoutMasterIdLst>
    <p:handoutMasterId r:id="rId61"/>
  </p:handoutMasterIdLst>
  <p:sldIdLst>
    <p:sldId id="257" r:id="rId5"/>
    <p:sldId id="382" r:id="rId6"/>
    <p:sldId id="432" r:id="rId7"/>
    <p:sldId id="421" r:id="rId8"/>
    <p:sldId id="271" r:id="rId9"/>
    <p:sldId id="434" r:id="rId10"/>
    <p:sldId id="435" r:id="rId11"/>
    <p:sldId id="273" r:id="rId12"/>
    <p:sldId id="436" r:id="rId13"/>
    <p:sldId id="303" r:id="rId14"/>
    <p:sldId id="304" r:id="rId15"/>
    <p:sldId id="274" r:id="rId16"/>
    <p:sldId id="437" r:id="rId17"/>
    <p:sldId id="438" r:id="rId18"/>
    <p:sldId id="276" r:id="rId19"/>
    <p:sldId id="277" r:id="rId20"/>
    <p:sldId id="278" r:id="rId21"/>
    <p:sldId id="279" r:id="rId22"/>
    <p:sldId id="280" r:id="rId23"/>
    <p:sldId id="439" r:id="rId24"/>
    <p:sldId id="441" r:id="rId25"/>
    <p:sldId id="442" r:id="rId26"/>
    <p:sldId id="443" r:id="rId27"/>
    <p:sldId id="445" r:id="rId28"/>
    <p:sldId id="446" r:id="rId29"/>
    <p:sldId id="447" r:id="rId30"/>
    <p:sldId id="448" r:id="rId31"/>
    <p:sldId id="457" r:id="rId32"/>
    <p:sldId id="458" r:id="rId33"/>
    <p:sldId id="459" r:id="rId34"/>
    <p:sldId id="460" r:id="rId35"/>
    <p:sldId id="461" r:id="rId36"/>
    <p:sldId id="462" r:id="rId37"/>
    <p:sldId id="463" r:id="rId38"/>
    <p:sldId id="464" r:id="rId39"/>
    <p:sldId id="465" r:id="rId40"/>
    <p:sldId id="467" r:id="rId41"/>
    <p:sldId id="468" r:id="rId42"/>
    <p:sldId id="470" r:id="rId43"/>
    <p:sldId id="473" r:id="rId44"/>
    <p:sldId id="474" r:id="rId45"/>
    <p:sldId id="472" r:id="rId46"/>
    <p:sldId id="449" r:id="rId47"/>
    <p:sldId id="266" r:id="rId48"/>
    <p:sldId id="267" r:id="rId49"/>
    <p:sldId id="268" r:id="rId50"/>
    <p:sldId id="269" r:id="rId51"/>
    <p:sldId id="270" r:id="rId52"/>
    <p:sldId id="454" r:id="rId53"/>
    <p:sldId id="453" r:id="rId54"/>
    <p:sldId id="451" r:id="rId55"/>
    <p:sldId id="452" r:id="rId56"/>
    <p:sldId id="475" r:id="rId57"/>
    <p:sldId id="476" r:id="rId58"/>
    <p:sldId id="477" r:id="rId59"/>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a:srgbClr val="5F6F0F"/>
    <a:srgbClr val="718412"/>
    <a:srgbClr val="65741A"/>
    <a:srgbClr val="70811D"/>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p:cViewPr>
        <p:scale>
          <a:sx n="83" d="100"/>
          <a:sy n="83" d="100"/>
        </p:scale>
        <p:origin x="48" y="258"/>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B4EDC-59C0-49C7-8ADA-5A781B329E02}" type="datetimeFigureOut">
              <a:rPr lang="en-US"/>
              <a:t>1/22/2023</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429053-DC2A-4342-ADD4-2FD729D91E2C}" type="slidenum">
              <a:rPr/>
              <a:t>‹#›</a:t>
            </a:fld>
            <a:endParaRPr/>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4:40:44.285"/>
    </inkml:context>
    <inkml:brush xml:id="br0">
      <inkml:brushProperty name="width" value="0.05" units="cm"/>
      <inkml:brushProperty name="height" value="0.05" units="cm"/>
      <inkml:brushProperty name="fitToCurve" value="1"/>
    </inkml:brush>
  </inkml:definitions>
  <inkml:trace contextRef="#ctx0" brushRef="#br0">13 927 806 0,'0'0'36'16,"0"0"7"-16,0 0-35 0,0 0-8 0,0 0 0 0,0 0 0 15,0 8 104-15,-4 0 20 0,-1 0 3 0,5-8 1 16,0 8-49-16,0 0-10 0,0-8-1 0,0 12-1 0,0-3 11 0,0 3 2 16,0 0 1-16,0 4 0 0,-4-4-29 0,4 0-7 15,0-12-1-15,4 8 0 16,1-4 16-16,-1 5 4 0,1 3 0 0,-1-8 0 0,1 4 18 0,0 0 4 0,-1-4 1 0,5 8 0 16,0 0-37-16,0-4-7 0,-4 5-2 0,9-5 0 15,-10-8 5-15,10 0 1 0,-5 4 0 0,5 0 0 16,-1 4-24-16,1-4-5 0,0-8-1 0,-5 0 0 15,4 4-17-15,-4 0 0 0,1-4 0 0,3-4 0 16,-8-5 0-16,4 5 0 0,0 0 0 0,-4 4 0 16,4-8 0-16,-5 0 0 0,5 4 0 0,-4 0 0 31,-5 4 14-31,9-4-1 0,-5-5 0 0,-4-3 0 16,5 0-13-16,0-4-18 0,-1 0 4 0,-4-13 1 31,5 5 13-31,-1-29 0 15,10-28 0-15,0 8 0 0,-5 21 24 16,-5 3 7-16,5 5 1 0,0-1 1 16,1 4-53-16,-1 5-10 0,0 4-2 0,0 7-1 15,-5-3 33-15,6 8 0 0,-1-1 0 0,0 5 0 0,4 0 0 0,-4 0 0 16,5-1 0-16,0 5 0 0,-1 0 25 0,6-4 12 16,-1 0 3-16,0-1 0 0,0 1-31 0,1 0-9 15,-1 4 0-15,0 3 0 0,5 1 24 0,-1 4-1 16,6 4-1-16,-5 0 0 0,-5 0-22 0,5 4 0 15,-1 4 0-15,-3 0 0 0,-1-8 0 0,-5 4 0 16,-4 4 0-16,1 4 0 16,-10-8-98-16,0 0-24 0,0 0-5 0,0 0-1 15,-10 12-158-15,1 5-32 0,-13 15-6 0,-19-12-2 0</inkml:trace>
  <inkml:trace contextRef="#ctx0" brushRef="#br0" timeOffset="349">36 571 806 0,'5'20'36'0,"-5"-20"7"0,0 0-35 0,0 0-8 16,0 0 0-16,13 4 0 0,-8 0 360 0,4 4 71 16,0 0 13-16,0 0 4 0,5-8-254 0,4 0-50 0,0-4-11 15,5 4-1-15,0 4-57 0,4-4-11 0,0 0-3 0,5 4 0 16,0-4-49-16,0 4-12 0,0-4 0 16,4 0 0-16,-8 0 39 0,-1 0 5 0,-4 4 0 0,-5-4 1 15,0 5-45-15,0-1 0 0,-4-4 0 0,-5 0 0 31,0 0-192-31,0-4-32 0,0 4-7 0,1-5-1 0</inkml:trace>
  <inkml:trace contextRef="#ctx0" brushRef="#br0" timeOffset="714">1074 1028 1926 0,'0'0'42'0,"0"0"9"0,0 0 1 0,0 0 3 0,0 0-44 0,0 0-11 0,0 0 0 0,0 0 0 16,0 0 72-16,5-4 12 0,-1-8 2 0,-4 8 1 0,5-4-30 0,-5 0-5 15,0 0-2-15,4-5 0 0,-4 5-40 0,9-4-10 16,-9-4 0-16,5 4-715 15,0-4-145-15</inkml:trace>
  <inkml:trace contextRef="#ctx0" brushRef="#br0" timeOffset="871">1074 635 1742 0,'0'0'77'0,"0"0"16"0,18 5-74 0,-4-5-19 15,-14 0 0-15,0 0 0 0,-5-5 103 0,5 5 17 0,-4-8 3 0,4 4 1 16,0 0-100-16,0-4-24 15,0 0 0-15,0 8 0 16,0-4-96-16,0 4-24 0,0 0-4 0,18-16-2 0</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5:00:05.080"/>
    </inkml:context>
    <inkml:brush xml:id="br0">
      <inkml:brushProperty name="width" value="0.05" units="cm"/>
      <inkml:brushProperty name="height" value="0.05" units="cm"/>
      <inkml:brushProperty name="fitToCurve" value="1"/>
    </inkml:brush>
  </inkml:definitions>
  <inkml:trace contextRef="#ctx0" brushRef="#br0">1607 0 1728 0,'0'0'38'0,"0"0"8"0,0 0 2 0,0 0 0 0,9 8-39 0,-9-8-9 15,5 8 0-15,-1 4 0 0,1-4 53 0,-5 1 9 16,0-1 2-16,-5 4 0 0,5 4 0 0,0 0 0 15,-4 4 0-15,4 5 0 0,-9-1-52 0,-1 4-12 16,6-3 0-16,-5 7 0 0,4 0 0 0,1 1 0 16,-1-1 0-16,5 0 0 0,-4 5 54 0,-1-9 8 15,0 1 2-15,5-1 0 0,-9-4-64 0,9-8-16 0,0-16-2 0,0 0 0 16,0 0 29-16,-4 12 5 0,4-12 2 0,0 0 0 16,0 0-18-16,0 0 0 0,0 0 0 15,0 0 0-15,0 0 0 0,0 0 0 0,9 0 0 0,-5 0 0 16,6-8 0-16,-6 4 0 0,10-4 0 0,-5-4 0 15,0-4 0-15,0 4 0 16,0-4 0-16,0-5 0 0,0 5 0 0,5-4 0 0,-5 4 0 0,5-5 0 16,-5 5 0-1,0 4 0-15,5 0 0 0,-5 4 0 0,0 0 0 0,5 4 0 0,-5-4 0 0,0 4 0 16,0 4 0-16,0 4 0 0,-4 0 0 0,-1 12 0 16,-4-4 0-16,0 4 0 0,0 4 0 0,0 1 0 0,-9-1 0 31,0 0 0-31,0 13 0 0,-9-9 0 0,4 0 0 0,-4-4 0 0,-5-3 0 0,5-1 0 0,-5 0 0 0,5-4 0 31,4 0 0-31,-4 0 0 0,9-4 0 16,-5-4 0-16,10 1-13 0,-6 3 5 0,10-8 8 0,0 0 9 15,0 0-1-15,0 0-8 16,0 0-44-16,0 0-16 0,10-8-4 0,3 3-614 16,-4 1-123-16</inkml:trace>
  <inkml:trace contextRef="#ctx0" brushRef="#br0" timeOffset="998">892 4185 403 0,'5'12'36'0,"-5"-8"-36"0,0 4 0 15,0 0 0-15,0-8 96 0,4 4 13 0,-4-4 3 0,0 12 0 16,0-12-4-16,0 0-1 0,0 0 0 0,0 4 0 16,0-4-30-16,5 4-5 0,-5-4-2 0,0 0 0 15,0 0-3-15,0 0-1 0,0 0 0 0,0 0 0 16,0 0-22-16,0 0-4 0,0 0 0 0,0 0-1 15,0 0-26-15,0 0-5 0,0 0 0 0,0 0-8 16,4-8 17-16,-4 0-3 0,-4 0-1 0,4-4 0 16,0 0 4-16,0 4 1 0,-5-1 0 0,1-3 0 0,-1-4-18 15,1 0 0-15,-5-4 0 0,-1-1 0 0,6-3 0 0,-5-12 0 16,-5-5 0-16,5 1 0 0,0-9 32 0,-5 1 4 16,5-1 0-16,5-3 0 0,-1-1-27 0,-4-4-9 15,9-3 0-15,0-5 9 16,-5-8-38-16,5 4-8 0,-13 0-2 0,4 1 0 0,4-1 69 15,-4 4 14-15,0 4 2 0,9 1 1 0,4 3-24 0,1 0-5 16,-5 5-1-16,0-5 0 0,0-4-17 0,4 5 0 16,1 3 0-16,9-4 0 0,4 5-10 0,0-5-6 15,-4 0 0-15,-1 1-1 0,6-1 27 0,-1 17 6 16,-4-9 0-16,4-3 1 0,0-1-17 0,0 0 0 16,-4-3 0-16,4 7 0 0,-4-4-10 0,4-7-6 15,-4 11 0-15,-1 5-1 0,-4 3 17 0,5 9 0 0,-5 8 0 0,0-1 0 16,0 1 0-16,-4 4 0 0,4 0 0 0,-4 3 0 15,-1 1 0-15,1 0 0 0,4 0 0 0,-5 0 9 16,1-1 3-16,-1 5 1 0,5-8 0 0,-4-4 0 16,4-5-27-16,0 1-6 0,0 8 0 0,0-17-1 31,5 5-18-31,0 0-3 0,-5 3-1 0,0 5 0 0,0-4 3 0,0 3 1 0,-4-3 0 16</inkml:trace>
  <inkml:trace contextRef="#ctx0" brushRef="#br0" timeOffset="1663">2017 4411 1191 0,'0'0'26'0,"0"0"6"0,0 0 0 0,0 0 2 0,0 0-34 0,0 0 0 0,0 0 0 0,0 0 0 15,0-8 68-15,4 0 6 16,-4 0 2-16,9-4 0 0,0 0-54 0,1 0-10 0,-1-5-3 0,4-3 0 16,-4 0 44-16,1-4 9 0,3-1 2 15,-4-7 0-15,5-9-31 0,-5-7-5 0,0-9-2 0,5-8 0 16,0 1-26-16,-5-1 0 0,4-8 0 0,-4 0 0 15,0-8 0-15,5-4 0 0,-9-12 0 0,-1-12 8 16,1-4-8-16,-5-13 0 0,4 1 0 0,-4-13 0 16,-4 1 0-16,-1-5 0 0,5 8 0 0,0 5 8 15,-4-1-29-15,-1 13-7 16,5 0 0-16,0-5-1 0,-4 17-28 0,-1 8-6 0,0 4-1 0,5 0 0 16,-4 4 4-16,4 4 0 0,-5 0 0 0,1 0 0 15,8 12-34-15,-4-4-6 0,0 4-2 0,0 8 0 16,0 5 58-16,5 15 11 0,-5 9 2 0,0 15-345 15</inkml:trace>
  <inkml:trace contextRef="#ctx0" brushRef="#br0" timeOffset="3084">396 3197 576 0,'0'0'51'0,"0"0"-41"0,0 0-10 16,0 0 0-16,0 0 148 0,0 0 28 0,0 0 6 0,0 0 1 15,0 0-52-15,0 0-11 0,0 0-1 0,-5 4-1 16,-4-4-28-16,0 0-6 0,0 4 0 0,-5-4-1 16,1 0-67-16,-1-4-16 0,-4 8 0 0,0-4 0 15,-1 4 41-15,6 0 5 0,-5 0 1 0,-1 0 0 16,6-4-32-16,-1 4-7 0,0-4 0 0,1 4-8 15,-1-4 8-15,5 0-8 0,0 0 0 0,4 0 0 16,5 0-16-16,-9 0-11 0,9 0-1 0,0 0-595 16,0 0-118-16</inkml:trace>
  <inkml:trace contextRef="#ctx0" brushRef="#br0" timeOffset="3475">287 2809 1069 0,'4'-21'47'0,"-4"21"10"0,0 0-45 0,0 0-12 0,0 0 0 16,0-8 0-16,-4 0 97 0,-1 4 18 15,5 4 3-15,-4-8 1 0,-6 4-44 0,1-4-9 0,0 4-2 16,-4 0 0-16,-1 8-29 0,0 4-7 0,1 0 0 0,-6 4-1 16,6-12-14-16,-5 4-2 0,4 8-1 0,0-4 0 15,1 1-10-15,-1 3 10 0,5 0-10 0,0 0 10 16,4 4 10-16,5-4 1 0,0 0 1 0,0 1 0 16,5 3-22-16,-1-4 0 0,1-4 0 0,4 4 0 15,0-8 56-15,5 0 6 0,-5-4 2 0,4 4 0 16,1-4-10-16,0 0-2 0,-1-4 0 0,-4 0 0 15,1 0-20-15,3-8-4 0,1 4 0 0,0 4-1 16,-5-4-27-16,0 0-19 0,-5-4 3 0,1 3 1 0,-1-3 33 16,1 4 6-16,-5 0 2 0,5 0 0 15,-10 0-42-15,5 0-8 0,-5 0-1 0,5 4-1 16,0 4-195-16,-9-4-39 0</inkml:trace>
  <inkml:trace contextRef="#ctx0" brushRef="#br0" timeOffset="5665">328 2303 172 0,'0'0'8'16,"0"0"1"-16,0 0-9 0,0 0 0 0,0 0 0 0,0 0 0 0,0 0 141 0,0 0 27 15,0 0 4-15,0 0 2 0,0 0-138 0,0 0-27 16,0 0-9-16,0 0 0 0,0 0 46 0,0 0 4 15,0 0 1-15,0 0 0 0,0 0-28 0,0 0-6 16,0 0-1-16,0 0 0 16,0 0-4-16,0 0 0 0,0 0-1 0,0 0 0 0,0 0-20 0,0 0-4 15,0 0-1-15,0 0 0 0,0 0 62 0,0 0 13 16,0 0 3-16,0 0 0 0,0 0-52 0,0 0-12 16,0 0 0-16,0 0 0 0,0 0 44 0,0 0 7 0,0 0 1 0,0 0 0 15,0 0-33-15,0 0-7 16,0 0 0-16,0 0-1 0,0 0-11 0,0 0 0 0,0 0 0 0,0 0 8 15,0 0-8-15,0 0 0 0,0 0 0 0,0 0 0 16,0 0 0-16,0 0 0 0,0 0 0 0,0 0 0 16,0 0 0-16,0 0 10 0,0 0-2 0,0 0-8 15,0 0 18-15,0 0-3 0,0 0-1 0,0 0 0 16,0 0 23-16,0 0 5 0,0 0 1 0,0 0 0 16,0 0-35-16,0 0-8 0,0 0 0 0,0 0 0 15,0 0 0-15,0 8 0 0,-5 4 0 0,1-4 0 0,-6-4 30 16,6 4 4-16,-1 0 1 0,5 4 0 0,0-3 4 0,0 3 1 15,0 4 0-15,0-8 0 0,0-8 10 0,0 0 2 16,0 0 1-16,-4 12 0 0,4 4-42 0,0-4-11 16,0-12 0-16,0 0 0 0,0 9 0 0,0 3 0 15,0 0 0-15,0 0 0 0,0 0 17 0,0-12 2 16,0 0 0-16,0 0 0 0,0 0-31 0,0 0-5 16,0 0-2-16,-5 8 0 0,5-8 19 0,0 0 0 15,0 0 0-15,-4 8 0 0,4-8 0 0,-5 8 0 16,1 5 0-16,4-13 0 0,0 0 0 0,0 0 0 15,-5 8 0-15,5-8 0 0,0 0 48 0,0 0 12 16,0 0 4-16,0 0 0 0,0 0-64 0,0 0-15 0,0 0-1 16,0 0-1-16,0 0 17 0,0 0 0 0,0 0-8 0,0 0 8 15,-5-4 0-15,5 4 0 0,0 0 0 0,0 0 0 16,-4-9 0-16,4 9 0 0,0 0 0 0,0 0 0 16,0 0 0-16,0 0 0 0,0 0-8 0,0-8 8 15,0 0 0-15,0 8-8 0,-5-8 8 0,5 8 0 16,-4-12 12-16,4 4 10 0,0 0 2 0,0 8 0 15,0 0-24-15,0 0 0 0,0 0 0 0,-5-4 0 16,1-4 0-16,4 8 0 0,0 0 0 0,-5-12 0 0,1 3-15 16,4 9-7-16,0 0-2 0,0 0 0 0,0-8 24 0,0 8 0 15,0-8 0-15,0 0 0 0,0 0 15 0,0 8 7 16,0 0 2-16,-5-8 0 0,5 8-24 0,0 0 0 16,0 0 0-16,0 0 0 0,0 0 0 0,0 0 0 15,0 0 0-15,0 0 0 0,-5-8-15 0,5 8-7 16,-9-4-2-16,9 4 0 0,-9-4 39 0,0 0 7 15,0 4 2-15,0 0 0 0,0 0-24 0,0 8 0 0,0-4 0 16,0 4 0-16,-1-4 0 0,1 0 0 16,0 0 0-16,5 4 0 0,-5 4 0 0,4-4 0 0,5-8 0 0,-5 9 0 15,5-9 0-15,-4 8-20 0,4-8 4 0,0 8 1 16,0-8 15-16,0 0 0 0,-5 4 0 0,5-4 0 16,0 0 12-16,0 0 1 0,0 0 1 0,0 0 0 15,9 8-14-15,-9-8 0 0,0 0 0 0,0 0-714 16,0 0-146-16</inkml:trace>
  <inkml:trace contextRef="#ctx0" brushRef="#br0" timeOffset="6249">300 2003 806 0,'0'0'36'0,"0"0"7"0,0 0-35 0,0 0-8 16,0 0 0-16,0 0 0 0,0 0 104 0,0 0 20 15,0 0 3-15,0 0 1 16,0 0 0-16,0 0 0 0,0 0 0 0,-9 8 0 0,0 0-78 0,0-3-15 16,-5-5-3-16,1 4-1 0,4 8-3 0,-5-4 0 15,-4-12 0-15,-1 4 0 0,6 4-18 0,-1 0-10 16,-4-8 10-16,4 4-10 0,1 4 0 0,-1-4 0 15,5 0 0-15,0 0 0 0,-5 0 31 0,10 0 0 16,-6 4 0-16,6-4 0 0,-5-4-22 0,4 4-9 0,-4 0 8 16,9 0-8-16,0 0 0 0,0 0 0 0,0 0 0 0,0 0 0 47,0-4-130-47,0 4-25 0,0 0-5 0,0 0-602 0</inkml:trace>
  <inkml:trace contextRef="#ctx0" brushRef="#br0" timeOffset="7624">164 2036 172 0,'0'0'16'15,"0"0"-16"-15,0 0 0 0,0 0 0 0,0 0 84 0,0 0 13 16,0 0 3-16,0 0 1 0,0 0-21 0,0 0-4 15,0 0 0-15,0 0-1 16,0 0 42-16,0 0 9 0,0 0 2 0,0 0 0 0,0 0-103 0,0 8-25 16,-5 0 0-16,1-4 0 15,-1 0 67-15,5-4 8 0,0 0 1 0,0 0 1 0,0 0-31 0,0 0-6 16,0 0-2-16,0 0 0 0,0 0-10 0,0 0-3 16,0 0 0-16,0 0 0 0,0 0-1 0,0 0-1 0,0 0 0 15,0 0 0-15,0 8 5 0,0 4 0 0,0-12 1 0,0 12 0 16,0 0 23-16,0 1 4 0,-4-5 0 0,-1 4 1 15,0-4-19-15,5 0-4 0,5 0-1 0,0 0 0 16,-5-8 4-16,0 12 1 0,0-4 0 0,0 5 0 16,4-5-30-16,-4 4-8 0,0-12 0 0,0 0 0 15,0 0 0-15,0 8 0 0,0-8 0 0,0 0 0 16,0 0 0-16,0 0-13 0,0 0 3 0,-4 12 1 16,4-12 9-16,0 0 0 0,0 0 0 0,0 0 0 0,-10 0 0 15,1 4 12-15,0-4-2 0,-4 4-1 16,3-4-9-16,1 0 0 0,0-4 0 15,0 4 0-15,-5-4 0 0,5 4 0 0,0 0 0 0,0-4 0 0,0 0 0 16,0 0-17-16,9 4 4 0,-9-4 1 0,9 4 12 0,0 0 0 16,0 0 0-16,0 0 0 0,0 0 0 0,0 0 16 15,0 0-3-15,0 0-1 32,0 0-112-32,0 0-22 0,0 0-5 0,0 0-513 15,0 0-102-15</inkml:trace>
  <inkml:trace contextRef="#ctx0" brushRef="#br0" timeOffset="8526">1507 5204 576 0,'-9'0'51'15,"-5"-4"-41"-15,5 0-10 0,9 4 0 0,0 0 219 0,0 0 41 16,0-8 9-16,0 0 2 15,-5 0-113-15,1-8-22 0,-1 4-5 0,1 0-1 0,-1-5-66 0,5 1-14 16,-4 0-2-16,-1-4-1 0,1 0-8 0,-1 3-2 16,5 1 0-16,-5 4 0 0,5-4-19 0,0 0-4 15,0-5-1-15,0 9 0 0,0 4-13 0,5-4 0 16,-5 0 8-16,5 4-8 16,-5 0-39-16,4 4-10 0,5-4-3 0,-4 4 0 15,4-1-148-15,-5-3-29 0,1 0-7 0,-5-4 0 0</inkml:trace>
</inkml:ink>
</file>

<file path=ppt/ink/ink1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10:26.214"/>
    </inkml:context>
    <inkml:brush xml:id="br0">
      <inkml:brushProperty name="width" value="0.05" units="cm"/>
      <inkml:brushProperty name="height" value="0.05" units="cm"/>
      <inkml:brushProperty name="color" value="#ED1C24"/>
      <inkml:brushProperty name="fitToCurve" value="1"/>
    </inkml:brush>
  </inkml:definitions>
  <inkml:trace contextRef="#ctx0" brushRef="#br0">0 0 1267 0,'10'21'56'0,"-6"-13"12"0,-4-8-55 0,5 8-13 16,-1 4 0-16,1 0 0 0,-5 0 54 0,4 0 8 15,1 0 2-15,-1 1 0 0,-4-13 0 0,0 16 0 16,-4 0 0-16,4 0 0 0,-5-4-52 0,1-4-12 16,-5 4 0-16,4 5-509 15,-4-5-105-15</inkml:trace>
</inkml:ink>
</file>

<file path=ppt/ink/ink1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10:26.329"/>
    </inkml:context>
    <inkml:brush xml:id="br0">
      <inkml:brushProperty name="width" value="0.05" units="cm"/>
      <inkml:brushProperty name="height" value="0.05" units="cm"/>
      <inkml:brushProperty name="color" value="#ED1C24"/>
      <inkml:brushProperty name="fitToCurve" value="1"/>
    </inkml:brush>
  </inkml:definitions>
  <inkml:trace contextRef="#ctx0" brushRef="#br0">0 0 1036 0,'9'4'23'0,"-4"4"5"0,-5-8 0 0,9 8 1 0,-9-8-29 0,5 8 0 0,-5-8 0 16,0 0-455-16</inkml:trace>
</inkml:ink>
</file>

<file path=ppt/ink/ink1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10:23.860"/>
    </inkml:context>
    <inkml:brush xml:id="br0">
      <inkml:brushProperty name="width" value="0.05" units="cm"/>
      <inkml:brushProperty name="height" value="0.05" units="cm"/>
      <inkml:brushProperty name="color" value="#ED1C24"/>
      <inkml:brushProperty name="fitToCurve" value="1"/>
    </inkml:brush>
  </inkml:definitions>
  <inkml:trace contextRef="#ctx0" brushRef="#br0">0 170 1792 0,'0'0'80'0,"0"0"16"0,14 4-77 0,-1 0-19 16,10 0 0-16,-9 0 0 0,-14-4 38 0,0 0 4 16,9 4 1-16,0 0 0 0,4 0-4 0,-3-4-1 0,3 4 0 0,1-4 0 15,-14 0-38-15,14-4 0 0,-5 0 0 0,0 0 0 16,0 0-30 0,-9 4-1-16,9-8 0 0,0 4 0 0,-4 0-26 0,8-4-6 15,1 4-1-15,0 0 0 0,4 0 0 0,-5 0 0 0,1 0 0 0,-5 0 0 16,0 4 37-16,0 0 7 0,1 0 2 0,3 0 0 15,-8-4 18-15,4 4 0 0,-9 0-8 0,9 0 8 16,0 0 0-16,0 0 16 0,0 0-4 0,0-4 0 0,-4 4 38 16,4 0 7-16,0-4 2 0,0 0 0 0,0-1-3 15,0 1-1-15,1 0 0 0,3 4 0 0,-4-8 1 16,5 4 1-16,4 0 0 0,-4 0 0 0,0 4-30 0,-1 0-7 16,1-4 0-16,0 4-1 0,-5 0-19 0,4 0 0 15,1 4-13-15,0-4-622 16,-5 0-124-16</inkml:trace>
  <inkml:trace contextRef="#ctx0" brushRef="#br0" timeOffset="147">874 0 806 0,'0'0'72'0,"9"4"-58"16,5 0-14-16,-1-4 0 0,1 0 208 0,-14 0 38 16,0 0 8-16,14 8 2 0,-1-4-154 0,-4-4-30 15,5 4-7-15,0 0-1 0,-1 0-51 0,-13-4-13 16,10 5 0-16,-1-5 0 0,0 0 12 0,4 0-1 0,-3-5 0 15,-1 5-893-15</inkml:trace>
</inkml:ink>
</file>

<file path=ppt/ink/ink1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10:23.312"/>
    </inkml:context>
    <inkml:brush xml:id="br0">
      <inkml:brushProperty name="width" value="0.05" units="cm"/>
      <inkml:brushProperty name="height" value="0.05" units="cm"/>
      <inkml:brushProperty name="color" value="#ED1C24"/>
      <inkml:brushProperty name="fitToCurve" value="1"/>
    </inkml:brush>
  </inkml:definitions>
  <inkml:trace contextRef="#ctx0" brushRef="#br0">0 113 1926 0,'0'0'85'0,"0"0"18"0,9 8-83 0,-9-8-20 0,0 0 0 0,4 8 0 16,-4-8 27-16,5 12 1 0,-5-12 0 0,0 0 0 15,0 0-28-15,0 0 0 0,0 0 0 0</inkml:trace>
  <inkml:trace contextRef="#ctx0" brushRef="#br0" timeOffset="198">73 0 1652 0,'0'0'36'15,"0"0"8"-15,0 0 2 0,4 8 0 0,-4-8-37 0,0 0-9 0,0 0 0 0,0 0 0 0,14 8 34 0,-14-8 5 16,9 8 1-16,-9-8 0 0,9-4-32 0,0 0-8 15,0 0 0-15,0 0-531 16,5 0-107-16</inkml:trace>
</inkml:ink>
</file>

<file path=ppt/ink/ink1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10:27.193"/>
    </inkml:context>
    <inkml:brush xml:id="br0">
      <inkml:brushProperty name="width" value="0.05" units="cm"/>
      <inkml:brushProperty name="height" value="0.05" units="cm"/>
      <inkml:brushProperty name="color" value="#ED1C24"/>
      <inkml:brushProperty name="fitToCurve" value="1"/>
    </inkml:brush>
  </inkml:definitions>
  <inkml:trace contextRef="#ctx0" brushRef="#br0">68 0 1206 0,'0'0'53'0,"0"0"11"0,0 0-51 0,0 0-13 16,0 0 0-16,0 0 0 0,0 0 119 0,-5 8 21 16,-4-4 4-16,9-4 0 0,0 0-20 0,-4 8-5 0,-1 0-1 0,1 0 0 15,-6 1-40-15,6 7-8 0,-5-4-2 0,9 4 0 16,-9-8-32-16,9 8-8 0,-5 1 0 15,5-1-1-15,0 0-39 0,-4 0-7 0,4 0-1 0,0-4-1 16,0 1-129-16,0 3-26 0,4-4-4 0</inkml:trace>
</inkml:ink>
</file>

<file path=ppt/ink/ink1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10:27.650"/>
    </inkml:context>
    <inkml:brush xml:id="br0">
      <inkml:brushProperty name="width" value="0.05" units="cm"/>
      <inkml:brushProperty name="height" value="0.05" units="cm"/>
      <inkml:brushProperty name="color" value="#ED1C24"/>
      <inkml:brushProperty name="fitToCurve" value="1"/>
    </inkml:brush>
  </inkml:definitions>
  <inkml:trace contextRef="#ctx0" brushRef="#br0">0 0 1324 0,'14'4'118'15,"0"-4"-94"1,-1 4-24-16,1 0 0 0,-5 0 61 0,5 1 8 0,-1 3 2 0,1-4 0 0,0 0-13 15,-1 4-2-15,1-8-1 0,4 4 0 0,-4 0-47 0,-1 0-8 16,1 0 0-16,0 0-529 16,9-4-101-16</inkml:trace>
</inkml:ink>
</file>

<file path=ppt/ink/ink1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10:27.831"/>
    </inkml:context>
    <inkml:brush xml:id="br0">
      <inkml:brushProperty name="width" value="0.05" units="cm"/>
      <inkml:brushProperty name="height" value="0.05" units="cm"/>
      <inkml:brushProperty name="color" value="#ED1C24"/>
      <inkml:brushProperty name="fitToCurve" value="1"/>
    </inkml:brush>
  </inkml:definitions>
  <inkml:trace contextRef="#ctx0" brushRef="#br0">0 0 864 0,'27'0'76'0,"-13"0"-60"15,-1 4-16-15,6-4 0 0,-6 4 108 0,1 1 18 16,-5-5 4-16,0 4 1 0,5 0-27 0,-14-4-4 16,0 0-2-16,4 8 0 0,19 0-70 0,0 0-13 15,-9 0-3-15,-1 0-1 16,1-4-11-16,-5 4 0 0,0 0 0 0,0-4 0 16,0 4-148-16,5-3-31 0,13 11-6 0,-9-4-2 0</inkml:trace>
</inkml:ink>
</file>

<file path=ppt/ink/ink1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10:27.981"/>
    </inkml:context>
    <inkml:brush xml:id="br0">
      <inkml:brushProperty name="width" value="0.05" units="cm"/>
      <inkml:brushProperty name="height" value="0.05" units="cm"/>
      <inkml:brushProperty name="color" value="#ED1C24"/>
      <inkml:brushProperty name="fitToCurve" value="1"/>
    </inkml:brush>
  </inkml:definitions>
  <inkml:trace contextRef="#ctx0" brushRef="#br0">0 0 1036 0,'18'12'23'0,"-9"-12"5"0,0 4 0 0,5 0 1 0,-5 0-29 0,9-4 0 0,-9 0 0 0,5 0 0 16,-1 0 47-16,1 0 3 0,-5 0 1 0,0 0 0 15,-9 0-17-15,14 0-3 0,0 0-1 0,-1 0-410 16,5 0-81-16</inkml:trace>
</inkml:ink>
</file>

<file path=ppt/ink/ink1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10:28.163"/>
    </inkml:context>
    <inkml:brush xml:id="br0">
      <inkml:brushProperty name="width" value="0.05" units="cm"/>
      <inkml:brushProperty name="height" value="0.05" units="cm"/>
      <inkml:brushProperty name="color" value="#ED1C24"/>
      <inkml:brushProperty name="fitToCurve" value="1"/>
    </inkml:brush>
  </inkml:definitions>
  <inkml:trace contextRef="#ctx0" brushRef="#br0">0 0 1728 0,'0'0'38'0,"18"4"8"0,-5 0 2 0,6 0 0 0,-6 0-39 0,1 0-9 16,0-4 0-16,-5 8 0 0,4-4 44 0,-13-4 8 15,10 4 0-15,3 0 1 0,-13-4-37 0,9 4-8 16,5 0-8 0,-5 0 11-16,5 0-116 0,-5 1-23 0,4-5-5 0,1 0-1 0</inkml:trace>
</inkml:ink>
</file>

<file path=ppt/ink/ink1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10:28.328"/>
    </inkml:context>
    <inkml:brush xml:id="br0">
      <inkml:brushProperty name="width" value="0.05" units="cm"/>
      <inkml:brushProperty name="height" value="0.05" units="cm"/>
      <inkml:brushProperty name="color" value="#ED1C24"/>
      <inkml:brushProperty name="fitToCurve" value="1"/>
    </inkml:brush>
  </inkml:definitions>
  <inkml:trace contextRef="#ctx0" brushRef="#br0">0 0 1566 0,'0'0'34'0,"0"0"7"0,10 4 2 0,3 5 1 0,-13-9-35 0,14 4-9 0,0 0 0 0,-14-4 0 15,13 0 18-15,-4 0 2 0,5-4 0 0,-5 4 0 16,-9 0-20-16,14-4-9 0,-1 0 1 0,1-1-473 16,0 5-95-16</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5:00:22.114"/>
    </inkml:context>
    <inkml:brush xml:id="br0">
      <inkml:brushProperty name="width" value="0.05" units="cm"/>
      <inkml:brushProperty name="height" value="0.05" units="cm"/>
      <inkml:brushProperty name="fitToCurve" value="1"/>
    </inkml:brush>
  </inkml:definitions>
  <inkml:trace contextRef="#ctx0" brushRef="#br0">0 841 1728 0,'0'0'38'0,"0"0"8"0,0 0 2 0,4-8 0 0,-4-4-39 0,0 0-9 0,5 0 0 0,-5 0 0 15,0-4 104-15,4-5 20 0,-4 1 3 0,10 0 1 16,-10 0-52-16,0 3-9 16,4-3-3-16,-4 0 0 0,5 0-51 0,4-9-13 0,-9 5 0 0,9 4 0 15,-5-8 0-15,5-5 0 0,-4 1 0 0,4-1 0 16,0 5-100-16,0 4-22 0,0 0-5 0,-4 7-1 0</inkml:trace>
  <inkml:trace contextRef="#ctx0" brushRef="#br0" timeOffset="333">501 331 1447 0,'0'0'32'0,"0"0"6"0,0 0 2 0,0 0 0 0,0 0-32 0,0 0-8 0,-5-4 0 0,0-4 0 15,-13 4 84-15,0 4 16 0,-5 4 2 0,1 0 1 16,-6 4-51-16,1 1-11 0,-5 7-1 0,5 0-1 16,-5 0-31-16,0 4-8 0,5 1 0 0,4 3 0 15,9 0 16-15,1 0 3 0,3 5 0 0,6-1 0 16,8 0-19-16,1-3 0 0,4 3 0 0,5-8 0 16,-1 0 0-16,10-3 0 0,-5-5 0 0,1 0 0 15,-1 0 40-15,5-8 4 0,-14 0 0 0,9-8 1 16,5 0 15-16,-5 0 4 0,0 0 0 0,0-4 0 0,-9-4-27 15,5 0-5-15,-5-1 0 0,5 1-1 0,-1-4-31 0,-3 4 0 16,-10-8 0-16,-5 4 0 0,5-5 0 0,-5 1 9 16,5 0-9-16,-4 0 8 0,-1-5-8 0,1 5 0 15,-1 0 0-15,-4 0 0 16,0 3-181-16,5 1-35 0,-10 0-8 16,14 16 0-16</inkml:trace>
  <inkml:trace contextRef="#ctx0" brushRef="#br0" timeOffset="665">1129 740 1033 0,'0'0'45'0,"-14"0"11"0,1 0-45 0,-6-4-11 0,1 0 0 0,-9 4 0 16,-5-4 79-16,-4 0 13 0,4 0 4 0,-5 0 0 15,5-4-36-15,0 4-6 0,10 0-2 0,3-4 0 16,1 0-52-16,9-1-20 0,9 9 1 0,0 0 0 16,-9-8 55-16,9 8 12 0,0-8 1 0,5 0 1 0,8 0 38 15,1 0 7-15,-5 0 1 16,9 0 1-16,-4 0-52 0,4-4-10 0,5 3-3 0,-5 1 0 0,-4 0 7 0,4-8 1 16,9 8 0-16,-8-4 0 15,-1-4-54-15,-5 4-10 0,-8-5-3 0,-1 1 0 16,1 0 27-16,-5-4 0 0,-5-1 0 0,-4 1 0 0,-4 0 25 0,-5 0 11 15,-10 0 1-15,5 11 1 16,5-3-112-16,-5 4-22 0,5 4-5 0,-5 4-1 0</inkml:trace>
  <inkml:trace contextRef="#ctx0" brushRef="#br0" timeOffset="1315">1630 639 172 0,'4'12'8'0,"-8"-12"1"0,-15 4-9 0,6 0 0 15,-5-4 0-15,8 4 0 0,1 0 326 0,0 0 63 0,5-4 13 0,4 0 2 16,0 0-228-16,0 4-47 16,-5-4-9-16,5 0-1 0,0 0-49 15,0 0-10-15,0 0-1 0,9-8-1 0,0-4-35 0,0-4-7 0,1 4-2 0,3-4 0 16,-4 0-4-16,0-5-1 0,5 1 0 0,0 4 0 15,-10-8-9-15,10-1 10 0,0 5-10 0,-5-4 10 16,0 4-10-16,5-5 0 0,-5 5 0 0,0-4 0 16,-5-1 0-16,5 5 0 0,-4 0 0 0,-1 4 0 15,1 4-40 1,0 0-9-16,-5 3-3 0,0 1 0 0,4 4-148 0,-4 4-31 0,0 0-5 16,0 0-2-16,0 0 127 0,0 0 26 0,-4 12 5 15,-6 5 0-15,6-5-7 0,-1 4-1 0,-4-4-1 16,5 4 0-16,-10-4 71 0,5 1 18 0,0 3 0 0,0 0 0 0,-14-4 22 15,9 0 8-15,1 0 2 0,-6 0 0 16,6 1 43-16,-5-5 9 0,-5 0 1 0,0-4 1 0,0-4 2 0,10 0 1 16,-6 0 0-16,6-4 0 0,-1 4-9 0,5 0-1 15,4-4-1-15,5 4 0 0,0 0-29 0,0-4-5 16,-9-8-2-16,5 3 0 0,-1-3-3 0,5 0-1 16,5 0 0-16,-5 0 0 0,4 0-14 0,1-4-4 15,-5-1 0-15,4 1 0 16,1-4-4-16,0 0-2 0,-1 0 0 0,1-9 0 0,-1 9-14 15,1-4 8-15,-1-1-8 0,-4 1 0 0,9 4 12 0,-9-4-4 0,0 3-8 16,5 5 12-16,-5 0-12 0,5 4 0 16,4 0 0-16,-9 4 0 0,0 8 0 0,0 0 0 0,0 0 0 15,0 0 0-15,0 0-100 16,0 0-22-16</inkml:trace>
</inkml:ink>
</file>

<file path=ppt/ink/ink1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10:28.512"/>
    </inkml:context>
    <inkml:brush xml:id="br0">
      <inkml:brushProperty name="width" value="0.05" units="cm"/>
      <inkml:brushProperty name="height" value="0.05" units="cm"/>
      <inkml:brushProperty name="color" value="#ED1C24"/>
      <inkml:brushProperty name="fitToCurve" value="1"/>
    </inkml:brush>
  </inkml:definitions>
  <inkml:trace contextRef="#ctx0" brushRef="#br0">0 48 691 0,'0'0'30'0,"14"0"7"16,-1 0-29-16,1 0-8 0,-5 0 0 0,5 4 0 0,-1-8 158 0,1 4 30 16,-5 0 7-16,5 0 1 0,-5-4-120 0,5 4-23 15,-5-8-5-15,0 8 0 0,4-8-32 0,-3 0-7 16,-1 4-1-16,4 4 0 0,1-8-8 0,-5 4-11 15,5 4 3-15,-1 0-460 16,1-4-92-16</inkml:trace>
  <inkml:trace contextRef="#ctx0" brushRef="#br0" timeOffset="169">546 61 1335 0,'9'4'59'0,"1"-4"13"0,3 4-58 0,1 4-14 16,-1-8 0-16,1 8 0 0,0-4 104 0,-1 0 19 0,1 0 3 15,0 0 1-15,-5 0-79 0,0-4-16 0,5 4-4 16,-1 0 0-16,-4 0-16 0,1-4-3 0,-1 0-1 0,0 0 0 31,0 0-35-31,0 4-7 0,0 0-2 0,0-4 0 0,0 0-149 16,0-4-31-16</inkml:trace>
  <inkml:trace contextRef="#ctx0" brushRef="#br0" timeOffset="309">1002 158 806 0,'4'4'72'0,"5"0"-58"0,0-4-14 0,0 0 0 0,1 4 136 16,-1 0 25-16,4 0 5 0,-4 0 1 0,5 0-41 0,-5 0-8 16,0-4-2-16,0 4 0 0,1 0-64 0,-10-4-12 15,0 0-4-15,0 0 0 0,0 0-36 0,0 0 0 16,9 0-12-16,-9 0 4 0</inkml:trace>
</inkml:ink>
</file>

<file path=ppt/ink/ink1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10:27.312"/>
    </inkml:context>
    <inkml:brush xml:id="br0">
      <inkml:brushProperty name="width" value="0.05" units="cm"/>
      <inkml:brushProperty name="height" value="0.05" units="cm"/>
      <inkml:brushProperty name="color" value="#ED1C24"/>
      <inkml:brushProperty name="fitToCurve" value="1"/>
    </inkml:brush>
  </inkml:definitions>
  <inkml:trace contextRef="#ctx0" brushRef="#br0">4 0 1497 0,'0'0'66'0,"0"0"14"0,0 0-64 0,0 12-16 0,0-12 0 0,5 8 0 0,-1 4 93 16,6-8 15-16,-6 4 4 0,-4-8 0 16,9 8-33-16,-9-8-7 0,-13 8 0 0,8 0-1 0,5-8-55 0,0 0-16 15,-9 8 0-15,9-8 8 16,0 0-143-16,-9 9-28 0</inkml:trace>
  <inkml:trace contextRef="#ctx0" brushRef="#br0" timeOffset="187">109 141 1497 0,'-14'12'66'0,"14"-12"14"0,0 0-64 0,0 0-16 16,0 0 0-16,5 4 0 0,4 0 99 0,0 1 16 16,-9-5 3-16,14 4 1 0,-5-4-88 0,5 0-18 0,-1 4-3 0,1-4-1 15,9-4-9-15,-10 0 0 0,6-1 0 0,3 5 0 31,-3-4-140-31,3 0-29 0,15-4-7 0,4 4 0 0</inkml:trace>
</inkml:ink>
</file>

<file path=ppt/ink/ink1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10:24.363"/>
    </inkml:context>
    <inkml:brush xml:id="br0">
      <inkml:brushProperty name="width" value="0.05" units="cm"/>
      <inkml:brushProperty name="height" value="0.05" units="cm"/>
      <inkml:brushProperty name="color" value="#ED1C24"/>
      <inkml:brushProperty name="fitToCurve" value="1"/>
    </inkml:brush>
  </inkml:definitions>
  <inkml:trace contextRef="#ctx0" brushRef="#br0">0 0 1728 0,'23'8'76'0,"-14"-4"16"0,0 0-73 0,5 0-19 15,0-4 0-15,-1 8 0 0,1-4 99 0,0 1 16 16,-1-1 3-16,1 4 1 0,0-4-88 0,-5 0-18 16,4 0-3-16,-3 4-1 0,3-4-9 0,-4 0 0 15,0 4 0-15,5 0 0 16,0-4-100-16,-1 4-23 0,1-4-4 0,0 4-1 0</inkml:trace>
  <inkml:trace contextRef="#ctx0" brushRef="#br0" timeOffset="156">638 186 403 0,'13'12'17'0,"-3"-8"5"0,8 0-22 0,-5-4 0 0,6 5 0 0,-1-1 0 15,0-4 337-15,0 4 63 0,5 0 13 0,-5 0 3 16,0 0-281-16,1 0-56 0,-6 0-11 0,6 0-3 15,-6 0-49-15,1 0-16 0,4 4 8 0,-4-4-8 16,-1 4-108-16,6 0-24 0,-6-4-6 0</inkml:trace>
  <inkml:trace contextRef="#ctx0" brushRef="#br0" timeOffset="331">1343 312 1382 0,'28'8'61'0,"-15"-4"13"0,1 0-59 0,4 0-15 16,-4 0 0-16,4 4 0 0,0 4 94 0,-4 4 16 16,4-3 3-16,-4-1 1 0,0 0-78 0,-1-4-15 15,-4 4-3-15,5 0-1 0,0-4-32 0,-5 0-6 16,0-4-2-16,5 0-778 0</inkml:trace>
  <inkml:trace contextRef="#ctx0" brushRef="#br0" timeOffset="494">1867 437 1497 0,'14'0'66'0,"-5"0"14"0,4 0-64 0,1 4-16 0,-5 0 0 0,5-4 0 15,0 4 92-15,-5 0 16 0,4-4 2 16,1 4 1-16,-9 0-75 0,4 0-16 0,0 1-2 0,0-1-1 16,-5-4 11-16,6 4 3 0,-6-4 0 0,5 4 0 15,-9-4-127 1,9 4-26-16,-4 0-5 0,4 4-1 0</inkml:trace>
  <inkml:trace contextRef="#ctx0" brushRef="#br0" timeOffset="647">2277 510 1630 0,'0'0'72'0,"13"8"16"0,1 0-71 0,-5-4-17 15,0 4 0-15,0-4 0 0,5 4 43 0,-9 1 5 16,-5-9 0-16,0 0 1 0,9 4-40 0,-9-4-9 15,0 0 0-15</inkml:trace>
  <inkml:trace contextRef="#ctx0" brushRef="#br0" timeOffset="824">2532 635 1036 0,'0'0'46'0,"9"5"10"15,0 3-45-15,5-8-11 0,-1 4 0 0,-4 0 0 0,-4 0 207 0,4 0 39 0,9-4 8 16,-4 4 2-16,-5 0-158 0,0 4-31 0,0 0-7 16,-9-8 0-16,0 0-44 0,0 0-16 0,5 8 11 0,-5-8-11 31,0 12-45-31,0-12-15 0,0 0-4 0,-5 8-844 0</inkml:trace>
  <inkml:trace contextRef="#ctx0" brushRef="#br0" timeOffset="6794">1507 1125 518 0,'0'0'46'0,"0"0"-37"15,0 0-9-15,0 0 0 0,0 0 167 0,0 0 31 16,0 0 6-16,0 0 2 0,0 0-73 0,0 0-14 0,0 0-3 16,0 0-1-16,0 0-33 0,0 0-6 0,0 0-2 15,0 0 0-15,0 0-26 0,0 0-6 0,0 0-1 0,0 0 0 16,0 0-6-16,0 0-2 0,0 0 0 0,9 8 0 16,-9-8-9-16,10 0-1 0,-1 0-1 0,0 0 0 15,-9 0-8-15,4-4-2 0,5 0 0 0,-4-4 0 16,-5 8-12-16,0 0 8 0,5-4-8 0,-1-4 0 15,-4-4 0-15,-4 4 0 0,4 8 0 0,0-8 0 16,-5-1 0-16,0 1 0 0,-4 4 0 0,5 0 0 16,-1 0 8-16,-4-4-8 0,5 4 0 0,-1 0 0 15,-4 8 8-15,0-4-8 16,0 4 0-16,0 4 9 0,9-8-9 0,-9 0 10 0,-1 8-10 0,6-4 10 16,-5 4-10-16,9 1 0 0,-5-1 9 0,5-8-9 15,0 12 9-15,0 0-9 0,0 0 12 0,5 0-12 0,-5-12 10 0,4 8-10 16,5 0 8-16,-4 1-8 0,4-5 10 15,-9-4-10-15,0 0 12 0,14 4-12 0,-5-4 18 0,0 0-3 16,-9 0-1-16,9-4 0 0,0 0-5 0,0 4-1 16,-9 0 0-16,9-5 0 0,-4-3-8 0,4 0 0 15,-9 8 9-15,5-8-9 0,-1 0 0 0,-4 0 0 16,0 0 0-16,0 0 0 0,-4-4 0 0,-1 4 0 16,5-1 0-16,0 1 0 0,0 0 0 0,-5 0 0 15,5 8 0-15,0 0 0 0,-4-8 0 0,-1 8 0 16,-4-4 0-16,9 4 0 0,0 0 8 0,0 0-8 15,-9 4 8-15,0-4-8 0,9 0 0 0,0 0 9 16,-9 8-9-16,9-8 0 0,-9 4 9 0,9-4-9 16,-5 12 0-16,1-4 9 0,4-8-9 0,0 0 0 0,0 13 9 15,0-13-9-15,-5 12 0 0,5-4 8 16,5 4-8-16,-1 0 0 0,-4-12 0 0,0 0 0 0,0 0 0 16,0 0 8-16,0 0-8 0,0 0 0 0,0 0 0 0,9 0 0 15,0 4 0-15,-9-4 0 0,0 0 0 0,10-4 0 16,3 4 0-16,-13 0 0 0,5-4 0 0,4 0-8 15,-5-4 8-15,1 0 0 0,0 0 0 16,-5 0 0-16,0 0 0 0,0 8-8 0,0 0 8 0,-5-9 0 16,5 1 0-16,-5 0-10 0,5 8 10 0,-9-4 0 15,5 0 0-15,4 4 0 0,-5 0 0 0,5 0 0 16,0 0 0-16,-9 0 0 0,0 0 0 0,9 0 0 16,0 0 0-16,0 0 8 0,-9 4-8 0,9-4 0 15,0 0 8-15,0 0-8 0,-9 4 0 0,4 4 9 0,1 0-9 16,4-8 0-16,0 0 9 0,0 9-9 0,0-9 0 15,-5 8 8-15,5-8-8 0,0 12 0 16,0-4-89-16,0-8-23 16,0 0-4-16,0 0-927 0</inkml:trace>
  <inkml:trace contextRef="#ctx0" brushRef="#br0" timeOffset="8302">1521 1077 518 0,'0'0'46'0,"0"0"-37"0,0 0-9 0,0 0 0 16,0 0 142-16,0 0 26 0,0 0 6 0,0 0 1 16,0 0-51-16,0 0-9 0,0 0-3 0,0 0 0 15,0 0-40-15,0 0-9 0,0 0-2 0,0 0 0 0,0 0-25 0,0 0-4 16,5-9-2-16,-1 1 0 0,5 4-17 0,-4-4-3 15,-1 4-1-15,5-4 0 0,-4 0-9 0,0-4 12 16,4 4-12-16,-5 0 12 0,1 4-1 0,-1-4 0 16,5-1 0-16,1 1 0 0,-10 4 5 0,9-8 2 15,-5 4 0-15,5 4 0 0,0-4-2 0,-4 0 0 16,4 0 0-16,5 4 0 0,-5-4 7 0,4 0 1 16,-3-5 0-16,3 5 0 0,1 0 1 0,-5 0 1 15,0 0 0-15,5 0 0 0,-1 0-2 0,1 0-1 16,0 4 0-16,-1-4 0 0,1-1 1 0,0 5 0 15,-1-4 0-15,1 0 0 0,0 4 0 0,4-4 1 16,-4 4 0-16,-1 0 0 0,-4-4-5 0,0 4 0 16,5-4-1-16,0 4 0 0,-5-4 4 0,5 4 1 0,-1 0 0 15,-4 0 0-15,5-1-4 0,0 1-1 16,-5 4 0-16,4-4 0 0,1 0-4 0,0 0-1 0,-5 0 0 16,0 0 0-16,0-4-5 0,5 4-1 15,-5-4 0-15,-5 4 0 0,5 0 0 0,1 0-8 0,-6 0 12 0,5 0-4 16,5-4 0-16,0 0 0 0,-5 3 0 0,4 5 0 15,-4-8 0-15,5 4-8 0,0 0 12 0,-1 0-4 16,1-4 1-16,0 4 0 0,-1 0 0 0,1 4 0 16,0-4-1-16,-1 0 0 0,6 0 0 0,-6 0 0 15,1 0-8-15,-1 4 12 0,1-4-12 0,4 0 12 16,-4 4-12-16,4-4 0 0,0 0 0 0,5 0 8 0,-5 4-8 16,1 0 8-16,3-4-8 0,-8-1 8 0,0 1 14 15,-1 0 2-15,1 0 1 0,4 0 0 0,0 0-25 16,5 0 0-16,0 0 0 0,-5 4 0 15,-4 0 0-15,4 4 0 0,0-4 0 0,0 0 0 0,1 0 0 0,-6 0 0 16,1 0 0-16,9 0 0 0,-10 0 0 0,6 0 0 16,-6 0 0-16,6 0 0 0,-6 0 0 0,1 0 0 15,4 0 0-15,-4 0 0 0,-1 0 0 16,1 0 0-16,4 0 0 0,-4 0 0 0,0 0 0 0,-5 0 0 16,4-4 0-16,1 0 0 0,0 0 0 0,-5 0 0 15,9 0 0-15,-9 4 0 0,9 0 0 0,-4-4 0 16,0 4 0-16,4 0 0 0,-5 0 0 0,6 0 0 15,-6-4 0-15,1 4 0 0,0 4 0 0,-1-4 0 16,6 0 0-16,-6-4 0 0,5 4 0 0,-4 0 0 16,0 0 0-16,-1 0 0 0,-4 0 0 0,1 0 0 15,3 0 0-15,1 0 0 0,-5 0 0 0,5 0 0 16,-5 0 0-16,0 0 0 0,5 0 0 0,-5-4-9 16,4 4 0-16,-4 0 0 0,0 0 9 0,5 0 12 0,-5 0-2 15,5 4-1-15,-5-4-9 0,5 4 0 0,-5-4-12 0,0 0 12 16,5 0-9-16,-5 4 9 15,0-4 0-15,4 4 0 0,-3 0 0 0,-1 0 0 16,4 0 12-16,-4 0-3 0,5-4-9 0,0 4 0 0,-1 0 0 0,6 0 0 16,-6-4 0-16,1 4 0 0,4 0 0 0,-4-4 0 15,-1 0 0-15,1 4 0 0,4-4 0 0,1 5 0 16,-1-5 0-16,0 4 0 0,-4-4 0 0,-1 0 0 16,1-9 0-16,4 5 0 0,-4 4 0 0,4-4 0 15,0 4 0-15,-4 0 0 0,0 0 0 0,-1 0 0 16,1 4 0-16,-1-4 0 0,-3 0 0 0,-1 0 0 15,0 0 0-15,-5 4-9 0,5-4 9 0,1 5-13 0,-10-5 13 16,0 0 0-16,0 0 0 0,9 0 0 0,-9 0 0 16,0 0 0-16,0 0 13 0,0 0-4 0,0 0-9 0,0 0-16 15,0 0 4-15,0 0 1 0,0 0 11 0,0 0 16 16,-9-9-4-16,-5-3-1 0,-4 4-29 0,-1-8-6 16,1 4 0-16,-4 0-1 15,-1 0 40-15,-5-5 8 0,6-3 1 0,-1 4 1 0,0 4-25 0,5-4 0 16,0-1 0-16,0 5 0 0,-1 0 0 0,6 0 0 15,-1 0 0-15,5 4 0 0,0 0 0 0,4 4 0 16,1-4 0-16,4 8 0 0,0 0 0 0,0 0 0 16,0 0 0-16,0 0 0 0,0 0 0 0,0 0 0 0,0 0 0 15,0 0 0-15,0-4 0 0,0 4 0 16,0 0 0-16,9-5 0 0,-9 5 0 0,9-4 0 0,0 8 0 16,0 1 0-16,5-1 0 0,-5 4 0 0,5-4 0 15,8 4 0-15,-8-4 0 0,9 4 0 16,-10-4 0-16,10 4 0 0,0 4 0 0,-5 0 0 0,5-4 0 0,0 9 0 15,-10-1 0-15,5-8-11 0,-8 4 11 0,3-4-8 16,1 4 8-16,-5 0 0 0,0-3 0 0,-4 3 0 16,4-4 0-16,-5 0 0 15,-4 4 0-15,0 0-8 0,0 0 8 0,-9 0-8 16,0 1 8-16,0 3-8 0,-9-4 8 0,4 8-8 0,5-4 8 0,-9 1-8 16,0-1 8-16,-1 4 0 0,1-4 0 0,0 0 0 15,4-4 12-15,1 1 4 0,-1-1 0 0,5 0 1 0,0 0-27 16,0-4-6-16,0 0 0 0,4 0-1 15,0 0 5-15,5-8 2 0,0 0 0 0,0 8 0 16,0-8-124-16,0 0-25 0,0 0-5 16,0 0 0-16,0 0-125 0,5 5-25 0,-5-5-5 0,23 0-1 0</inkml:trace>
  <inkml:trace contextRef="#ctx0" brushRef="#br0" timeOffset="8905">4790 247 345 0,'0'0'15'0,"0"0"4"0,0 0-19 0,0 0 0 0,0 0 0 0,0 0 0 15,0-8 260-15,-5 0 48 0,5 8 9 0,0-4 3 16,-4 0-200-16,-1 0-40 0,1 4-8 0,-1-4-2 16,-4 4-61-16,5 0-9 0,-10 4 0 0,5 0-12 15,-5 0 48-15,-4 4 9 0,9 4 3 0,-9 0 0 0,-1 4-26 16,1 0-5-16,5 1-1 0,-6 3 0 0,6 4 0 15,-1 0-1-15,-4 5 0 0,4-5 0 0,5 4-3 0,0-3-1 16,0-1 0-16,0 0 0 0,4 5 21 16,5-5 5-16,0 0 1 0,0 0 0 0,5-3 2 0,-1 3 0 15,1-4 0-15,4 0 0 0,0-7-13 0,0 3-3 16,5-4 0-16,-5 4 0 0,0-8 32 0,0 0 7 16,9 0 1-16,-4 0 0 0,0-8-52 0,-5 0-12 15,4 0 0-15,6 0 0 0,-6-8 0 0,5 4 0 16,-4-4 0-16,0 0 0 0,-1 0 0 0,6-4 0 15,-10 0 0-15,4-4 0 0,1 3 0 0,0-7 0 16,-5 4 0-16,4-8 0 0,1 3 0 0,-5-3 0 16,0 0 0-16,-4-4 0 0,-1-1 0 0,1 5 0 15,4-4 0-15,-4 3 0 0,-5 1 0 0,0 4 0 16,0-4 0-16,-5 3 0 0,5 1 0 0,-9 0 0 16,4 4 0-16,1-5 0 0,-5 9 0 0,0 0 0 15,-5 0 0-15,5 4 0 0,0 0 0 0,0 4 0 0,0 0 0 16,4 0 0-1,-4 0-43-15,0 8-11 0,0 0-2 0,4-4-1 16,-4 0-148-16,0 4-30 0,9-4-5 0,-9 8-2 0</inkml:trace>
</inkml:ink>
</file>

<file path=ppt/ink/ink113.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69.51501" units="1/cm"/>
          <inkml:channelProperty channel="Y" name="resolution" value="415.70438" units="1/cm"/>
          <inkml:channelProperty channel="T" name="resolution" value="1" units="1/dev"/>
        </inkml:channelProperties>
      </inkml:inkSource>
      <inkml:timestamp xml:id="ts0" timeString="2023-01-23T04:06:30.527"/>
    </inkml:context>
    <inkml:brush xml:id="br0">
      <inkml:brushProperty name="width" value="0.05" units="cm"/>
      <inkml:brushProperty name="height" value="0.05" units="cm"/>
      <inkml:brushProperty name="fitToCurve" value="1"/>
    </inkml:brush>
  </inkml:definitions>
  <inkml:trace contextRef="#ctx0" brushRef="#br0">132 97 0,'-132'-97'0</inkml:trace>
</inkml:ink>
</file>

<file path=ppt/ink/ink114.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69.51501" units="1/cm"/>
          <inkml:channelProperty channel="Y" name="resolution" value="415.70438" units="1/cm"/>
          <inkml:channelProperty channel="T" name="resolution" value="1" units="1/dev"/>
        </inkml:channelProperties>
      </inkml:inkSource>
      <inkml:timestamp xml:id="ts0" timeString="2023-01-23T04:06:30.527"/>
    </inkml:context>
    <inkml:brush xml:id="br0">
      <inkml:brushProperty name="width" value="0.05" units="cm"/>
      <inkml:brushProperty name="height" value="0.05" units="cm"/>
      <inkml:brushProperty name="fitToCurve" value="1"/>
    </inkml:brush>
  </inkml:definitions>
  <inkml:trace contextRef="#ctx0" brushRef="#br0">132 97 0,'-132'-97'0</inkml:trace>
</inkml:ink>
</file>

<file path=ppt/ink/ink115.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69.51501" units="1/cm"/>
          <inkml:channelProperty channel="Y" name="resolution" value="415.70438" units="1/cm"/>
          <inkml:channelProperty channel="T" name="resolution" value="1" units="1/dev"/>
        </inkml:channelProperties>
      </inkml:inkSource>
      <inkml:timestamp xml:id="ts0" timeString="2023-01-23T04:06:30.527"/>
    </inkml:context>
    <inkml:brush xml:id="br0">
      <inkml:brushProperty name="width" value="0.05" units="cm"/>
      <inkml:brushProperty name="height" value="0.05" units="cm"/>
      <inkml:brushProperty name="fitToCurve" value="1"/>
    </inkml:brush>
  </inkml:definitions>
  <inkml:trace contextRef="#ctx0" brushRef="#br0">132 97 0,'-132'-97'0</inkml:trace>
</inkml:ink>
</file>

<file path=ppt/ink/ink1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1:06.112"/>
    </inkml:context>
    <inkml:brush xml:id="br0">
      <inkml:brushProperty name="width" value="0.05" units="cm"/>
      <inkml:brushProperty name="height" value="0.05" units="cm"/>
      <inkml:brushProperty name="fitToCurve" value="1"/>
    </inkml:brush>
  </inkml:definitions>
  <inkml:trace contextRef="#ctx0" brushRef="#br0">729 4 345 0,'0'0'31'0,"0"0"-31"0,0 0 0 0,0 0 0 16,0 0 109-16,0 0 16 0,0 0 3 0,0 0 1 16,0 0-22-16,0 0-5 0,0 0-1 0,4-4 0 15,1 8-12-15,9-8-2 0,-5 4-1 0,4 0 0 16,-8 0-11-16,-5 0-3 0,-5 0 0 0,-4-4 0 16,9 4-15-16,0 0-3 0,0 0-1 0,0 0 0 15,-9 8 5-15,9-8 1 0,-4 12 0 0,8 4 0 16,5 5 17-16,-4-1 4 0,-19 0 1 0,10 8 0 15,-6 1-1-15,20 7 0 0,-1 5 0 0,-14 3 0 0,-4 1-15 16,0-1-3-16,13 5-1 0,1-1 0 0,-5 5-12 16,0-4-2-16,0-5-1 0,0 1 0 0,0-5-46 15,0 5-15-15,5-9 0 16,-1 4 0-16,5-11 15 0,-9 3 0 0,-13-3 0 0,3-5 0 16,1 0 0-16,5-4 0 0,4 1 0 0,23-5-9 15,8-4-56-15,-21 0-11 0,-24-8-3 0,0 0 0 16,14-4-156-16,-4-8-31 0,-1 0-6 0</inkml:trace>
  <inkml:trace contextRef="#ctx0" brushRef="#br0" timeOffset="1300">50 1226 172 0,'0'0'16'0,"0"0"-16"0,0 0 0 0,0 0 0 0,0 0 204 0,0 0 37 16,0 0 8-16,0 0 2 0,0 0-112 0,0 0-23 15,10 4-4-15,8 0 0 0,9-4-34 0,-13-4-6 16,-14 4-2-16,0 0 0 0,9-4 46 0,-5 0 10 15,5 0 2-15,1 4 0 0,-1 0-52 0,4 0-9 16,1 0-3-16,9 4 0 0,-5-4-17 0,5 0-4 16,4 0-1-16,0 0 0 0,5 0 4 0,5 4 1 15,-1 0 0-15,1 0 0 0,-6 0-11 0,10 1-3 16,0-1 0-16,0 0 0 0,5 0-12 0,-5 0-2 16,0 4-1-16,4-4 0 0,-4 4-18 0,-4-4-16 15,-1 0 4-15,1 0 0 0,-1 4 30 0,0-4 6 0,1 4 2 0,-1-4 0 16,1-4-26-16,-1 4 0 15,-4 0 8-15,-5-4-8 0,-4-4 0 0,0 4 0 0,0 0-10 16,4 0 10 0,-9 0-80-16,0 0-11 0,-4-4-1 0,9 0-1 15,-14 0-153-15,4 0-30 0</inkml:trace>
  <inkml:trace contextRef="#ctx0" brushRef="#br0" timeOffset="1795">0 227 460 0,'0'0'41'0,"9"-4"-33"0,-4 0-8 0,4 0 0 16,0 0 164-16,5 4 30 0,4-5 6 15,-4 1 2-15,-1 4-49 0,6-4-9 16,-6 4-3-16,1 0 0 0,4-4-3 0,5 0-1 0,0 0 0 0,13 0 0 16,1 0-58-16,-1 4-12 0,5-4-3 0,4 0 0 15,6 0-51-15,-6 0-13 0,10 0 0 0,-5 4 0 16,0-4 54-16,4 0 8 0,-3 4 2 0,-1 0 0 16,-5 0-52-16,-8 0-12 0,4 0 0 0,-5 0 0 15,5 0 9-15,-5 4-1 0,1-4 0 0,-1 4 0 16,-4-4-8-16,9 0 0 0,-5 0-10 0,-4 0 10 15,5 0-60-15,-10 0-5 16,-4 0-2-16,0 0 0 0,-1 4-126 0,1-8-26 16,-5 0-5-16,1 0-626 0</inkml:trace>
  <inkml:trace contextRef="#ctx0" brushRef="#br0" timeOffset="3380">2386 429 1180 0,'0'0'52'0,"0"0"12"0,0 0-52 0,0 0-12 16,0 0 0-16,0 0 0 0,0 0 73 0,0 0 12 0,0 0 3 15,0 0 0-15,0 0 32 0,0 0 6 0,0-8 2 0,0 8 0 16,0 0-103-16,0 0-25 0,0 0 0 0,0 0 0 15,0 0 108-15,0 0 16 0,0 0 3 0,-5 8 1 16,5 0-64-16,-4 4-13 0,-1-4-3 0,5 9 0 16,0 3-25-16,0 4-6 0,0 0-1 0,0 9 0 15,0-1-16-15,0 1 0 0,5 7 0 0,-5-4 0 16,4-3 44-16,1 3 4 0,-5-3 2 0,5-1 0 16,-1-4-29-16,-4 1-5 0,0-1-2 0,5-4 0 15,-5-4-30-15,4 5-7 0,-4-9-1 0,5 0 0 16,-5 0-114-16,0-4-23 0,-5-3-5 0</inkml:trace>
  <inkml:trace contextRef="#ctx0" brushRef="#br0" timeOffset="4352">2395 741 1267 0,'0'0'56'0,"14"0"12"0,-14 0-55 16,9 0-13-16,-9 0 0 0,14 4 0 0,-1-4 105 0,1 0 19 0,0 0 3 0,-1 0 1 16,1 0-52-16,4 0-9 15,0 0-3-15,5 0 0 0,-5 0 0 0,5 0 0 0,0 0 0 0,4 0 0 16,5-4-64-16,0 4-12 0,0 4-4 0,-5-4 0 15,5 0 40-15,-5 0 7 0,5 0 1 0,0 0 1 16,0 0-10-16,0 0-3 0,-5 4 0 0,0-4 0 16,5 0-5-16,-9 0-2 0,4 0 0 0,1 0 0 15,-6 4 0-15,1 0 0 0,4-4 0 0,1 0 0 16,-1-4-2-16,0 4-1 0,1-4 0 0,-1 4 0 16,5 0-10-16,-5 0 12 0,5 0-12 0,0 0 12 15,-5 0-12-15,5-4 8 0,0 4-8 0,4 0 8 0,1-4 0 16,-5 8-8-16,-5 0 12 0,9-4-4 0,1 0 0 15,-5 0-8-15,4 0 12 0,-4 0-4 0,0 0-8 0,4 0 12 16,-4 0-12-16,5 0 12 0,-6 0-12 0,1 0 10 16,0 4-10-16,5 0 10 0,-5-4-10 0,4 0 0 15,-4 4 0-15,4-4 0 0,1 0 8 16,-5 0-8-16,4 0 0 0,-4 0 8 0,0 4-8 0,0-4 12 16,-1 4-12-16,1-4 12 0,0 0-12 0,-5 0 12 15,10 0-12-15,-5 0 12 0,0-4-12 0,0 0 12 16,-5 4-12-16,0-4 12 0,10 4-12 0,-6 0 8 15,-3-8-8-15,-1 8 8 0,-4-4-8 0,4 0 0 16,5 0 9-16,-5 4-9 0,-8-8 0 0,3 8 9 16,1-9-9-16,-5 9 0 0,1-4 9 0,-1 4-9 15,0 0 0-15,0 0 9 0,0 0-9 0,-4-4 8 16,4 0-8-16,-4 4 8 0,4 0-8 0,-9 0 0 0,0 0 9 16,5 0-9-16,-5 0 8 0,0 0-8 0,0-4 8 0,5 0-8 15,-5 4 0-15,-9 0 0 0,0 0 0 0,0 0 0 16,0 0 0-16,5 4 0 0,-5-4 0 15,0 0 0-15,0 0 0 0,0 0 0 0,0 0 0 0,0 0 0 16,0-8 0-16,-10 0-8 0,1 4 8 16,0-4 0-16,-4 0-9 0,-6 0 9 0,6-4-10 0,-5 4 10 15,-5-5 0-15,0 5-9 0,5-4 9 0,-5 4 0 16,-4-4 0-16,4 4 0 0,0-4 0 0,0 4 0 16,-4 4 0-16,9-1 0 0,4-7 0 0,1 4 0 15,-6-8 0-15,6 8 0 0,4 4 0 0,9 4 8 0,-10-4-8 0,6 0 0 16,4 4 8-16,0 0-8 0,0 0 8 0,9-4-8 15,0-4 10-15,9 4-10 0,1 0 11 0,3 0-11 16,-8-5 12-16,4 5-12 0,10 4 61 0,-6 0 6 16,-3 4 1-16,3 0 0 15,-4 5-104-15,5 3-20 0,-9 4-4 0,9-8 0 0,-10-4 49 0,6 0 11 16,-1 16 0-16,-5-8 0 0,1-3 8 0,-5 3-8 16,0 4 11-16,0-4-11 0,0 8 12 0,-4 1-4 15,0-1 0-15,-5 4-8 0,-5 0 8 0,0 1-8 16,5 3 0-16,-4 0 0 0,-5-3 0 0,4-1 0 15,-8 4 0-15,-1-4 0 0,5 5 0 0,-5-13 0 16,5 0 0-16,-5-4-9 0,5 4 9 0,5-3 0 16,-1-5 0-16,-4 0 0 0,5-4 0 0,4-4-10 15,0 0 10-15,0 0 0 0,-10 4-8 0,1 0 8 0,9-4 0 16,0 0 0 0,-9 0-28-16,5 0 0 0,4 0 1 0,-5 0 0 15,-4 4-202-15,9-4-41 0</inkml:trace>
</inkml:ink>
</file>

<file path=ppt/ink/ink1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1:14.301"/>
    </inkml:context>
    <inkml:brush xml:id="br0">
      <inkml:brushProperty name="width" value="0.05" units="cm"/>
      <inkml:brushProperty name="height" value="0.05" units="cm"/>
      <inkml:brushProperty name="fitToCurve" value="1"/>
    </inkml:brush>
  </inkml:definitions>
  <inkml:trace contextRef="#ctx0" brushRef="#br0">86 0 784 0,'0'0'17'0,"-9"8"4"0,4-4 1 16,1 4 0-16,-1 4-22 0,1-4 0 0,4 0 0 0,-5 4 0 0,5-4 112 0,-4 5 17 16,4 3 4-16,0 0 1 0,-5 4 23 0,5 4 5 15,0 1 1-15,-5 7 0 0,1 5-56 0,4-1-11 16,-5 4-3-16,1 1 0 0,-1 3 28 0,1 1 6 16,4 3 1-16,0 5 0 0,-5 0-103 0,1-5-25 15,-1-3 0-15,1-1 0 0,4 1 56 0,0-9 7 16,0-3 1-16,4-9 0 0,-8-8-52 0,4 0-12 0,0 5 0 15,4-5 0 1,-4-4-31-16,0 0-9 0,0-12-1 0,0 0-1 16,0 0-59-16,0 0-12 0,0 0-3 0,0 0 0 15,9-16-149-15,-4 0-31 0,-5-9-5 0,4 1-2 0</inkml:trace>
  <inkml:trace contextRef="#ctx0" brushRef="#br0" timeOffset="327">68 675 633 0,'0'0'56'15,"0"0"-44"-15,0 0-12 0,0 0 0 16,0 0 228-16,0 0 44 0,0 0 9 0,0 0 2 0,0 0-121 0,0 0-24 16,13-4-5-16,-3 4-1 0,-10 0-40 0,9-4-9 15,0-4-2-15,4-4 0 0,1 0-13 0,0-4-4 16,-1 4 0-16,10-5 0 0,4 1 52 0,14-12 9 31,28-13 3-31,-5 5 0 31,-14 4-144-31,9-5-28 0,5-7-5 0,-5 7-2 16,-18 5 31-16,-5 8 5 0,-4 3 2 0,-9 1 0 0,-1 4 13 0,-8 4 0 16,0 4 0-16,-5-4 0 0,-5 4 0 0,1 4 0 15,-5 4 0-15,0 0 0 16,0 0-108-16,0 0-20 0,-14 4-3 0,-4 4-643 15,-5 0-129-15</inkml:trace>
  <inkml:trace contextRef="#ctx0" brushRef="#br0" timeOffset="552">218 526 1958 0,'5'4'43'0,"-5"4"9"0,9 4 1 0,-5-4 3 0,1 0-45 0,4 4-11 0,-5 0 0 0,10 1 0 16,-5 3 145-16,5-4 27 0,4 0 6 0,0 4 1 15,1 0-72-15,-1 1-15 0,9-1-2 0,0 4-1 16,1-4-89-16,4 0-9 0,-5 5-7 0,5-5 0 16,4 0 80-16,-4 0 16 0,0 0 3 0,4 1 1 15,-4-1-64-15,-4 4-20 0,3-4 10 0,-3 0-10 16,-1-3 0-16,-4-1 0 0,0 0 0 0,-1 0 0 16,-3-4-22-16,3 0-3 0,-8-4-1 0,0 4 0 15,-5 9-126-15,0-9-24 0,-9-8-6 0,9 0-1 0</inkml:trace>
  <inkml:trace contextRef="#ctx0" brushRef="#br0" timeOffset="1182">1821 926 864 0,'0'0'76'0,"0"0"-60"15,0 0 144-15,0 0 30 0,0 0 6 0,0 0 0 0,0 0-64 0,0 0-14 16,0 0-2-16,0 0-1 0,0-8-23 0,4-4-4 15,5 4 0-15,0-4-1 0,5-4-12 0,-9 8-3 16,4 0 0-16,4-9 0 0,6-7-16 0,-1 4-4 16,-5 0-1-16,1 3 0 0,4-3-11 0,1 0-1 0,-1 4-1 15,0 0 0-15,-4-1-30 0,-1 1-8 0,1-4 0 0,0 8 0 16,-1 0 0-16,1 0 0 0,-5 3 0 0,5-3 0 16,-10 4 0-16,5-4 0 0,-4 4 0 0,-1 0 0 31,-4 8-143-31,0 0-29 0,0 0-7 0,0 0-921 0</inkml:trace>
  <inkml:trace contextRef="#ctx0" brushRef="#br0" timeOffset="1487">1643 578 403 0,'0'0'17'0,"0"0"5"0,0 0-22 0,5 0 0 15,13 4 0-15,-4-4 0 0,4 4 400 0,-5 0 75 16,10-4 15-16,0 9 3 0,0-5-290 0,-1 4-59 16,6-4-11-16,-5 4-2 0,-1 0-54 0,6 4-10 15,-1-4-3-15,5 4 0 0,-9 0-51 0,4 1-13 16,-4-1 0-16,4 0 0 0,-9 0 0 0,5 0 0 16,0-4 0-16,-5 4 0 0,5 1 0 0,-1 3 0 15,-8 0 0-15,4-4 0 0,-4 4 0 0,4-4 0 16,-4-4 0-16,4 5 0 0,-4 3 0 0,-5-8 0 15,0-4 0-15,0 4 0 16,-4-8-100-16,4 4-22 0,-9-4-5 0,0 0-1 16,0 0-153-16,0-8-31 0,-14-8-7 0,14 16-1 0</inkml:trace>
  <inkml:trace contextRef="#ctx0" brushRef="#br0" timeOffset="1804">1538 744 1886 0,'28'0'84'0,"-15"0"16"0,1 4-80 0,4-4-20 0,5 4 0 0,4-4 0 0,1 0 146 0,3 0 25 15,1 0 5-15,5 0 0 0,4 0-61 0,-5-4-13 16,5 4-2-16,-4 0-1 0,4-4-79 0,-10 0-20 16,1 4 0-16,0 0 0 0,-5 0 0 0,1 0 0 15,-1 4 0-15,-4-4 0 0,-5-4 20 0,0 4 1 16,5 0 0-16,0 0 0 0,-5 0-33 0,-4 0-8 16,-1-4 0-16,1 4-1 15,-9-4-137-15,-5 4-27 0,9 0-6 0,-9 0-897 0</inkml:trace>
  <inkml:trace contextRef="#ctx0" brushRef="#br0" timeOffset="2027">2057 947 1267 0,'0'0'112'0,"-4"-8"-89"0,4-1-23 0,-5-3 0 15,1 0 158-15,-1-4 27 0,1-4 6 0,-1-5 1 16,-4-3-67-16,0 4-13 0,0-9-2 0,-5 1-1 16,0-4-72-16,5 3-14 0,0 1-3 0,-4-5-1 15,-1 5-19-15,0-4 0 0,5 3 0 0,0 5 0 16,0 4 0-16,4 3 0 0,1 1 0 0,-1 4-713 16,-4-4-147-16</inkml:trace>
  <inkml:trace contextRef="#ctx0" brushRef="#br0" timeOffset="2585">3537 1003 748 0,'0'0'67'0,"0"0"-54"0,0 0-13 0,0 0 0 0,0-12 169 0,0 0 31 16,5 0 7-16,-5-4 1 0,0 4-64 0,0-9-13 15,0 1-3-15,4 4 0 0,-4 4 0 0,0-9 0 16,0-7 0-16,0 4 0 0,0 0-102 0,0-5-26 16,-4-7 0-16,4-1 0 0,-5 5 22 0,5 4-1 15,-4-9 0-15,-1 1 0 0,0 8-33 0,1-5-8 16,-1 5 0-16,-4 0-1 0,5-1 21 0,-10-7 0 31,-9-1 0-31</inkml:trace>
  <inkml:trace contextRef="#ctx0" brushRef="#br0" timeOffset="2887">2754 344 1497 0,'0'0'66'0,"0"0"14"0,0 0-64 0,9 0-16 16,5 0 0-16,-5 0 0 0,5 0 157 0,4-4 28 0,-5-5 6 0,6 9 1 15,-1-4-103-15,9 4-20 0,0 0-4 0,10-8-1 16,4 0 0-16,0 4 0 0,4 0 0 0,5 0 0 16,0 4-51-16,5-4-13 0,4 0 0 0,1-4 0 15,-6 0 54-15,5 4 8 0,1 12 2 0,-1-4 0 16,0-12-73-16,-4 4-15 0,4 0-2 0,0 4-1 0,-4 0 18 15,-10-4 9-15,5 0-10 0,-9 0 10 0,-4 4-13 16,-1 0 3-16,-4 0 1 0,-9 4 0 0,-5 0-11 0,0 0-3 16,-9-4 0-16,5 4 0 15,-14-4-137-15,0 0-28 0,-5 12-6 0,1 4-474 16,-5 0-94-16</inkml:trace>
  <inkml:trace contextRef="#ctx0" brushRef="#br0" timeOffset="3156">3009 1011 921 0,'14'8'40'0,"-14"-8"10"0,9-4-40 0,0 4-10 16,4 4 0-16,10 5 0 0,0 3 304 0,0-8 60 0,-5-4 11 15,5 4 2-15,4 0-117 0,0 0-24 0,1-12-5 0,13 8-1 31,-5 0-230-31,5 8-56 0,9-4-7 0,-4 4-1 0,4-8 103 0,4 4 20 0,-4 0 4 0,10 0 1 16,-1 4-52-16,0-4-12 0,0 8 0 0,-4-8 0 16,-5-4 12-16,-5 5 0 0,1-1 0 0,-5 4 0 15,-9 0-12-15,0 0-16 0,-5-4 3 0,0-4 1 16,-4 0-12 0,0 0-3-16,0-4 0 0,-5 4 0 0,-5 0-161 0,1 0-33 0,4-4-7 15</inkml:trace>
</inkml:ink>
</file>

<file path=ppt/ink/ink1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4:53.892"/>
    </inkml:context>
    <inkml:brush xml:id="br0">
      <inkml:brushProperty name="width" value="0.05" units="cm"/>
      <inkml:brushProperty name="height" value="0.05" units="cm"/>
      <inkml:brushProperty name="fitToCurve" value="1"/>
    </inkml:brush>
  </inkml:definitions>
  <inkml:trace contextRef="#ctx0" brushRef="#br0">18 0 1494 0,'0'0'66'0,"0"0"14"0,0 0-64 0,0 0-16 0,0 0 0 0,0 0 0 0,4 12 81 0,1 4 14 16,-10 5 2-16,1-5 1 0,4-4-18 0,0 0-3 16,4 4-1-16,-4 8 0 0,-4 1-13 0,4 3-3 15,-5 4-1-15,5 5 0 16,0-5-10-16,0 5-1 0,-4-1-1 0,4 1 0 16,0-1-19-16,-5 4-3 0,5-3-1 0,-4 3 0 15,4-7-11-15,0-1-2 0,9-4-1 0,-9 1 0 16,4-5-10-16,1-4 0 0,4 0 0 0,-5-3 8 15,1-1-20-15,4-4-4 0,-4-4 0 0,4 0-1 16,-5-8-195-16,5-4-40 0</inkml:trace>
  <inkml:trace contextRef="#ctx0" brushRef="#br0" timeOffset="346">77 591 1281 0,'0'0'56'15,"0"0"13"-15,0 0-55 0,9-4-14 0,0-4 0 0,5 4 0 16,-5 0 115-16,-5-5 20 0,6 5 4 0,-1-4 1 15,0 4-21-15,0 0-4 0,5 0-1 0,4-4 0 16,0-4-31-16,5 0-7 0,-1-8 0 0,6 3-1 16,4 1-23-16,0 0-5 0,-1 0-1 0,6 0 0 0,4-5-18 0,-9 5-4 15,-5-4-1-15,5 4 0 0,-9 4-12 0,4-9-3 16,-4 1 0-16,-5 4 0 0,-4-4-8 0,-1 8 0 16,5-1 9-16,-4 5-9 0,-5-4 0 0,0 8 0 15,0 0-10-15,-9 4 10 16,0 0-152-16,0 0-24 0,0 0-5 0,0 0-851 0</inkml:trace>
  <inkml:trace contextRef="#ctx0" brushRef="#br0" timeOffset="593">168 465 1933 0,'0'0'42'0,"0"8"9"0,0 1 1 0,0 3 4 0,0 4-45 0,5-4-11 0,-1 4 0 0,5 4 0 15,-4 1 105-15,4-1 19 0,5-8 4 0,-1 8 1 16,1 1-47-16,-1 3-10 0,6 0-1 0,3-4-1 16,1 5-6-16,5-1 0 0,-1 4-1 0,5 1 0 15,4-1-31-15,-4-4-7 0,4 0-1 0,1 5 0 16,-1-9-12-16,-4 4-2 0,-5 1-1 0,1-1 0 16,-1-4-9-16,-4 0 0 0,0-4 0 0,4 5 0 15,-9-5-66-15,0 4-12 0,-4-8-2 16,-5-4-1-16,5 0-137 0,-5-3-27 0</inkml:trace>
  <inkml:trace contextRef="#ctx0" brushRef="#br0" timeOffset="980">1315 1052 1126 0,'0'0'50'0,"0"0"10"0,0 12-48 0,0-12-12 16,0 0 0-16,0 0 0 0,-4 4 96 0,-5 4 16 0,-5-4 3 15,0 5 1-15,1-5-36 0,-1-4-8 0,0 0 0 16,1-4-1-16,-6-5-22 0,1 5-4 15,5-4-1-15,-6 0 0 0,6-4 16 0,-1 0 2 0,-4-4 1 0,0-4 0 16,9-5-36-16,-5-7-7 0,0-5-2 0,1-3 0 16,3 0-6-16,1-1-2 0,0-3 0 0,0-1 0 15,0 5-30-15,4-1-5 16,1 1-2-16,-1-1 0 0,5 9 53 0,-4-1 10 0,4-3 3 0,4 0 0 16,1 3-29-16,-1 5-10 0,6-5 0 0,-1 5 9 15,-5 8-9-15,5 4 0 0,0 0-10 0,1 7 10 31,-1 1-30-31,0 4 0 0,4 0 0 0,-13 4-640 0,0 0-128 0</inkml:trace>
  <inkml:trace contextRef="#ctx0" brushRef="#br0" timeOffset="1468">1511 603 1036 0,'0'0'92'0,"5"16"-73"16,-1 8-19-16,1-3 0 0,-5-5 179 0,4 4 32 0,1 4 6 16,-1-3 2-16,1-9-100 0,-1 0-20 0,-4-12-4 15,0 16-1-15,-4-4-46 0,8 4-10 0,1 9-2 0,-5-9 0 16,0-16-20-16,0 0-5 0,5 8-1 0,-5 4 0 15,-5-4-10-15,5 4 0 0,0-12 0 0,0 0 0 16,0 0-27-16,0 0-10 16,0 0-3-16,0 0 0 0,0 0 60 0,0-8 12 0,0-4 3 0,0 4 0 15,0-4-35-15,0 0 0 0,0 0 0 0,0-9 0 16,5 5 0-16,-1 0 0 0,-4-4 0 0,5 4 0 16,-1-1 0-16,1 1 0 0,4-4 0 0,-5 4 0 15,6 8 28-15,-1-4 1 0,0-5 1 0,4 1 0 16,-3 4-43-16,3-4-9 0,-4 4-2 0,5 0 0 15,0 3 24-15,-5 5 0 0,0 0 0 0,0 4 8 0,0 0 4 16,5 8 1-16,-5 5 0 0,-5 3 0 0,5-8 19 16,-4 12 3-16,4 4 1 0,-4 5 0 0,-1-1-12 15,1 0-3-15,-1 1 0 0,1-1 0 0,-5 0-12 0,0-3-9 16,4-1 12-16,1-8-12 0,-5 0 0 0,5 5 0 16,-1-9 0-16,5 4 0 0,-4-8 0 0,4 4 0 15,-5 0 0-15,10 0-12 16,-5-4-144-16,0 1-29 0,0-5-6 0</inkml:trace>
  <inkml:trace contextRef="#ctx0" brushRef="#br0" timeOffset="1670">2208 805 921 0,'9'12'40'0,"-5"-8"10"0,1 5-40 0,-1-1-10 0,1 0 0 0,4 4 0 15,-9 0 208-15,5 8 39 0,-5 1 8 0,0 7 1 16,0-4-168-16,-5 0-33 0,1-3-7 0,-1 3-2 16,-4 0-46-16,4 0-15 0,-4 1 0 0,5-5 0 15,-5-4 15-15,4 0 0 0,5 1 0 0,-5-5-583 16,5 0-113-16</inkml:trace>
  <inkml:trace contextRef="#ctx0" brushRef="#br0" timeOffset="2803">2681 911 230 0,'0'0'10'0,"0"0"2"0,0 0-12 0,0 0 0 0,0 0 0 0,0 0 0 16,0 0 208-16,0 0 40 0,0 0 7 0,0 0 1 15,0 0-140-15,0 0-28 0,0 0-5 0,0 0-2 16,0 0-21-16,0 0-4 0,0 0 0 0,0 0-1 0,0 0-26 0,0 0-5 16,0 0 0-16,0 0-1 0,0 0-2 0,0 0 0 15,0 0 0-15,5-9 0 0,-10-3-1 0,5 4-1 16,0 8 0-16,5-8 0 0,-1-4-3 0,-4 8-1 16,0 4 0-16,5-8 0 0,-5-4-2 0,4 4 0 15,1-1 0-15,-1 1 0 0,1 0-13 0,0-4 0 16,-10 0 8-16,5 0-8 0,0 0 0 0,0 4 0 15,0 8 0-15,0-12 0 0,-5-5 0 0,5 1 0 16,5 0 0-16,-5 4 0 0,-5 0 0 0,5 4 0 16,5-1 0-16,-5-3 0 0,0 0 0 0,0 4 0 15,0 0 8-15,0 8-8 0,0 0 0 0,5-8 8 16,-1 0-8-16,-4 8 0 0,0 0 9 0,0-12-9 16,5 4 8-16,-1-1-8 0,-4 9 0 0,0 0 0 15,0 0 0-15,0 0 0 0,9-4 0 0,0 0 8 0,1 0-8 16,-10 4 0-16,0 0 43 0,9-4 3 15,0-4 1-15,0 4 0 16,-9 4-75-16,0 0-14 0,9-4-3 0,0 0-1 0,0 4 46 0,0 0 0 0,0-4 0 16,-9 4 0-16,0 0-14 0,14-4-6 0,-14 4-2 15,9 0 0-15,-9 0 22 0,0 0 0 0,14 8 0 16,-5-4 0-16,-9-4 26 0,0 0 10 0,9 12 1 0,0-4 1 16,-9-8-22-16,5 12-4 0,4-3 0 15,-5 3-1-15,-4-4-3 0,5 4-8 0,-1-4 12 0,1 0-4 16,0 4-8-16,-5-4 12 0,4 5-12 0,-4-1 12 15,5 4-4-15,-5-4-8 0,4 0 12 0,-4 0-4 16,5 0-8-16,-5 1 0 0,0-1 0 0,-5 0 8 16,10-8-8-16,-5 4 0 0,0 12 9 0,0-8-9 15,4-4 0-15,-4-4 8 0,-4 5-8 0,4-1 0 0,0-8 0 16,0 0-15-16,0-12 3 0,0 12 0 0,0 0 12 16,0 0 13-16,0 0-2 0,0 0-1 0,-5-9-10 0,5-3 0 15,0-4 0-15,0 4 0 0,0 0 0 16,0 12 0-16,5-8 0 0,-1-4 0 0,-4-5 0 15,0 9 0-15,0 8 0 0,0-12 0 0,0-12 0 0,5 0 0 16,-5 7 0-16,4-3 0 0,6 8 0 0,-6-4 0 16,1 4 0-16,-1 0 0 0,1-5 0 0,4 5 0 15,-5 0 0-15,1 4 8 0,4 4-8 0,-4-4 0 16,4 0 0-16,0 4 8 16,0 4-8-16,-5 0 10 0,10 4-10 0,-5 0 10 0,-9-4 0 0,5 4 0 15,8 4 0-15,-3 4 0 0,-1 0 14 0,0 4 4 0,0 1 0 16,0 7 0-16,-4-4-9 0,4 8-2 0,-5-3 0 15,1 3 0-15,-1-4-6 0,1 1-2 0,-1-5 0 0,1 4 0 16,-1 0-9-16,-4-11 0 0,0-13 0 16,0 0 8-16,0 0-8 0,0 0 0 0,5 8 0 15,-5 0 0-15,0 4 0 0,5 4 0 0,-5-16 0 16,0 0 0-16,-5 8-130 16,5-8-18-16,0 0-4 0</inkml:trace>
</inkml:ink>
</file>

<file path=ppt/ink/ink1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5:00.761"/>
    </inkml:context>
    <inkml:brush xml:id="br0">
      <inkml:brushProperty name="width" value="0.05" units="cm"/>
      <inkml:brushProperty name="height" value="0.05" units="cm"/>
      <inkml:brushProperty name="fitToCurve" value="1"/>
    </inkml:brush>
  </inkml:definitions>
  <inkml:trace contextRef="#ctx0" brushRef="#br0">210 1226 576 0,'0'0'25'16,"0"0"6"-16,0 0-31 0,0 0 0 0,0 0 0 0,0 0 0 15,9 8 211-15,0-4 36 0,-9-4 7 0,0 0 2 16,0 0-54-16,0 0-10 0,9 5-3 0,-9-5 0 15,0 0-204-15,0 0-41 0,14-9-8 0,-14 9-1 0,0-12 107 0,4-4 22 16,-4 0 4-16,9 0 0 0,-4-5-3 0,-1 1-1 16,1-4 0-16,0 0 0 0,-5-5-51 0,4 1-13 15,1-4 0-15,-10-9 0 0,1-3 0 0,-1-9 0 16,0-12 0-16,-4-8 0 0,0 1 0 0,0 3 0 16,0 0 0-16,-5 4 0 0,-4 5 0 0,0-1 0 15,0 4 0-15,-5-4 0 0,0 13 0 0,10 12 0 16,-6-1 0-16,6 9 0 15,-10 8-100-15,9 3-22 0,5 9-5 0,0 4-513 16,-14-4-102-16</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5:00:21.608"/>
    </inkml:context>
    <inkml:brush xml:id="br0">
      <inkml:brushProperty name="width" value="0.05" units="cm"/>
      <inkml:brushProperty name="height" value="0.05" units="cm"/>
      <inkml:brushProperty name="fitToCurve" value="1"/>
    </inkml:brush>
  </inkml:definitions>
  <inkml:trace contextRef="#ctx0" brushRef="#br0">0 255 2188 0,'0'0'48'16,"9"0"11"-16,5 0 1 0,4-4 1 0,0 4-49 0,0-4-12 0,0 4 0 0,5-4 0 16,0 4 105-16,0 0 19 0,0-4 3 0,4 4 1 0,0 0-62 0,0 4-12 15,1-4-2-15,4 4-1 0,0-4-31 0,-5 0-5 16,0 4-2-16,0 0 0 0,-8-4-13 0,-1 0 0 16,-4 0 0-16,-5 0 0 15,0 0-202-15,-5 0-43 0,-4 0-9 0,0 0-2 0</inkml:trace>
  <inkml:trace contextRef="#ctx0" brushRef="#br0" timeOffset="190">255 396 1497 0,'0'0'66'0,"4"-12"14"0,1 0-64 0,-1 0-16 0,1-4 0 0,0 0 0 16,-1-5 157-16,5 1 28 15,-4 0 6-15,4 0 1 0,0-9-103 0,0 1-20 0,0-4-4 0,0 3-1 0,5 5-51 0,-5 0-13 16,0-1 0-16,5 5 0 16,-5 4-68-16,-5 4-17 0,1 4-3 0,-5 8-899 15</inkml:trace>
</inkml:ink>
</file>

<file path=ppt/ink/ink1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5:01.205"/>
    </inkml:context>
    <inkml:brush xml:id="br0">
      <inkml:brushProperty name="width" value="0.05" units="cm"/>
      <inkml:brushProperty name="height" value="0.05" units="cm"/>
      <inkml:brushProperty name="fitToCurve" value="1"/>
    </inkml:brush>
  </inkml:definitions>
  <inkml:trace contextRef="#ctx0" brushRef="#br0">32 130 1177 0,'0'0'52'0,"0"0"11"0,0 0-51 0,0 0-12 15,-5 12 0-15,5-12 0 0,0 0 115 0,0 8 20 16,0 4 4-16,0-12 1 0,0 0-51 0,0 0-9 16,0 0-3-16,0 0 0 0,10 4-2 0,3-4-1 15,-4 0 0-15,5 0 0 0,4 4-7 0,0-4-2 16,5-4 0-16,0 4 0 0,4 0-18 0,1 0-4 15,3 4-1-15,1-4 0 0,5-4-20 0,-5 4-4 16,-5-4-1-16,5 4 0 0,4-4-17 0,-4 4 0 16,-9 0-11-16,0-4 11 0,4 4 0 0,-9-4 0 15,0 0 8-15,-9 0-8 16,-9 4-17-16,0 0-10 0,0 0-1 0,0 0-1 16,0 0-193-16,0 0-38 0</inkml:trace>
  <inkml:trace contextRef="#ctx0" brushRef="#br0" timeOffset="207">0 445 1623 0,'14'0'72'0,"-10"0"15"0,-4 0-70 0,9 4-17 0,1 0 0 0,-1 1 0 16,4-14 124-16,1 5 20 0,4 0 5 0,0 4 1 15,5 0-44-15,4 4-9 0,5 4-1 0,-4 1-1 16,4-9-29-16,4 0-6 0,0 4 0 0,5 0-1 15,-9 0-59-15,-4-4 0 0,-6 0-12 0,6 0 1 16,-6 8 11-16,1-4 0 0,0 0-9 0,0-4 9 16,-5 0-136-16,0 4-24 0,0 0-4 0</inkml:trace>
  <inkml:trace contextRef="#ctx0" brushRef="#br0" timeOffset="650">1257 134 691 0,'0'0'61'0,"0"0"-49"16,0 0-12-16,-5-4 0 0,1 0 131 0,-10 0 23 15,-9 0 5-15,5 0 1 0,0-5-77 0,0 1-15 16,-5 4-4-16,0 0 0 0,-9 4-8 0,5 4-3 0,-1 4 0 0,-3 5 0 15,8-1 7-15,-4 8 2 0,4 4 0 0,0 0 0 16,5 1-18-16,4-1-3 0,0 8-1 16,5 1 0-16,5-1-16 0,4 1-3 0,4-1-1 0,5 0 0 15,1 1 0-15,8-5-1 0,-5-4 0 0,6 1 0 16,3-5 0-16,-3 0 0 0,3 0 0 0,-3-8 0 16,3 1 1-16,1-9 1 0,4-4 0 0,1-4 0 15,-10 4-21-15,5-4 9 0,0-1-9 0,-1-3 0 16,1-8 0-16,-5 0 0 0,-4 0 0 0,0-4 0 15,-5-5 0-15,4 5 0 0,-4 0 0 0,1-4-9 16,-10-5 26-16,0 1 6 0,0-4 1 0,-5-5 0 16,0 1-71-16,1-1-13 0,-5 1-4 15,0-1 0-15,4 1 52 0,-9 4 12 0,1 3 0 0,-1 5 0 0,5 4 0 0,0 8 0 16,9-1 0-16,0 5 0 0,-14-4-12 16,10 8 0-16,4 4 0 0,-14 4-630 31,14-4-126-31</inkml:trace>
</inkml:ink>
</file>

<file path=ppt/ink/ink1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5:08.032"/>
    </inkml:context>
    <inkml:brush xml:id="br0">
      <inkml:brushProperty name="width" value="0.05" units="cm"/>
      <inkml:brushProperty name="height" value="0.05" units="cm"/>
      <inkml:brushProperty name="fitToCurve" value="1"/>
    </inkml:brush>
  </inkml:definitions>
  <inkml:trace contextRef="#ctx0" brushRef="#br0">101 846 1476 0,'0'0'32'0,"0"0"8"15,0 0 0-15,0 0 1 0,0 0-33 0,0 0-8 0,0 0 0 0,0 0 0 0,0 0 95 0,0 0 17 16,0-9 3-16,0 1 1 0,-5 0-32 0,-4 4-5 15,4-4-2-15,5 0 0 0,0 8-25 0,0 0-6 16,-4-4-1-16,4-4 0 0,0 4-37 0,0 4-8 16,0 0 0-16</inkml:trace>
  <inkml:trace contextRef="#ctx0" brushRef="#br0" timeOffset="171">0 287 633 0,'0'0'28'0,"0"0"6"0,0 0-34 0,14 0 0 0,-14 0 0 0,0 0 0 16,0 0 362-16,0 0 66 0,0 0 12 0,0 0 4 16,0 0-307-16,5-4-61 0,-5 4-12 0,0 0-2 15,0 0-62-15,0 0 0 0,4-4-9 0,-4 4 0 16,0 0-95 0,0 0-20-16,0 0-3 0,5-8-820 0</inkml:trace>
  <inkml:trace contextRef="#ctx0" brushRef="#br0" timeOffset="552">392 757 1983 0,'0'0'44'0,"0"0"8"0,0 0 3 16,0 0 1-16,0 0-45 0,0 0-11 0,0 0 0 0,0 0 0 0,-5-5 69 0,-4 5 12 16,9 0 3-16,-13-4 0 0,8-4-38 0,-4 0-7 15,0 0-2-15,0 0 0 0,4-4 22 0,1 0 4 16,-1 0 1-16,1-9 0 0,-1 1-52 0,1-4-12 16,4 0 0-16,-5-5 0 0,5 1 0 0,0 4 0 15,0-1 0-15,5-3 0 0,-5 0 0 0,4-1 0 16,-4-3 0-16,5 4 0 0,-1-1 0 0,-4 5 0 15,9-4 0-15,-4-1 0 0,4 9 0 0,5 0 0 16,-5 0 0-16,0-1 0 0,4 1 0 0,-3-4 0 16,-1 4 0-16,4 0 0 0,1 3 0 0,0 1 0 0,4 4 0 15,0 4 0-15,0 0 26 0,1 4 2 0,-1 4 1 16,-5 0 0-16,1 0-29 0,-5 4 0 0,9 4 0 0,-4-4 0 16,-14-4-138-1,0 0-24-15,0 0-5 0</inkml:trace>
  <inkml:trace contextRef="#ctx0" brushRef="#br0" timeOffset="761">205 376 1958 0,'0'0'87'0,"0"0"17"0,9 8-83 16,1 0-21-16,-1 0 0 0,-9-8 0 0,9 0 158 0,4 4 27 15,-3-8 6-15,3 4 1 0,-4 4-103 0,5 1-20 16,0-5-4-16,4 0-1 15,-5-5-51-15,6 1-13 0,3-4 0 0,-3 8 0 0,3 0 21 0,1 0 2 16,5 8 0-16,-6-4 0 16,-8-8-77-16,4 0-15 0,0 4-3 0,1 0-762 15,-1 0-152-15</inkml:trace>
</inkml:ink>
</file>

<file path=ppt/ink/ink1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5:12.437"/>
    </inkml:context>
    <inkml:brush xml:id="br0">
      <inkml:brushProperty name="width" value="0.05" units="cm"/>
      <inkml:brushProperty name="height" value="0.05" units="cm"/>
      <inkml:brushProperty name="fitToCurve" value="1"/>
    </inkml:brush>
  </inkml:definitions>
  <inkml:trace contextRef="#ctx0" brushRef="#br0">70 380 403 0,'9'-16'17'0,"0"12"5"0,0 0-22 0,-4-4 0 16,9-5 0-16,-5 5 0 0,0-4 266 0,-5 0 49 15,5-4 9-15,-4 4 3 0,-1-4-199 0,1 3-40 16,0-7-8-16,-5 8-2 0,0-4-42 0,-5 4-8 16,0 0-1-16,1-1-1 0,-5 1-17 0,0 4-9 15,-5 0 10-15,5 4-10 0,-5 4 10 0,1 0-10 16,-1 0 10-16,0 4-10 0,1 0 18 0,-1 4-2 16,5 4-1-16,0 0 0 0,4 1-3 0,1 3-1 15,4-8 0-15,-5 8 0 0,10 0 1 0,-5-4 0 0,0-3 0 16,0-9 0-16,4 12 0 0,5 0 0 0,0 0 0 15,-4 0 0-15,-5-12 4 0,9 4 0 0,-9-4 1 16,14 4 0-16,-14-4-9 0,13 4-8 0,-3 4 9 0,3-8-9 16,-4-8 0-16,0 4 0 0,1 4 0 15,-1-4-10-15,0-4-190 16,4 4-37-16</inkml:trace>
  <inkml:trace contextRef="#ctx0" brushRef="#br0" timeOffset="280">489 396 1195 0,'0'0'52'0,"0"0"12"15,-5 0-51-15,1 0-13 0,4-4 0 0,-5 0 0 0,1 0 87 0,4-4 14 16,-5-8 3-16,1 4 1 0,-1-1-26 0,5 1-6 16,-5-4-1-16,5 0 0 0,0 0-32 0,5-5-6 15,-5 5-2-15,-5-4 0 0,5 0-20 0,0 0-4 16,10 3 0-16,-6 1-8 0,-4 0 11 0,0 0-11 15,5 0 10-15,-1 3-10 0,5-3 16 0,0 4-2 16,-4 0-1-16,0 4 0 0,-1 0 19 0,10 0 4 16,-5 4 1-16,9-4 0 0,-4 4-1 0,-1 0 0 15,6 4 0-15,-6 0 0 0,1 0-17 0,-14 0-4 16,14 4-1-16,-14-4 0 0,0 0-14 0,0 0 0 16,0 0 0-16,0 0 0 15,0 0-156-15,0 0-33 0</inkml:trace>
</inkml:ink>
</file>

<file path=ppt/ink/ink1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5:09.826"/>
    </inkml:context>
    <inkml:brush xml:id="br0">
      <inkml:brushProperty name="width" value="0.05" units="cm"/>
      <inkml:brushProperty name="height" value="0.05" units="cm"/>
      <inkml:brushProperty name="fitToCurve" value="1"/>
    </inkml:brush>
  </inkml:definitions>
  <inkml:trace contextRef="#ctx0" brushRef="#br0">302 581 518 0,'0'0'46'0,"0"0"-37"0,0 0-9 0,0 0 0 15,0 0 168-15,0 0 32 0,4 12 7 0,-4-12 1 16,0 0-58-16,0 0-11 0,0 12-3 0,5 0 0 0,-1 4-40 16,1-3-9-16,-5-1-2 0,0 0 0 0,0-4-40 15,0 8-8-15,0 0-1 0,0 0-1 0,5 5 23 0,-5 3 5 16,0-4 1-16,0 0 0 0,4-3-52 0,-4-1-12 15,0 0 0-15,0 0 0 0,0-4 54 0,0-12 8 16,-4 12 2-16,4 1 0 0,0-1-52 0,0-12-12 16,0 0 0-16,0 0 0 0,0 12 0 0,0-12 0 15,0 0 0-15,0 0 0 0,0 0 0 0,0 0 0 16,0 0 0-16,0 0 0 0,0 0 0 0,0 0 0 16,0 0 0-16,0 0 0 15,0-8-48-15,4-4-13 0,-4-5-3 0,5 1 0 0,-5 0 52 0,4 4 12 16,-4-4 0-16,0-4 0 0,5-1 19 0,-5 5 6 15,4 0 2-15,1 4 0 16,-1-4-43-16,6-1-9 0,-6 1-2 0,1 0 0 0,4 0 41 0,-5-4 8 0,5-1 2 16,1 5 0-16,-1 4-24 0,4 0 0 15,-4 0 0-15,1 4 0 0,-1 4 0 0,0-4 8 16,0 3-8-16,0 5 0 0,-9 0 9 0,9 0-9 0,5 5 12 16,-10-1-12-16,5 4 21 0,-4 0-2 0,4 8-1 15,-4 0 0-15,-1 0 12 0,1 5 2 0,-1-1 1 16,1 4 0-16,4 0-7 0,-5 1-2 0,1-1 0 15,4-4 0-15,-9 0-12 0,5 1-2 0,4-1-1 0,-5-4 0 16,1-4 47-16,-1 0 8 0,1 0 3 0,4 1 0 16,0-1-106-1,0-4-21-15,-9-8-4 0,9 8 0 0,-4 0-31 0,4 0-5 16,0 4-2-16,-9-12-679 0,0 0-136 0</inkml:trace>
  <inkml:trace contextRef="#ctx0" brushRef="#br0" timeOffset="552">70 1127 345 0,'0'0'31'0,"0"0"-31"0,0 0 0 0,0 12 0 0,4-4 211 15,-4-8 36-15,0 0 7 0,0 0 2 0,0 0-76 0,0 0-16 16,-13 0-2-16,13 0-1 0,0 0-77 0,0 0-16 15,0 0-4-15,-10-8 0 16,6 0-14-16,-1 0-3 0,1-4-1 0,-5 0 0 0,9-4-2 0,-5-1 0 16,-4 1 0-16,9-8 0 0,-5 0 20 0,5-5 4 15,-4 1 1-15,4-4 0 0,-5-5-69 0,5 1-23 16,5-5 0-16,-1 1 0 0,-4 3 23 0,0-3 0 16,-4 4 0-16,4-1 0 0,4 5 8 0,-4-1-8 15,5 1 0-15,-5 4 8 16,-5 3-44-16,5 1-8 0,-9 8-3 0,9-4 0 15,5 8-89-15,-1 3-19 0,-4 1-3 0</inkml:trace>
  <inkml:trace contextRef="#ctx0" brushRef="#br0" timeOffset="938">985 1119 1450 0,'0'0'32'0,"0"0"6"0,0 0 2 0,0 0 1 0,0 0-33 0,0 0-8 0,0 0 0 0,0 0 0 0,0 0 108 15,0 0 19-15,0 0 4 0,-9 0 1 0,4-4-50 0,1-4-10 16,-1 0-1-16,-4-4-1 0,4-5-10 0,1 1-1 16,-1-8-1-16,-8 4 0 0,-1-13-21 0,5 5-4 15,4-4-1-15,1-5 0 0,-10-3-13 0,9 3-3 16,-4-3-1-16,0-1 0 0,0 1 9 0,0 4 1 16,0-1 1-16,0 1 0 0,4 3-26 0,-4 5 0 15,0-4 0-15,5 3 0 0,-1 5 0 0,-4 4-17 16,0 0 2-16,0 3 1 0,4 5 2 0,1 4 1 15,-10-4 0-15,9 8 0 16,5 4-132-16,0 0-26 0,-4 0-6 0</inkml:trace>
  <inkml:trace contextRef="#ctx0" brushRef="#br0" timeOffset="1586">1335 1022 1587 0,'0'0'35'0,"0"0"7"0,0 0 2 0,0 0 0 15,0 0-35-15,0 0-9 0,0 0 0 0,0 0 0 0,0 0 33 0,5-8 5 16,4-4 1-16,-4 4 0 0,-5 8 20 0,9-13 4 16,0 1 1-16,0 0 0 0,-5 4-25 0,1-4-5 15,13-4-1-15,-4 4 0 0,-5-1-1 0,5 5-1 16,-1-12 0-16,5 4 0 0,-4 4 45 0,0-4 8 15,-1-1 3-15,1 1 0 0,9 4-27 0,0-4-6 16,-10 0-1-16,1 0 0 0,4-5-24 0,-4 9-5 16,-1-4 0-16,-3 4-1 0,3-8 5 0,-4 7 0 15,0 1 1-15,1 0 0 0,-6 4-29 0,5-4-15 16,-4 0 2-16,-1 4 0 0,-4-4 21 0,5 3 4 16,-5 9 0-16,0-8 1 0,-5 0-13 0,-4 0 0 0,0 0 0 15,5 4 0-15,-6-4-8 0,-3 4-5 0,-5 0-1 0,4-4 0 16,-4 4 22-16,-1-8 5 0,-8 3 1 0,4 1 0 15,1 0 40-15,-1 0 8 0,-4 0 2 0,-1 0 0 16,1 4-52-16,4-4-12 0,-4 0 0 0,4 0 0 16,0 0-48-1,1-5-13-15,3 5-3 0,6 0 0 0,-6 4 52 0,6-4 12 0,4 0 0 0,0 4 0 16,-1 0 0-16,6 4 0 0,4 0 0 0,0 0 0 16,0 0 0-16,0 0 0 0,0 0 0 0,0 0 0 15,0 0-54-15,0-8-8 16,0 8-2-16,0 0 0 0,0 0-103 0,0 0-21 0,14-4-4 15,-1 8-792 17</inkml:trace>
  <inkml:trace contextRef="#ctx0" brushRef="#br0" timeOffset="2205">2082 945 1094 0,'0'0'48'0,"0"0"11"0,0 0-47 0,0 0-12 16,0 0 0-16,-5 12 0 0,5-12 92 0,0 0 16 16,0 0 3-16,0 0 1 0,0 0 12 0,0 0 4 15,0 0 0-15,0 0 0 0,0 0-52 0,0 0-9 0,5-8-3 16,0-4 0-16,-5 4 0 0,4-4 0 0,-4-5 0 0,9 1 0 15,-4 4-51-15,-5-4-13 0,4-4 0 0,-4-5 0 16,5-3 0-16,-10 0 0 0,5-1 0 0,-4 1 0 16,4 0 0-16,-5-9 0 0,1 5 0 0,-1 4 0 15,1-1 0-15,-1 1 0 0,0 0 0 0,1 7 0 16,-1 5 15-16,5 4 0 0,0-8 0 0,-9 4 0 16,5-5-24-16,4 9-5 0,0 0-1 0,0 12 0 15,0 0 63-15,0 0 13 0,0 0 3 0,0 0 0 16,9 8-52-16,0 0-12 0,0 0 0 0,5 9 0 15,4 3 0-15,-4 0 0 0,-1 4 0 0,5 5 0 0,5-1 0 16,-5 0 0-16,1 1 0 0,3-5 0 0,-3 4 0 16,-1 1 0-16,0-1 0 0,0-4 0 0,0-3 0 15,1-1 0-15,-1 4 0 0,0-8 0 0,-4 0-16 0,-1-3-5 16,1-1-2-16,4-4 0 0,-9 0 23 0,0 4 0 16,1-8 0-16,-10-4 0 0,13 4 0 0,-13-4 0 15,9 4 0-15,-9-4 0 0,0 0 0 0,9-4 0 16,0-4-9-16,-4 0 9 0,-5 8 0 0,9-8 0 15,0-4 0-15,-4-9 0 0,-5 1 0 0,4 0 0 16,-4 0 0-16,5 0 0 0,-5-5 0 0,0-3 0 16,0 0 0-16,0-5 0 0,-5 9 0 0,5-4 8 15,-4-1-8-15,4-3 0 0,0 0 0 0,-5 3 8 16,1 1-8-16,-1-5 0 0,5-7 0 0,-4 0 0 16,4-1 8-16,-5 5-8 0,0-1 16 0,1 9 1 15,-5-4 0-15,4 3 0 0,5 5-17 0,-4 0 0 0,-1 7 0 16,1-3 0-16,-1 8 0 0,5 4 0 0,0 8-8 0,0 0 8 15,0 0-13-15,0 0 3 0,0 0 1 16,0 0 0 0,0 0-141-16,0 12-28 0,9 0-6 0,-4 4 0 0</inkml:trace>
</inkml:ink>
</file>

<file path=ppt/ink/ink1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5:13.417"/>
    </inkml:context>
    <inkml:brush xml:id="br0">
      <inkml:brushProperty name="width" value="0.05" units="cm"/>
      <inkml:brushProperty name="height" value="0.05" units="cm"/>
      <inkml:brushProperty name="fitToCurve" value="1"/>
    </inkml:brush>
  </inkml:definitions>
  <inkml:trace contextRef="#ctx0" brushRef="#br0">64 798 2188 0,'0'0'48'0,"0"0"11"0,0 0 1 0,0 0 1 0,0 0-49 0,0 0-12 0,0 0 0 0,0 0 0 0,0 0 0 15,0 0 0-15,0 0 0 0,0 0 0 0,-5-4 54 0,0-4 8 16,1-4 2-16,4 4 0 0,0-9 0 0,0-3 0 16,0-4 0-16,0 4 0 0,-5-9-64 0,5-3 0 15,-4-4-14-15,4-1 2 0,-5-3 12 0,5 3 0 16,-4-3 0-16,4-1 8 0,-5 5-8 0,1-1 0 15,-1-3 0-15,5 4 0 0,-4 3 8 0,4 9-8 16,-5-4 10-16,0 7-10 0,5 1 8 0,-4 8-8 16,4 4 0-16,0 8 0 15,0 0-113-15,0 0-29 0,0 0-6 0</inkml:trace>
  <inkml:trace contextRef="#ctx0" brushRef="#br0" timeOffset="594">300 770 1674 0,'0'0'36'0,"0"0"8"0,0 0 2 0,0 0 2 0,0 0-39 0,0 0-9 0,0 0 0 0,0 0 0 16,0 0 78-16,0 0 14 0,5-8 2 0,-5-5 1 16,0 1-69-16,0 0-14 0,0-4-2 0,0 4-1 0,0 0-27 15,0-5-6-15,4-7 0 0,1-4-1 0,0 8 25 0,4-1 0 16,-9 1 0-16,4 4 0 0,1-4 0 16,-1-1 0-16,5 9 0 0,-4-4 0 0,0 8 0 0,-1 0 0 15,5 0 0-15,-4 4 0 0,-5 4 0 0,9-8 0 16,-9 8 0-16,9 0 0 0,5 8 46 0,-5-4 14 15,0 4 4-15,0 4 0 0,-5-4-64 0,6 4 0 16,-6 0-9-16,1 5 0 0,-1-5 9 0,1 4-8 16,-5 0 8-16,0 0-8 0,4 5 8 0,-4-1 14 15,0-4-3-15,5 0-1 0,-5-4-10 0,0 5-14 16,0-9 3-16,0-8 1 0,0 0 10 0,0 0 0 16,0 0 0-16,0 0 0 0,0 0 22 0,0 0 6 15,4 12 2-15,-4-12 0 0,0 0-30 0,0 0-21 16,0 0 3-16,5-4 1 0,4-4 17 0,-4 0 0 15,-1-1 0-15,5-3 0 0,-9 0 0 0,5 4 0 16,-1-4 0-16,1 4 0 0,4-4 12 0,-4 4 5 0,-5 8 2 16,4-8 0-16,5-5-19 0,0 5 0 0,1 4 0 15,-1-4 0-15,0 4 0 0,-5 0 0 0,10 4 0 0,-5 4 0 16,-9-4 27-16,9 4 5 0,0 8 0 0,5 0 1 16,-10 5 35-16,6-1 8 0,-6 0 0 0,5 0 1 15,0 0-77-15,-4 1-24 0,-5-5-1 0,4 4 0 16,1 4 13-16,0 0 4 0,-5 1 0 0,9-1 0 15,-5-4-125-15,5 0-25 0,-4-4-5 16,-1 0-797-16</inkml:trace>
  <inkml:trace contextRef="#ctx0" brushRef="#br0" timeOffset="854">951 960 1940 0,'0'0'43'0,"0"0"9"0,0 0 1 0,5-8 1 0,-5-4-43 0,0-1-11 16,0-3 0-16,4 0 0 0,-4-4 85 0,0 0 15 15,-4-5 4-15,4 1 0 0,-5-8-45 0,5-1-9 16,-4-3-2-16,-1-1 0 0,1 5-24 0,-1-4-6 16,-4-1-1-16,5-3 0 0,-6 3-9 0,6-3-8 15,-1 3 9-15,-4 5-9 0,5-4 24 0,-1 3 0 16,5 9-1-16,-4 0 0 0,-6-1-23 0,6 9 0 15,-1 4 0-15,5 0 0 16,0 0-149-16,-4 4-35 0,4 8-6 0,0 0-795 0</inkml:trace>
  <inkml:trace contextRef="#ctx0" brushRef="#br0" timeOffset="1366">1352 1033 576 0,'0'0'51'0,"0"0"-41"15,0 0-10-15,0 0 0 0,0 0 181 0,0 0 35 16,0 0 6-16,0 0 2 0,0 0-112 0,0 0-21 15,0 0-5-15,9-4-1 0,0 0-29 0,0-5-7 16,-4 1-1-16,4 0 0 0,0-4-3 0,5 0-1 16,-1 0 0-16,1 0 0 0,-5-4-1 0,5 3-1 15,9-7 0-15,-5 8 0 0,0-4 10 0,0 0 1 16,5 4 1-16,-9-5 0 0,8 1-7 0,-3 4-2 16,3-4 0-16,1 4 0 0,-5 0-17 0,1-1-3 15,-1-3-1-15,0 4 0 0,0-4-10 0,0 4-2 16,-4 0-1-16,-5-5 0 0,0 5-11 0,5 0 0 15,-5-4 0-15,0 4 8 0,0-4-8 0,-4 3 0 16,4 1 0-16,-4 0 0 0,-1 0 0 0,-4 0 0 16,0 0 0-16,5 0 0 0,-5-1 0 0,-9 1-9 0,-1 0 9 15,-3 0 0-15,-1 0-12 0,0-4 12 0,-4 4-12 16,-9-5 12-16,0 5-8 0,-5-4 8 0,-5 0 0 16,10 4 0-16,0 0 0 0,-1 4 0 0,1-5 0 0,-5 5 0 15,5 0 0-15,0 4 9 0,-1-8 1 0,10 8 0 16,0 0-10-16,0 0 0 0,4 0 0 0,0 4 0 15,1 0-16-15,8 0-4 0,-4 0-2 0,9 0 0 16,-5-4-28-16,5 4-6 0,0 0 0 0,0 0-1 16,0 0-115-16,9 4-22 0,5 4-5 0</inkml:trace>
  <inkml:trace contextRef="#ctx0" brushRef="#br0" timeOffset="2018">2185 940 230 0,'5'0'20'0,"-5"0"-20"16,4 0 0-16,1 4 0 0,-1 0 248 0,-4-4 46 15,0 0 9-15,5 0 1 0,-5-4-146 0,0 4-30 16,0 0-5-16,0-4-2 0,5 0-38 0,-1-9-8 16,-4 5-2-16,0-4 0 0,5 0-29 0,-5-4-5 15,4 4-2-15,1-4 0 0,-5-5-17 0,4-3-4 0,-4 0-1 16,5-1 0-16,-5 5-15 0,0-4 8 0,4-4-8 0,1-5 0 16,-5 5 8-16,4-4-8 0,6-1 0 0,-6 5 0 15,5-5 8-15,-4 9-8 0,-1 0 0 0,-4-4 9 16,9 7-1-16,-9 5-8 0,5 0 12 15,0 8-4-15,4 0 4 0,-5 4 0 0,5 4 0 0,-4 0 0 16,4 8 2-16,0 0 1 0,0 8 0 0,-4 4 0 16,4 1-3-16,0 3-1 0,5 4 0 0,-5 0 0 15,4 5-11-15,-3-1 0 0,3 1 9 0,1-1-9 16,4 0 0-16,-4 1 8 0,-5-5-8 0,4 0 0 16,-3-7 0-16,-1-1 0 0,0 4 0 0,0-8 0 15,5 1 0-15,-1-5 0 0,-4-4 0 0,0 0 0 16,5 0 8-16,-14-8-8 0,0 0 8 0,9 0-8 0,-9 0 8 15,18 0-8-15,-18 0 8 0,14-8-8 0,-14 8 0 16,14-8 9-16,-5-4-9 0,4-1 0 0,-8-3 0 0,0 0 0 16,-1 0 0-16,1-4 0 0,-5-5 0 15,0-3 0-15,0-4 0 0,0-1 0 0,0 1 0 0,-5 0 0 16,1-5 0-16,4-3-9 0,-5 3 9 0,0 1 0 16,5-1 0-16,-4-3-8 0,-1 4 8 0,1-1 0 15,4 1 0-15,0-5 0 0,-5 9 0 0,5-1 0 16,0 5 8-16,5 0-8 0,-1 4 12 0,1 3-3 15,-1 5 0-15,1 0 0 0,0 4 2 0,-5 8 0 16,9 0 0-16,-9 4 0 0,0 0-3 0,0 0-8 16,0 0 12-16,0 0-4 0,0 0-25 0,0 0-6 15,0 8-1-15,0 8-716 16,0 0-144-16</inkml:trace>
</inkml:ink>
</file>

<file path=ppt/ink/ink1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4:53.892"/>
    </inkml:context>
    <inkml:brush xml:id="br0">
      <inkml:brushProperty name="width" value="0.05" units="cm"/>
      <inkml:brushProperty name="height" value="0.05" units="cm"/>
      <inkml:brushProperty name="fitToCurve" value="1"/>
    </inkml:brush>
  </inkml:definitions>
  <inkml:trace contextRef="#ctx0" brushRef="#br0">18 0 1494 0,'0'0'66'0,"0"0"14"0,0 0-64 0,0 0-16 0,0 0 0 0,0 0 0 0,4 12 81 0,1 4 14 16,-10 5 2-16,1-5 1 0,4-4-18 0,0 0-3 16,4 4-1-16,-4 8 0 0,-4 1-13 0,4 3-3 15,-5 4-1-15,5 5 0 16,0-5-10-16,0 5-1 0,-4-1-1 0,4 1 0 16,0-1-19-16,-5 4-3 0,5-3-1 0,-4 3 0 15,4-7-11-15,0-1-2 0,9-4-1 0,-9 1 0 16,4-5-10-16,1-4 0 0,4 0 0 0,-5-3 8 15,1-1-20-15,4-4-4 0,-4-4 0 0,4 0-1 16,-5-8-195-16,5-4-40 0</inkml:trace>
  <inkml:trace contextRef="#ctx0" brushRef="#br0" timeOffset="346">77 591 1281 0,'0'0'56'15,"0"0"13"-15,0 0-55 0,9-4-14 0,0-4 0 0,5 4 0 16,-5 0 115-16,-5-5 20 0,6 5 4 0,-1-4 1 15,0 4-21-15,0 0-4 0,5 0-1 0,4-4 0 16,0-4-31-16,5 0-7 0,-1-8 0 0,6 3-1 16,4 1-23-16,0 0-5 0,-1 0-1 0,6 0 0 0,4-5-18 0,-9 5-4 15,-5-4-1-15,5 4 0 0,-9 4-12 0,4-9-3 16,-4 1 0-16,-5 4 0 0,-4-4-8 0,-1 8 0 16,5-1 9-16,-4 5-9 0,-5-4 0 0,0 8 0 15,0 0-10-15,-9 4 10 16,0 0-152-16,0 0-24 0,0 0-5 0,0 0-851 0</inkml:trace>
  <inkml:trace contextRef="#ctx0" brushRef="#br0" timeOffset="593">168 465 1933 0,'0'0'42'0,"0"8"9"0,0 1 1 0,0 3 4 0,0 4-45 0,5-4-11 0,-1 4 0 0,5 4 0 15,-4 1 105-15,4-1 19 0,5-8 4 0,-1 8 1 16,1 1-47-16,-1 3-10 0,6 0-1 0,3-4-1 16,1 5-6-16,5-1 0 0,-1 4-1 0,5 1 0 15,4-1-31-15,-4-4-7 0,4 0-1 0,1 5 0 16,-1-9-12-16,-4 4-2 0,-5 1-1 0,1-1 0 16,-1-4-9-16,-4 0 0 0,0-4 0 0,4 5 0 15,-9-5-66-15,0 4-12 0,-4-8-2 16,-5-4-1-16,5 0-137 0,-5-3-27 0</inkml:trace>
  <inkml:trace contextRef="#ctx0" brushRef="#br0" timeOffset="980">1315 1052 1126 0,'0'0'50'0,"0"0"10"0,0 12-48 0,0-12-12 16,0 0 0-16,0 0 0 0,-4 4 96 0,-5 4 16 0,-5-4 3 15,0 5 1-15,1-5-36 0,-1-4-8 0,0 0 0 16,1-4-1-16,-6-5-22 0,1 5-4 15,5-4-1-15,-6 0 0 0,6-4 16 0,-1 0 2 0,-4-4 1 0,0-4 0 16,9-5-36-16,-5-7-7 0,0-5-2 0,1-3 0 16,3 0-6-16,1-1-2 0,0-3 0 0,0-1 0 15,0 5-30-15,4-1-5 16,1 1-2-16,-1-1 0 0,5 9 53 0,-4-1 10 0,4-3 3 0,4 0 0 16,1 3-29-16,-1 5-10 0,6-5 0 0,-1 5 9 15,-5 8-9-15,5 4 0 0,0 0-10 0,1 7 10 31,-1 1-30-31,0 4 0 0,4 0 0 0,-13 4-640 0,0 0-128 0</inkml:trace>
  <inkml:trace contextRef="#ctx0" brushRef="#br0" timeOffset="1468">1511 603 1036 0,'0'0'92'0,"5"16"-73"16,-1 8-19-16,1-3 0 0,-5-5 179 0,4 4 32 0,1 4 6 16,-1-3 2-16,1-9-100 0,-1 0-20 0,-4-12-4 15,0 16-1-15,-4-4-46 0,8 4-10 0,1 9-2 0,-5-9 0 16,0-16-20-16,0 0-5 0,5 8-1 0,-5 4 0 15,-5-4-10-15,5 4 0 0,0-12 0 0,0 0 0 16,0 0-27-16,0 0-10 16,0 0-3-16,0 0 0 0,0 0 60 0,0-8 12 0,0-4 3 0,0 4 0 15,0-4-35-15,0 0 0 0,0 0 0 0,0-9 0 16,5 5 0-16,-1 0 0 0,-4-4 0 0,5 4 0 16,-1-1 0-16,1 1 0 0,4-4 0 0,-5 4 0 15,6 8 28-15,-1-4 1 0,0-5 1 0,4 1 0 16,-3 4-43-16,3-4-9 0,-4 4-2 0,5 0 0 15,0 3 24-15,-5 5 0 0,0 0 0 0,0 4 8 0,0 0 4 16,5 8 1-16,-5 5 0 0,-5 3 0 0,5-8 19 16,-4 12 3-16,4 4 1 0,-4 5 0 0,-1-1-12 15,1 0-3-15,-1 1 0 0,1-1 0 0,-5 0-12 0,0-3-9 16,4-1 12-16,1-8-12 0,-5 0 0 0,5 5 0 16,-1-9 0-16,5 4 0 0,-4-8 0 0,4 4 0 15,-5 0 0-15,10 0-12 16,-5-4-144-16,0 1-29 0,0-5-6 0</inkml:trace>
  <inkml:trace contextRef="#ctx0" brushRef="#br0" timeOffset="1670">2208 805 921 0,'9'12'40'0,"-5"-8"10"0,1 5-40 0,-1-1-10 0,1 0 0 0,4 4 0 15,-9 0 208-15,5 8 39 0,-5 1 8 0,0 7 1 16,0-4-168-16,-5 0-33 0,1-3-7 0,-1 3-2 16,-4 0-46-16,4 0-15 0,-4 1 0 0,5-5 0 15,-5-4 15-15,4 0 0 0,5 1 0 0,-5-5-583 16,5 0-113-16</inkml:trace>
  <inkml:trace contextRef="#ctx0" brushRef="#br0" timeOffset="2803">2681 911 230 0,'0'0'10'0,"0"0"2"0,0 0-12 0,0 0 0 0,0 0 0 0,0 0 0 16,0 0 208-16,0 0 40 0,0 0 7 0,0 0 1 15,0 0-140-15,0 0-28 0,0 0-5 0,0 0-2 16,0 0-21-16,0 0-4 0,0 0 0 0,0 0-1 0,0 0-26 0,0 0-5 16,0 0 0-16,0 0-1 0,0 0-2 0,0 0 0 15,0 0 0-15,5-9 0 0,-10-3-1 0,5 4-1 16,0 8 0-16,5-8 0 0,-1-4-3 0,-4 8-1 16,0 4 0-16,5-8 0 0,-5-4-2 0,4 4 0 15,1-1 0-15,-1 1 0 0,1 0-13 0,0-4 0 16,-10 0 8-16,5 0-8 0,0 0 0 0,0 4 0 15,0 8 0-15,0-12 0 0,-5-5 0 0,5 1 0 16,5 0 0-16,-5 4 0 0,-5 0 0 0,5 4 0 16,5-1 0-16,-5-3 0 0,0 0 0 0,0 4 0 15,0 0 8-15,0 8-8 0,0 0 0 0,5-8 8 16,-1 0-8-16,-4 8 0 0,0 0 9 0,0-12-9 16,5 4 8-16,-1-1-8 0,-4 9 0 0,0 0 0 15,0 0 0-15,0 0 0 0,9-4 0 0,0 0 8 0,1 0-8 16,-10 4 0-16,0 0 43 0,9-4 3 15,0-4 1-15,0 4 0 16,-9 4-75-16,0 0-14 0,9-4-3 0,0 0-1 0,0 4 46 0,0 0 0 0,0-4 0 16,-9 4 0-16,0 0-14 0,14-4-6 0,-14 4-2 15,9 0 0-15,-9 0 22 0,0 0 0 0,14 8 0 16,-5-4 0-16,-9-4 26 0,0 0 10 0,9 12 1 0,0-4 1 16,-9-8-22-16,5 12-4 0,4-3 0 15,-5 3-1-15,-4-4-3 0,5 4-8 0,-1-4 12 0,1 0-4 16,0 4-8-16,-5-4 12 0,4 5-12 0,-4-1 12 15,5 4-4-15,-5-4-8 0,4 0 12 0,-4 0-4 16,5 0-8-16,-5 1 0 0,0-1 0 0,-5 0 8 16,10-8-8-16,-5 4 0 0,0 12 9 0,0-8-9 15,4-4 0-15,-4-4 8 0,-4 5-8 0,4-1 0 0,0-8 0 16,0 0-15-16,0-12 3 0,0 12 0 0,0 0 12 16,0 0 13-16,0 0-2 0,0 0-1 0,-5-9-10 0,5-3 0 15,0-4 0-15,0 4 0 0,0 0 0 16,0 12 0-16,5-8 0 0,-1-4 0 0,-4-5 0 15,0 9 0-15,0 8 0 0,0-12 0 0,0-12 0 0,5 0 0 16,-5 7 0-16,4-3 0 0,6 8 0 0,-6-4 0 16,1 4 0-16,-1 0 0 0,1-5 0 0,4 5 0 15,-5 0 0-15,1 4 8 0,4 4-8 0,-4-4 0 16,4 0 0-16,0 4 8 16,0 4-8-16,-5 0 10 0,10 4-10 0,-5 0 10 0,-9-4 0 0,5 4 0 15,8 4 0-15,-3 4 0 0,-1 0 14 0,0 4 4 0,0 1 0 16,0 7 0-16,-4-4-9 0,4 8-2 0,-5-3 0 15,1 3 0-15,-1-4-6 0,1 1-2 0,-1-5 0 0,1 4 0 16,-1 0-9-16,-4-11 0 0,0-13 0 16,0 0 8-16,0 0-8 0,0 0 0 0,5 8 0 15,-5 0 0-15,0 4 0 0,5 4 0 0,-5-16 0 16,0 0 0-16,-5 8-130 16,5-8-18-16,0 0-4 0</inkml:trace>
</inkml:ink>
</file>

<file path=ppt/ink/ink1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5:00.761"/>
    </inkml:context>
    <inkml:brush xml:id="br0">
      <inkml:brushProperty name="width" value="0.05" units="cm"/>
      <inkml:brushProperty name="height" value="0.05" units="cm"/>
      <inkml:brushProperty name="fitToCurve" value="1"/>
    </inkml:brush>
  </inkml:definitions>
  <inkml:trace contextRef="#ctx0" brushRef="#br0">210 1226 576 0,'0'0'25'16,"0"0"6"-16,0 0-31 0,0 0 0 0,0 0 0 0,0 0 0 15,9 8 211-15,0-4 36 0,-9-4 7 0,0 0 2 16,0 0-54-16,0 0-10 0,9 5-3 0,-9-5 0 15,0 0-204-15,0 0-41 0,14-9-8 0,-14 9-1 0,0-12 107 0,4-4 22 16,-4 0 4-16,9 0 0 0,-4-5-3 0,-1 1-1 16,1-4 0-16,0 0 0 0,-5-5-51 0,4 1-13 15,1-4 0-15,-10-9 0 0,1-3 0 0,-1-9 0 16,0-12 0-16,-4-8 0 0,0 1 0 0,0 3 0 16,0 0 0-16,-5 4 0 0,-4 5 0 0,0-1 0 15,0 4 0-15,-5-4 0 0,0 13 0 0,10 12 0 16,-6-1 0-16,6 9 0 15,-10 8-100-15,9 3-22 0,5 9-5 0,0 4-513 16,-14-4-102-16</inkml:trace>
</inkml:ink>
</file>

<file path=ppt/ink/ink1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5:01.205"/>
    </inkml:context>
    <inkml:brush xml:id="br0">
      <inkml:brushProperty name="width" value="0.05" units="cm"/>
      <inkml:brushProperty name="height" value="0.05" units="cm"/>
      <inkml:brushProperty name="fitToCurve" value="1"/>
    </inkml:brush>
  </inkml:definitions>
  <inkml:trace contextRef="#ctx0" brushRef="#br0">32 130 1177 0,'0'0'52'0,"0"0"11"0,0 0-51 0,0 0-12 15,-5 12 0-15,5-12 0 0,0 0 115 0,0 8 20 16,0 4 4-16,0-12 1 0,0 0-51 0,0 0-9 16,0 0-3-16,0 0 0 0,10 4-2 0,3-4-1 15,-4 0 0-15,5 0 0 0,4 4-7 0,0-4-2 16,5-4 0-16,0 4 0 0,4 0-18 0,1 0-4 15,3 4-1-15,1-4 0 0,5-4-20 0,-5 4-4 16,-5-4-1-16,5 4 0 0,4-4-17 0,-4 4 0 16,-9 0-11-16,0-4 11 0,4 4 0 0,-9-4 0 15,0 0 8-15,-9 0-8 16,-9 4-17-16,0 0-10 0,0 0-1 0,0 0-1 16,0 0-193-16,0 0-38 0</inkml:trace>
  <inkml:trace contextRef="#ctx0" brushRef="#br0" timeOffset="207">0 445 1623 0,'14'0'72'0,"-10"0"15"0,-4 0-70 0,9 4-17 0,1 0 0 0,-1 1 0 16,4-14 124-16,1 5 20 0,4 0 5 0,0 4 1 15,5 0-44-15,4 4-9 0,5 4-1 0,-4 1-1 16,4-9-29-16,4 0-6 0,0 4 0 0,5 0-1 15,-9 0-59-15,-4-4 0 0,-6 0-12 0,6 0 1 16,-6 8 11-16,1-4 0 0,0 0-9 0,0-4 9 16,-5 0-136-16,0 4-24 0,0 0-4 0</inkml:trace>
  <inkml:trace contextRef="#ctx0" brushRef="#br0" timeOffset="650">1257 134 691 0,'0'0'61'0,"0"0"-49"16,0 0-12-16,-5-4 0 0,1 0 131 0,-10 0 23 15,-9 0 5-15,5 0 1 0,0-5-77 0,0 1-15 16,-5 4-4-16,0 0 0 0,-9 4-8 0,5 4-3 0,-1 4 0 0,-3 5 0 15,8-1 7-15,-4 8 2 0,4 4 0 0,0 0 0 16,5 1-18-16,4-1-3 0,0 8-1 16,5 1 0-16,5-1-16 0,4 1-3 0,4-1-1 0,5 0 0 15,1 1 0-15,8-5-1 0,-5-4 0 0,6 1 0 16,3-5 0-16,-3 0 0 0,3 0 0 0,-3-8 0 16,3 1 1-16,1-9 1 0,4-4 0 0,1-4 0 15,-10 4-21-15,5-4 9 0,0-1-9 0,-1-3 0 16,1-8 0-16,-5 0 0 0,-4 0 0 0,0-4 0 15,-5-5 0-15,4 5 0 0,-4 0 0 0,1-4-9 16,-10-5 26-16,0 1 6 0,0-4 1 0,-5-5 0 16,0 1-71-16,1-1-13 0,-5 1-4 15,0-1 0-15,4 1 52 0,-9 4 12 0,1 3 0 0,-1 5 0 0,5 4 0 0,0 8 0 16,9-1 0-16,0 5 0 0,-14-4-12 16,10 8 0-16,4 4 0 0,-14 4-630 31,14-4-126-31</inkml:trace>
</inkml:ink>
</file>

<file path=ppt/ink/ink1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5:08.032"/>
    </inkml:context>
    <inkml:brush xml:id="br0">
      <inkml:brushProperty name="width" value="0.05" units="cm"/>
      <inkml:brushProperty name="height" value="0.05" units="cm"/>
      <inkml:brushProperty name="fitToCurve" value="1"/>
    </inkml:brush>
  </inkml:definitions>
  <inkml:trace contextRef="#ctx0" brushRef="#br0">101 846 1476 0,'0'0'32'0,"0"0"8"15,0 0 0-15,0 0 1 0,0 0-33 0,0 0-8 0,0 0 0 0,0 0 0 0,0 0 95 0,0 0 17 16,0-9 3-16,0 1 1 0,-5 0-32 0,-4 4-5 15,4-4-2-15,5 0 0 0,0 8-25 0,0 0-6 16,-4-4-1-16,4-4 0 0,0 4-37 0,0 4-8 16,0 0 0-16</inkml:trace>
  <inkml:trace contextRef="#ctx0" brushRef="#br0" timeOffset="171">0 287 633 0,'0'0'28'0,"0"0"6"0,0 0-34 0,14 0 0 0,-14 0 0 0,0 0 0 16,0 0 362-16,0 0 66 0,0 0 12 0,0 0 4 16,0 0-307-16,5-4-61 0,-5 4-12 0,0 0-2 15,0 0-62-15,0 0 0 0,4-4-9 0,-4 4 0 16,0 0-95 0,0 0-20-16,0 0-3 0,5-8-820 0</inkml:trace>
  <inkml:trace contextRef="#ctx0" brushRef="#br0" timeOffset="552">392 757 1983 0,'0'0'44'0,"0"0"8"0,0 0 3 16,0 0 1-16,0 0-45 0,0 0-11 0,0 0 0 0,0 0 0 0,-5-5 69 0,-4 5 12 16,9 0 3-16,-13-4 0 0,8-4-38 0,-4 0-7 15,0 0-2-15,0 0 0 0,4-4 22 0,1 0 4 16,-1 0 1-16,1-9 0 0,-1 1-52 0,1-4-12 16,4 0 0-16,-5-5 0 0,5 1 0 0,0 4 0 15,0-1 0-15,5-3 0 0,-5 0 0 0,4-1 0 16,-4-3 0-16,5 4 0 0,-1-1 0 0,-4 5 0 15,9-4 0-15,-4-1 0 0,4 9 0 0,5 0 0 16,-5 0 0-16,0-1 0 0,4 1 0 0,-3-4 0 16,-1 4 0-16,4 0 0 0,1 3 0 0,0 1 0 0,4 4 0 15,0 4 0-15,0 0 26 0,1 4 2 0,-1 4 1 16,-5 0 0-16,1 0-29 0,-5 4 0 0,9 4 0 0,-4-4 0 16,-14-4-138-1,0 0-24-15,0 0-5 0</inkml:trace>
  <inkml:trace contextRef="#ctx0" brushRef="#br0" timeOffset="761">205 376 1958 0,'0'0'87'0,"0"0"17"0,9 8-83 16,1 0-21-16,-1 0 0 0,-9-8 0 0,9 0 158 0,4 4 27 15,-3-8 6-15,3 4 1 0,-4 4-103 0,5 1-20 16,0-5-4-16,4 0-1 15,-5-5-51-15,6 1-13 0,3-4 0 0,-3 8 0 0,3 0 21 0,1 0 2 16,5 8 0-16,-6-4 0 16,-8-8-77-16,4 0-15 0,0 4-3 0,1 0-762 15,-1 0-152-15</inkml:trace>
</inkml:ink>
</file>

<file path=ppt/ink/ink1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5:12.437"/>
    </inkml:context>
    <inkml:brush xml:id="br0">
      <inkml:brushProperty name="width" value="0.05" units="cm"/>
      <inkml:brushProperty name="height" value="0.05" units="cm"/>
      <inkml:brushProperty name="fitToCurve" value="1"/>
    </inkml:brush>
  </inkml:definitions>
  <inkml:trace contextRef="#ctx0" brushRef="#br0">70 380 403 0,'9'-16'17'0,"0"12"5"0,0 0-22 0,-4-4 0 16,9-5 0-16,-5 5 0 0,0-4 266 0,-5 0 49 15,5-4 9-15,-4 4 3 0,-1-4-199 0,1 3-40 16,0-7-8-16,-5 8-2 0,0-4-42 0,-5 4-8 16,0 0-1-16,1-1-1 0,-5 1-17 0,0 4-9 15,-5 0 10-15,5 4-10 0,-5 4 10 0,1 0-10 16,-1 0 10-16,0 4-10 0,1 0 18 0,-1 4-2 16,5 4-1-16,0 0 0 0,4 1-3 0,1 3-1 15,4-8 0-15,-5 8 0 0,10 0 1 0,-5-4 0 0,0-3 0 16,0-9 0-16,4 12 0 0,5 0 0 0,0 0 0 15,-4 0 0-15,-5-12 4 0,9 4 0 0,-9-4 1 16,14 4 0-16,-14-4-9 0,13 4-8 0,-3 4 9 0,3-8-9 16,-4-8 0-16,0 4 0 0,1 4 0 15,-1-4-10-15,0-4-190 16,4 4-37-16</inkml:trace>
  <inkml:trace contextRef="#ctx0" brushRef="#br0" timeOffset="280">489 396 1195 0,'0'0'52'0,"0"0"12"15,-5 0-51-15,1 0-13 0,4-4 0 0,-5 0 0 0,1 0 87 0,4-4 14 16,-5-8 3-16,1 4 1 0,-1-1-26 0,5 1-6 16,-5-4-1-16,5 0 0 0,0 0-32 0,5-5-6 15,-5 5-2-15,-5-4 0 0,5 0-20 0,0 0-4 16,10 3 0-16,-6 1-8 0,-4 0 11 0,0 0-11 15,5 0 10-15,-1 3-10 0,5-3 16 0,0 4-2 16,-4 0-1-16,0 4 0 0,-1 0 19 0,10 0 4 16,-5 4 1-16,9-4 0 0,-4 4-1 0,-1 0 0 15,6 4 0-15,-6 0 0 0,1 0-17 0,-14 0-4 16,14 4-1-16,-14-4 0 0,0 0-14 0,0 0 0 16,0 0 0-16,0 0 0 15,0 0-156-15,0 0-33 0</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5:00:18.685"/>
    </inkml:context>
    <inkml:brush xml:id="br0">
      <inkml:brushProperty name="width" value="0.05" units="cm"/>
      <inkml:brushProperty name="height" value="0.05" units="cm"/>
      <inkml:brushProperty name="fitToCurve" value="1"/>
    </inkml:brush>
  </inkml:definitions>
  <inkml:trace contextRef="#ctx0" brushRef="#br0">256 647 172 0,'0'0'8'0,"0"0"1"0,0 0-9 0,0 0 0 16,0 0 0-16,0 0 0 0,0 0 194 0,0 0 37 15,0 0 7-15,0 0 2 0,0 0-93 0,0 0-19 0,0 0-3 16,0 0-1-16,0 0-7 0,0 0-1 0,0 0-1 0,0 0 0 15,0 0-55-15,0 0-12 0,0 0-1 0,0 0-1 16,0 0 14-16,0 0 4 0,0 0 0 0,0 0 0 16,0 0-24-16,0 0-4 0,0 0 0 0,0 0-1 15,0 0-35-15,0 0 0 0,0 0 0 0,0 0 0 16,0 0 0-16,0 0 0 0,-9 0 0 0,5 0 0 16,-6 0 28-16,10 0 0 0,-4-4-1 0,-5 0 0 15,4 4-27-15,-4-4 8 0,0 0-8 0,0 4 0 16,4-4 33-16,-4 4 2 0,0 0 0 0,0-4 0 15,9 4-47-15,0 0-8 0,-14 0-3 0,14 0 0 0,0 0 10 0,0 0 1 16,-13 0 1-16,4 0 0 0,9 0 11 0,0 0 0 16,-10 4 0-16,10-4 0 0,0 0 0 0,0 0 0 15,0 0 0-15,0 0 0 0,-9-4 30 0,0 4 2 16,5 0 0-16,4 0 0 16,0 0-56-16,0 0-10 0,0 0-2 0,0 0-1 0,0 0 59 0,0 0 12 15,0 0 2-15,0 0 1 0,0 0-49 0,0 0-11 16,0 0-1-16,0 0-1 0,0 0 25 0,0 0 0 0,13 4 0 0,-13-4 11 15,0 0 7-15,0 0 2 0,0 0 0 16,0 0 0-16,0 0-32 0,0 0-5 0,0 0-2 0,0 0 0 16,0 0-2-16,0 0-1 0,0 0 0 0,0 0-730 15,0 0-145-15</inkml:trace>
  <inkml:trace contextRef="#ctx0" brushRef="#br0" timeOffset="695">188 647 806 0,'0'0'36'0,"0"0"7"0,0 0-35 0,0 0-8 16,0 0 0-16,0 0 0 0,0 0 104 0,0 0 20 0,0 0 3 0,4-4 1 16,-4 4 0-16,0-8 0 0,0 8 0 0,0-8 0 15,0-4-51-15,5 4-9 0,0-1-3 0,-1 1 0 16,1-8-5-16,-1 4-2 0,-4 0 0 0,5-4 0 31,-1 0-42-31,-4-1-16 0,0 1 11 0,5-8-11 16,-5 4 27-16,4-9-1 0,-4 5 0 0,5-4 0 15,0-1-26-15,-1 1 0 0,-4 4 8 0,5-5-8 16,-1 1 0-16,1 8 0 0,4 0 0 0,-5 3 8 16,1 5-28-16,-5 4-5 15,5 0-2-15,-5 8 0 0,0 0-31 0,4 4-6 0,1 0-2 0,-1 0 0 16,-4-4-47-16,5 8-10 0,-1 5-1 0,1-1-1 15,-5 0-5-15,0 0-1 0,0 0 0 0,0 4 0 0,0-4 102 16,-5 1 20-16,1 3 9 0,-1-8-8 0,5-8 8 0,-9 12 0 16,0 4 8-16,0-8-8 0,-5 0 56 0,1 0 6 15,-1 1 2-15,-4-1 0 0,-1 0-1 0,1-4 0 16,0 4 0-16,0 0 0 0,-5-4-37 0,9 0-7 0,14-4-2 16,-13 4 0-16,-1 0 15 0,-4-4 2 15,4-4 1-15,14 4 0 0,0 0 13 0,0 0 2 0,0 0 1 0,0 0 0 16,-9-4-8-16,9 4-2 0,-9-8 0 0,0 4 0 15,4-4 7-15,-4 0 0 0,5 0 1 0,4 8 0 16,4-8-30-16,1 3-7 0,-5-7 0 0,0 0-1 16,0 0 12-16,0 0 2 0,4 0 1 0,-4 0 0 15,0 4-2-15,0-5 0 0,0-3 0 0,5 4 0 16,4-8 2-16,-4 8 0 0,-5-4 0 16,0-1 0-16,0 1-7 0,9 0-2 0,0 8 0 0,0-4 0 15,-9 4-17-15,0 0-14 0,0 8 2 0,0-5 1 16,0-3 11-16,4 4 8 0,6 0-8 0,-10 4 11 15,0 0-225-15,0 0-45 0,9 12-9 0,-9-12-1 16</inkml:trace>
  <inkml:trace contextRef="#ctx0" brushRef="#br0" timeOffset="1091">630 688 1087 0,'0'0'48'0,"0"0"10"0,0 4-46 0,0-4-12 0,0 0 0 0,0 0 0 16,0 0 92-16,0 0 17 0,0 0 3 0,0 0 1 15,0 0-38-15,0 0-8 0,0 0-2 0,0 0 0 16,0 0-1-16,9-9 0 0,-5-3 0 0,5 4 0 0,-4-8 16 0,4 4 2 16,-5-8 1-16,6 3 0 0,-6-3-23 0,5 0-5 15,-4 0-1-15,-1-4 0 0,1-5-25 0,-1-3-5 16,1 3 0-16,0-3-1 0,-1 0 7 0,-4-1 2 16,0 5 0-16,0-4 0 0,-4 3-32 15,-1 1 0-15,-4-4 0 0,0 7 0 0,-5 5 0 0,5 8 0 16,4 4 0-16,-8 0 0 15,-14 0-186-15,13 8-43 0,14 0-9 0,-9 4-2 16,-19-4-30-16,-3 12-6 0,-33 16-2 0,32-12 0 0</inkml:trace>
  <inkml:trace contextRef="#ctx0" brushRef="#br0" timeOffset="1218">411 165 1350 0,'9'9'60'0,"-4"-5"12"0,-1 0-58 0,5 4-14 16,0-4 0-16,5 0 0 0,0-4 150 0,-1 4 27 0,1 0 6 0,0-8 1 16,-1 0-57-16,1-4-11 0,0 4-3 0,4-4 0 15,-4-9-90-15,4 9-23 0,-5 0 0 0,-3 4 0 16,3-8 56-16,-8 4 6 0,-5 8 2 0,0 0 0 15,9-8-76 1,-9 8-16-16,0 0-2 0,0 0-1 0,9 0-69 16,-9 0-15-16,0 0-2 0,0 0-893 0</inkml:trace>
  <inkml:trace contextRef="#ctx0" brushRef="#br0" timeOffset="1514">966 619 633 0,'0'0'28'0,"0"0"6"0,0 0-34 0,0 0 0 16,0-4 0-16,0-4 0 16,0-1 250-16,5-3 43 0,-10 4 9 15,10-4 2-15,-5-4-155 0,0 0-30 0,0 0-7 0,-5-5 0 0,5-3-76 0,-4 0-16 16,4-5-2-16,0-3-1 0,0 0 22 0,0-5 4 15,0 5 1-15,0 0 0 0,-5-1-32 0,5 1-12 16,0 3 11-16,0-3-11 0,0 8 9 0,0-1-9 16,5 5 8-16,-5 0-8 0,-5 4 0 0,10 4 0 15,-5 4 0-15,4 4 0 16,-4 4-37-16,0 0-13 0,0 0-2 0,0 0-621 0,0 0-124 16</inkml:trace>
  <inkml:trace contextRef="#ctx0" brushRef="#br0" timeOffset="1957">1226 590 1267 0,'0'0'56'0,"4"4"12"0,-4-4-55 0,0 0-13 16,10 4 0-16,3 1 0 0,1-1 105 0,0 0 19 16,-1-8 3-16,1 4 1 0,-10-4-24 0,6 4-4 15,-1-5 0-15,4 5-1 0,-8-4-35 0,4 0-6 16,5 4-2-16,-5-4 0 0,-5-4-15 0,1 4-3 16,-1-4-1-16,-4 8 0 0,9-4-29 0,-4-4-8 15,-5 0 0-15,0 0 0 0,-5 0 0 0,1 0 0 0,-5-5 0 0,0 1 0 16,-5-4-17-16,0 0-5 0,1-4-1 0,-1 4 0 15,0-5 23-15,-4 5 0 0,0-4 0 0,4 4 0 16,5-1 14-16,-4-3 7 0,3 4 2 16,1 0 0-16,5 4-23 0,-1-4 0 0,5-1 0 31,5 5 0-31,-1 0 0 0,5 0 0 0,5 0 0 0,-5 0 0 0,5 0 0 0,0 3 0 0,-1-3 0 0,5 4 0 31,1-4 0-31,-1 0 0 0,-9 4 0 0,0 0 0 16,5-4 0-16,-5 8 0 0,4-5 0 0,-3 5 0 0,3 0 0 15,-4 4 0-15,0 0 0 0,-9 0 0 16,0 0-98-16,10 0-24 0,-1 4-5 0,-5 4-820 16</inkml:trace>
  <inkml:trace contextRef="#ctx0" brushRef="#br0" timeOffset="2336">2036 619 345 0,'-13'0'31'0,"-1"0"-31"0,-9 0 0 0,-4 0 0 16,0 0 192-16,-5 0 32 0,4 0 6 0,-3 0 2 16,3-4-116-16,1 0-22 0,4 0-5 0,5-5-1 15,0 5-19-15,4-4-4 0,0 0-1 0,5 0 0 16,5 0 0-16,4 4 0 0,0 4 0 0,4-8 0 15,1-4-2-15,9 4-1 0,-1-4 0 0,5 3 0 16,1-3-18-16,-10 4-4 0,0-4-1 0,4 4 0 16,1-4-7-16,-5-4-2 0,5 4 0 0,4-5 0 15,-4 1-9-15,-1 0-1 0,1 0-1 0,-5 0 0 0,0-5-29 16,-9 5-5-16,5 4-2 0,-10-8 0 16,-4 0 30-16,0-1 5 0,-5 5 2 0,-4 4 0 0,5-4-19 15,-1 4 0-15,0 0 8 0,-4 3-8 0,0 1-13 0,0 0-7 16,-1 4 0-16,6 0-1 0,-1 8 21 0,5-4 0 15,9 0 0-15,0 0 0 16,0 0-158-16,0 0-27 0,-5 16-6 0,5-16-692 0</inkml:trace>
</inkml:ink>
</file>

<file path=ppt/ink/ink1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5:09.826"/>
    </inkml:context>
    <inkml:brush xml:id="br0">
      <inkml:brushProperty name="width" value="0.05" units="cm"/>
      <inkml:brushProperty name="height" value="0.05" units="cm"/>
      <inkml:brushProperty name="fitToCurve" value="1"/>
    </inkml:brush>
  </inkml:definitions>
  <inkml:trace contextRef="#ctx0" brushRef="#br0">302 581 518 0,'0'0'46'0,"0"0"-37"0,0 0-9 0,0 0 0 15,0 0 168-15,0 0 32 0,4 12 7 0,-4-12 1 16,0 0-58-16,0 0-11 0,0 12-3 0,5 0 0 0,-1 4-40 16,1-3-9-16,-5-1-2 0,0 0 0 0,0-4-40 15,0 8-8-15,0 0-1 0,0 0-1 0,5 5 23 0,-5 3 5 16,0-4 1-16,0 0 0 0,4-3-52 0,-4-1-12 15,0 0 0-15,0 0 0 0,0-4 54 0,0-12 8 16,-4 12 2-16,4 1 0 0,0-1-52 0,0-12-12 16,0 0 0-16,0 0 0 0,0 12 0 0,0-12 0 15,0 0 0-15,0 0 0 0,0 0 0 0,0 0 0 16,0 0 0-16,0 0 0 0,0 0 0 0,0 0 0 16,0 0 0-16,0 0 0 15,0-8-48-15,4-4-13 0,-4-5-3 0,5 1 0 0,-5 0 52 0,4 4 12 16,-4-4 0-16,0-4 0 0,5-1 19 0,-5 5 6 15,4 0 2-15,1 4 0 16,-1-4-43-16,6-1-9 0,-6 1-2 0,1 0 0 0,4 0 41 0,-5-4 8 0,5-1 2 16,1 5 0-16,-1 4-24 0,4 0 0 15,-4 0 0-15,1 4 0 0,-1 4 0 0,0-4 8 16,0 3-8-16,0 5 0 0,-9 0 9 0,9 0-9 0,5 5 12 16,-10-1-12-16,5 4 21 0,-4 0-2 0,4 8-1 15,-4 0 0-15,-1 0 12 0,1 5 2 0,-1-1 1 16,1 4 0-16,4 0-7 0,-5 1-2 0,1-1 0 15,4-4 0-15,-9 0-12 0,5 1-2 0,4-1-1 0,-5-4 0 16,1-4 47-16,-1 0 8 0,1 0 3 0,4 1 0 16,0-1-106-1,0-4-21-15,-9-8-4 0,9 8 0 0,-4 0-31 0,4 0-5 16,0 4-2-16,-9-12-679 0,0 0-136 0</inkml:trace>
  <inkml:trace contextRef="#ctx0" brushRef="#br0" timeOffset="552">70 1127 345 0,'0'0'31'0,"0"0"-31"0,0 0 0 0,0 12 0 0,4-4 211 15,-4-8 36-15,0 0 7 0,0 0 2 0,0 0-76 0,0 0-16 16,-13 0-2-16,13 0-1 0,0 0-77 0,0 0-16 15,0 0-4-15,-10-8 0 16,6 0-14-16,-1 0-3 0,1-4-1 0,-5 0 0 0,9-4-2 0,-5-1 0 16,-4 1 0-16,9-8 0 0,-5 0 20 0,5-5 4 15,-4 1 1-15,4-4 0 0,-5-5-69 0,5 1-23 16,5-5 0-16,-1 1 0 0,-4 3 23 0,0-3 0 16,-4 4 0-16,4-1 0 0,4 5 8 0,-4-1-8 15,5 1 0-15,-5 4 8 16,-5 3-44-16,5 1-8 0,-9 8-3 0,9-4 0 15,5 8-89-15,-1 3-19 0,-4 1-3 0</inkml:trace>
  <inkml:trace contextRef="#ctx0" brushRef="#br0" timeOffset="938">985 1119 1450 0,'0'0'32'0,"0"0"6"0,0 0 2 0,0 0 1 0,0 0-33 0,0 0-8 0,0 0 0 0,0 0 0 0,0 0 108 15,0 0 19-15,0 0 4 0,-9 0 1 0,4-4-50 0,1-4-10 16,-1 0-1-16,-4-4-1 0,4-5-10 0,1 1-1 16,-1-8-1-16,-8 4 0 0,-1-13-21 0,5 5-4 15,4-4-1-15,1-5 0 0,-10-3-13 0,9 3-3 16,-4-3-1-16,0-1 0 0,0 1 9 0,0 4 1 16,0-1 1-16,0 1 0 0,4 3-26 0,-4 5 0 15,0-4 0-15,5 3 0 0,-1 5 0 0,-4 4-17 16,0 0 2-16,0 3 1 0,4 5 2 0,1 4 1 15,-10-4 0-15,9 8 0 16,5 4-132-16,0 0-26 0,-4 0-6 0</inkml:trace>
  <inkml:trace contextRef="#ctx0" brushRef="#br0" timeOffset="1586">1335 1022 1587 0,'0'0'35'0,"0"0"7"0,0 0 2 0,0 0 0 15,0 0-35-15,0 0-9 0,0 0 0 0,0 0 0 0,0 0 33 0,5-8 5 16,4-4 1-16,-4 4 0 0,-5 8 20 0,9-13 4 16,0 1 1-16,0 0 0 0,-5 4-25 0,1-4-5 15,13-4-1-15,-4 4 0 0,-5-1-1 0,5 5-1 16,-1-12 0-16,5 4 0 0,-4 4 45 0,0-4 8 15,-1-1 3-15,1 1 0 0,9 4-27 0,0-4-6 16,-10 0-1-16,1 0 0 0,4-5-24 0,-4 9-5 16,-1-4 0-16,-3 4-1 0,3-8 5 0,-4 7 0 15,0 1 1-15,1 0 0 0,-6 4-29 0,5-4-15 16,-4 0 2-16,-1 4 0 0,-4-4 21 0,5 3 4 16,-5 9 0-16,0-8 1 0,-5 0-13 0,-4 0 0 0,0 0 0 15,5 4 0-15,-6-4-8 0,-3 4-5 0,-5 0-1 0,4-4 0 16,-4 4 22-16,-1-8 5 0,-8 3 1 0,4 1 0 15,1 0 40-15,-1 0 8 0,-4 0 2 0,-1 0 0 16,1 4-52-16,4-4-12 0,-4 0 0 0,4 0 0 16,0 0-48-1,1-5-13-15,3 5-3 0,6 0 0 0,-6 4 52 0,6-4 12 0,4 0 0 0,0 4 0 16,-1 0 0-16,6 4 0 0,4 0 0 0,0 0 0 16,0 0 0-16,0 0 0 0,0 0 0 0,0 0 0 15,0 0-54-15,0-8-8 16,0 8-2-16,0 0 0 0,0 0-103 0,0 0-21 0,14-4-4 15,-1 8-792 17</inkml:trace>
  <inkml:trace contextRef="#ctx0" brushRef="#br0" timeOffset="2205">2082 945 1094 0,'0'0'48'0,"0"0"11"0,0 0-47 0,0 0-12 16,0 0 0-16,-5 12 0 0,5-12 92 0,0 0 16 16,0 0 3-16,0 0 1 0,0 0 12 0,0 0 4 15,0 0 0-15,0 0 0 0,0 0-52 0,0 0-9 0,5-8-3 16,0-4 0-16,-5 4 0 0,4-4 0 0,-4-5 0 0,9 1 0 15,-4 4-51-15,-5-4-13 0,4-4 0 0,-4-5 0 16,5-3 0-16,-10 0 0 0,5-1 0 0,-4 1 0 16,4 0 0-16,-5-9 0 0,1 5 0 0,-1 4 0 15,1-1 0-15,-1 1 0 0,0 0 0 0,1 7 0 16,-1 5 15-16,5 4 0 0,0-8 0 0,-9 4 0 16,5-5-24-16,4 9-5 0,0 0-1 0,0 12 0 15,0 0 63-15,0 0 13 0,0 0 3 0,0 0 0 16,9 8-52-16,0 0-12 0,0 0 0 0,5 9 0 15,4 3 0-15,-4 0 0 0,-1 4 0 0,5 5 0 0,5-1 0 16,-5 0 0-16,1 1 0 0,3-5 0 0,-3 4 0 16,-1 1 0-16,0-1 0 0,0-4 0 0,0-3 0 15,1-1 0-15,-1 4 0 0,0-8 0 0,-4 0-16 0,-1-3-5 16,1-1-2-16,4-4 0 0,-9 0 23 0,0 4 0 16,1-8 0-16,-10-4 0 0,13 4 0 0,-13-4 0 15,9 4 0-15,-9-4 0 0,0 0 0 0,9-4 0 16,0-4-9-16,-4 0 9 0,-5 8 0 0,9-8 0 15,0-4 0-15,-4-9 0 0,-5 1 0 0,4 0 0 16,-4 0 0-16,5 0 0 0,-5-5 0 0,0-3 0 16,0 0 0-16,0-5 0 0,-5 9 0 0,5-4 8 15,-4-1-8-15,4-3 0 0,0 0 0 0,-5 3 8 16,1 1-8-16,-1-5 0 0,5-7 0 0,-4 0 0 16,4-1 8-16,-5 5-8 0,0-1 16 0,1 9 1 15,-5-4 0-15,4 3 0 0,5 5-17 0,-4 0 0 0,-1 7 0 16,1-3 0-16,-1 8 0 0,5 4 0 0,0 8-8 0,0 0 8 15,0 0-13-15,0 0 3 0,0 0 1 16,0 0 0 0,0 0-141-16,0 12-28 0,9 0-6 0,-4 4 0 0</inkml:trace>
</inkml:ink>
</file>

<file path=ppt/ink/ink1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5:13.417"/>
    </inkml:context>
    <inkml:brush xml:id="br0">
      <inkml:brushProperty name="width" value="0.05" units="cm"/>
      <inkml:brushProperty name="height" value="0.05" units="cm"/>
      <inkml:brushProperty name="fitToCurve" value="1"/>
    </inkml:brush>
  </inkml:definitions>
  <inkml:trace contextRef="#ctx0" brushRef="#br0">64 798 2188 0,'0'0'48'0,"0"0"11"0,0 0 1 0,0 0 1 0,0 0-49 0,0 0-12 0,0 0 0 0,0 0 0 0,0 0 0 15,0 0 0-15,0 0 0 0,0 0 0 0,-5-4 54 0,0-4 8 16,1-4 2-16,4 4 0 0,0-9 0 0,0-3 0 16,0-4 0-16,0 4 0 0,-5-9-64 0,5-3 0 15,-4-4-14-15,4-1 2 0,-5-3 12 0,5 3 0 16,-4-3 0-16,4-1 8 0,-5 5-8 0,1-1 0 15,-1-3 0-15,5 4 0 0,-4 3 8 0,4 9-8 16,-5-4 10-16,0 7-10 0,5 1 8 0,-4 8-8 16,4 4 0-16,0 8 0 15,0 0-113-15,0 0-29 0,0 0-6 0</inkml:trace>
  <inkml:trace contextRef="#ctx0" brushRef="#br0" timeOffset="594">300 770 1674 0,'0'0'36'0,"0"0"8"0,0 0 2 0,0 0 2 0,0 0-39 0,0 0-9 0,0 0 0 0,0 0 0 16,0 0 78-16,0 0 14 0,5-8 2 0,-5-5 1 16,0 1-69-16,0 0-14 0,0-4-2 0,0 4-1 0,0 0-27 15,0-5-6-15,4-7 0 0,1-4-1 0,0 8 25 0,4-1 0 16,-9 1 0-16,4 4 0 0,1-4 0 16,-1-1 0-16,5 9 0 0,-4-4 0 0,0 8 0 0,-1 0 0 15,5 0 0-15,-4 4 0 0,-5 4 0 0,9-8 0 16,-9 8 0-16,9 0 0 0,5 8 46 0,-5-4 14 15,0 4 4-15,0 4 0 0,-5-4-64 0,6 4 0 16,-6 0-9-16,1 5 0 0,-1-5 9 0,1 4-8 16,-5 0 8-16,0 0-8 0,4 5 8 0,-4-1 14 15,0-4-3-15,5 0-1 0,-5-4-10 0,0 5-14 16,0-9 3-16,0-8 1 0,0 0 10 0,0 0 0 16,0 0 0-16,0 0 0 0,0 0 22 0,0 0 6 15,4 12 2-15,-4-12 0 0,0 0-30 0,0 0-21 16,0 0 3-16,5-4 1 0,4-4 17 0,-4 0 0 15,-1-1 0-15,5-3 0 0,-9 0 0 0,5 4 0 16,-1-4 0-16,1 4 0 0,4-4 12 0,-4 4 5 0,-5 8 2 16,4-8 0-16,5-5-19 0,0 5 0 0,1 4 0 15,-1-4 0-15,0 4 0 0,-5 0 0 0,10 4 0 0,-5 4 0 16,-9-4 27-16,9 4 5 0,0 8 0 0,5 0 1 16,-10 5 35-16,6-1 8 0,-6 0 0 0,5 0 1 15,0 0-77-15,-4 1-24 0,-5-5-1 0,4 4 0 16,1 4 13-16,0 0 4 0,-5 1 0 0,9-1 0 15,-5-4-125-15,5 0-25 0,-4-4-5 16,-1 0-797-16</inkml:trace>
  <inkml:trace contextRef="#ctx0" brushRef="#br0" timeOffset="854">951 960 1940 0,'0'0'43'0,"0"0"9"0,0 0 1 0,5-8 1 0,-5-4-43 0,0-1-11 16,0-3 0-16,4 0 0 0,-4-4 85 0,0 0 15 15,-4-5 4-15,4 1 0 0,-5-8-45 0,5-1-9 16,-4-3-2-16,-1-1 0 0,1 5-24 0,-1-4-6 16,-4-1-1-16,5-3 0 0,-6 3-9 0,6-3-8 15,-1 3 9-15,-4 5-9 0,5-4 24 0,-1 3 0 16,5 9-1-16,-4 0 0 0,-6-1-23 0,6 9 0 15,-1 4 0-15,5 0 0 16,0 0-149-16,-4 4-35 0,4 8-6 0,0 0-795 0</inkml:trace>
  <inkml:trace contextRef="#ctx0" brushRef="#br0" timeOffset="1366">1352 1033 576 0,'0'0'51'0,"0"0"-41"15,0 0-10-15,0 0 0 0,0 0 181 0,0 0 35 16,0 0 6-16,0 0 2 0,0 0-112 0,0 0-21 15,0 0-5-15,9-4-1 0,0 0-29 0,0-5-7 16,-4 1-1-16,4 0 0 0,0-4-3 0,5 0-1 16,-1 0 0-16,1 0 0 0,-5-4-1 0,5 3-1 15,9-7 0-15,-5 8 0 0,0-4 10 0,0 0 1 16,5 4 1-16,-9-5 0 0,8 1-7 0,-3 4-2 16,3-4 0-16,1 4 0 0,-5 0-17 0,1-1-3 15,-1-3-1-15,0 4 0 0,0-4-10 0,0 4-2 16,-4 0-1-16,-5-5 0 0,0 5-11 0,5 0 0 15,-5-4 0-15,0 4 8 0,0-4-8 0,-4 3 0 16,4 1 0-16,-4 0 0 0,-1 0 0 0,-4 0 0 16,0 0 0-16,5 0 0 0,-5-1 0 0,-9 1-9 0,-1 0 9 15,-3 0 0-15,-1 0-12 0,0-4 12 0,-4 4-12 16,-9-5 12-16,0 5-8 0,-5-4 8 0,-5 0 0 16,10 4 0-16,0 0 0 0,-1 4 0 0,1-5 0 0,-5 5 0 15,5 0 0-15,0 4 9 0,-1-8 1 0,10 8 0 16,0 0-10-16,0 0 0 0,4 0 0 0,0 4 0 15,1 0-16-15,8 0-4 0,-4 0-2 0,9 0 0 16,-5-4-28-16,5 4-6 0,0 0 0 0,0 0-1 16,0 0-115-16,9 4-22 0,5 4-5 0</inkml:trace>
  <inkml:trace contextRef="#ctx0" brushRef="#br0" timeOffset="2018">2185 940 230 0,'5'0'20'0,"-5"0"-20"16,4 0 0-16,1 4 0 0,-1 0 248 0,-4-4 46 15,0 0 9-15,5 0 1 0,-5-4-146 0,0 4-30 16,0 0-5-16,0-4-2 0,5 0-38 0,-1-9-8 16,-4 5-2-16,0-4 0 0,5 0-29 0,-5-4-5 15,4 4-2-15,1-4 0 0,-5-5-17 0,4-3-4 0,-4 0-1 16,5-1 0-16,-5 5-15 0,0-4 8 0,4-4-8 0,1-5 0 16,-5 5 8-16,4-4-8 0,6-1 0 0,-6 5 0 15,5-5 8-15,-4 9-8 0,-1 0 0 0,-4-4 9 16,9 7-1-16,-9 5-8 0,5 0 12 15,0 8-4-15,4 0 4 0,-5 4 0 0,5 4 0 0,-4 0 0 16,4 8 2-16,0 0 1 0,0 8 0 0,-4 4 0 16,4 1-3-16,0 3-1 0,5 4 0 0,-5 0 0 15,4 5-11-15,-3-1 0 0,3 1 9 0,1-1-9 16,4 0 0-16,-4 1 8 0,-5-5-8 0,4 0 0 16,-3-7 0-16,-1-1 0 0,0 4 0 0,0-8 0 15,5 1 0-15,-1-5 0 0,-4-4 0 0,0 0 0 16,5 0 8-16,-14-8-8 0,0 0 8 0,9 0-8 0,-9 0 8 15,18 0-8-15,-18 0 8 0,14-8-8 0,-14 8 0 16,14-8 9-16,-5-4-9 0,4-1 0 0,-8-3 0 0,0 0 0 16,-1 0 0-16,1-4 0 0,-5-5 0 15,0-3 0-15,0-4 0 0,0-1 0 0,0 1 0 0,-5 0 0 16,1-5 0-16,4-3-9 0,-5 3 9 0,0 1 0 16,5-1 0-16,-4-3-8 0,-1 4 8 0,1-1 0 15,4 1 0-15,0-5 0 0,-5 9 0 0,5-1 0 16,0 5 8-16,5 0-8 0,-1 4 12 0,1 3-3 15,-1 5 0-15,1 0 0 0,0 4 2 0,-5 8 0 16,9 0 0-16,-9 4 0 0,0 0-3 0,0 0-8 16,0 0 12-16,0 0-4 0,0 0-25 0,0 0-6 15,0 8-1-15,0 8-716 16,0 0-144-16</inkml:trace>
</inkml:ink>
</file>

<file path=ppt/ink/ink132.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69.51501" units="1/cm"/>
          <inkml:channelProperty channel="Y" name="resolution" value="415.70438" units="1/cm"/>
          <inkml:channelProperty channel="T" name="resolution" value="1" units="1/dev"/>
        </inkml:channelProperties>
      </inkml:inkSource>
      <inkml:timestamp xml:id="ts0" timeString="2023-01-23T04:27:55.136"/>
    </inkml:context>
    <inkml:brush xml:id="br0">
      <inkml:brushProperty name="width" value="0.05" units="cm"/>
      <inkml:brushProperty name="height" value="0.05" units="cm"/>
      <inkml:brushProperty name="fitToCurve" value="1"/>
    </inkml:brush>
  </inkml:definitions>
  <inkml:trace contextRef="#ctx0" brushRef="#br0">0 0 0,'101'109'0</inkml:trace>
</inkml:ink>
</file>

<file path=ppt/ink/ink1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4:53.892"/>
    </inkml:context>
    <inkml:brush xml:id="br0">
      <inkml:brushProperty name="width" value="0.05" units="cm"/>
      <inkml:brushProperty name="height" value="0.05" units="cm"/>
      <inkml:brushProperty name="fitToCurve" value="1"/>
    </inkml:brush>
  </inkml:definitions>
  <inkml:trace contextRef="#ctx0" brushRef="#br0">18 0 1494 0,'0'0'66'0,"0"0"14"0,0 0-64 0,0 0-16 0,0 0 0 0,0 0 0 0,4 12 81 0,1 4 14 16,-10 5 2-16,1-5 1 0,4-4-18 0,0 0-3 16,4 4-1-16,-4 8 0 0,-4 1-13 0,4 3-3 15,-5 4-1-15,5 5 0 16,0-5-10-16,0 5-1 0,-4-1-1 0,4 1 0 16,0-1-19-16,-5 4-3 0,5-3-1 0,-4 3 0 15,4-7-11-15,0-1-2 0,9-4-1 0,-9 1 0 16,4-5-10-16,1-4 0 0,4 0 0 0,-5-3 8 15,1-1-20-15,4-4-4 0,-4-4 0 0,4 0-1 16,-5-8-195-16,5-4-40 0</inkml:trace>
  <inkml:trace contextRef="#ctx0" brushRef="#br0" timeOffset="346">77 591 1281 0,'0'0'56'15,"0"0"13"-15,0 0-55 0,9-4-14 0,0-4 0 0,5 4 0 16,-5 0 115-16,-5-5 20 0,6 5 4 0,-1-4 1 15,0 4-21-15,0 0-4 0,5 0-1 0,4-4 0 16,0-4-31-16,5 0-7 0,-1-8 0 0,6 3-1 16,4 1-23-16,0 0-5 0,-1 0-1 0,6 0 0 0,4-5-18 0,-9 5-4 15,-5-4-1-15,5 4 0 0,-9 4-12 0,4-9-3 16,-4 1 0-16,-5 4 0 0,-4-4-8 0,-1 8 0 16,5-1 9-16,-4 5-9 0,-5-4 0 0,0 8 0 15,0 0-10-15,-9 4 10 16,0 0-152-16,0 0-24 0,0 0-5 0,0 0-851 0</inkml:trace>
  <inkml:trace contextRef="#ctx0" brushRef="#br0" timeOffset="593">168 465 1933 0,'0'0'42'0,"0"8"9"0,0 1 1 0,0 3 4 0,0 4-45 0,5-4-11 0,-1 4 0 0,5 4 0 15,-4 1 105-15,4-1 19 0,5-8 4 0,-1 8 1 16,1 1-47-16,-1 3-10 0,6 0-1 0,3-4-1 16,1 5-6-16,5-1 0 0,-1 4-1 0,5 1 0 15,4-1-31-15,-4-4-7 0,4 0-1 0,1 5 0 16,-1-9-12-16,-4 4-2 0,-5 1-1 0,1-1 0 16,-1-4-9-16,-4 0 0 0,0-4 0 0,4 5 0 15,-9-5-66-15,0 4-12 0,-4-8-2 16,-5-4-1-16,5 0-137 0,-5-3-27 0</inkml:trace>
  <inkml:trace contextRef="#ctx0" brushRef="#br0" timeOffset="980">1315 1052 1126 0,'0'0'50'0,"0"0"10"0,0 12-48 0,0-12-12 16,0 0 0-16,0 0 0 0,-4 4 96 0,-5 4 16 0,-5-4 3 15,0 5 1-15,1-5-36 0,-1-4-8 0,0 0 0 16,1-4-1-16,-6-5-22 0,1 5-4 15,5-4-1-15,-6 0 0 0,6-4 16 0,-1 0 2 0,-4-4 1 0,0-4 0 16,9-5-36-16,-5-7-7 0,0-5-2 0,1-3 0 16,3 0-6-16,1-1-2 0,0-3 0 0,0-1 0 15,0 5-30-15,4-1-5 16,1 1-2-16,-1-1 0 0,5 9 53 0,-4-1 10 0,4-3 3 0,4 0 0 16,1 3-29-16,-1 5-10 0,6-5 0 0,-1 5 9 15,-5 8-9-15,5 4 0 0,0 0-10 0,1 7 10 31,-1 1-30-31,0 4 0 0,4 0 0 0,-13 4-640 0,0 0-128 0</inkml:trace>
  <inkml:trace contextRef="#ctx0" brushRef="#br0" timeOffset="1468">1511 603 1036 0,'0'0'92'0,"5"16"-73"16,-1 8-19-16,1-3 0 0,-5-5 179 0,4 4 32 0,1 4 6 16,-1-3 2-16,1-9-100 0,-1 0-20 0,-4-12-4 15,0 16-1-15,-4-4-46 0,8 4-10 0,1 9-2 0,-5-9 0 16,0-16-20-16,0 0-5 0,5 8-1 0,-5 4 0 15,-5-4-10-15,5 4 0 0,0-12 0 0,0 0 0 16,0 0-27-16,0 0-10 16,0 0-3-16,0 0 0 0,0 0 60 0,0-8 12 0,0-4 3 0,0 4 0 15,0-4-35-15,0 0 0 0,0 0 0 0,0-9 0 16,5 5 0-16,-1 0 0 0,-4-4 0 0,5 4 0 16,-1-1 0-16,1 1 0 0,4-4 0 0,-5 4 0 15,6 8 28-15,-1-4 1 0,0-5 1 0,4 1 0 16,-3 4-43-16,3-4-9 0,-4 4-2 0,5 0 0 15,0 3 24-15,-5 5 0 0,0 0 0 0,0 4 8 0,0 0 4 16,5 8 1-16,-5 5 0 0,-5 3 0 0,5-8 19 16,-4 12 3-16,4 4 1 0,-4 5 0 0,-1-1-12 15,1 0-3-15,-1 1 0 0,1-1 0 0,-5 0-12 0,0-3-9 16,4-1 12-16,1-8-12 0,-5 0 0 0,5 5 0 16,-1-9 0-16,5 4 0 0,-4-8 0 0,4 4 0 15,-5 0 0-15,10 0-12 16,-5-4-144-16,0 1-29 0,0-5-6 0</inkml:trace>
  <inkml:trace contextRef="#ctx0" brushRef="#br0" timeOffset="1670">2208 805 921 0,'9'12'40'0,"-5"-8"10"0,1 5-40 0,-1-1-10 0,1 0 0 0,4 4 0 15,-9 0 208-15,5 8 39 0,-5 1 8 0,0 7 1 16,0-4-168-16,-5 0-33 0,1-3-7 0,-1 3-2 16,-4 0-46-16,4 0-15 0,-4 1 0 0,5-5 0 15,-5-4 15-15,4 0 0 0,5 1 0 0,-5-5-583 16,5 0-113-16</inkml:trace>
  <inkml:trace contextRef="#ctx0" brushRef="#br0" timeOffset="2803">2681 911 230 0,'0'0'10'0,"0"0"2"0,0 0-12 0,0 0 0 0,0 0 0 0,0 0 0 16,0 0 208-16,0 0 40 0,0 0 7 0,0 0 1 15,0 0-140-15,0 0-28 0,0 0-5 0,0 0-2 16,0 0-21-16,0 0-4 0,0 0 0 0,0 0-1 0,0 0-26 0,0 0-5 16,0 0 0-16,0 0-1 0,0 0-2 0,0 0 0 15,0 0 0-15,5-9 0 0,-10-3-1 0,5 4-1 16,0 8 0-16,5-8 0 0,-1-4-3 0,-4 8-1 16,0 4 0-16,5-8 0 0,-5-4-2 0,4 4 0 15,1-1 0-15,-1 1 0 0,1 0-13 0,0-4 0 16,-10 0 8-16,5 0-8 0,0 0 0 0,0 4 0 15,0 8 0-15,0-12 0 0,-5-5 0 0,5 1 0 16,5 0 0-16,-5 4 0 0,-5 0 0 0,5 4 0 16,5-1 0-16,-5-3 0 0,0 0 0 0,0 4 0 15,0 0 8-15,0 8-8 0,0 0 0 0,5-8 8 16,-1 0-8-16,-4 8 0 0,0 0 9 0,0-12-9 16,5 4 8-16,-1-1-8 0,-4 9 0 0,0 0 0 15,0 0 0-15,0 0 0 0,9-4 0 0,0 0 8 0,1 0-8 16,-10 4 0-16,0 0 43 0,9-4 3 15,0-4 1-15,0 4 0 16,-9 4-75-16,0 0-14 0,9-4-3 0,0 0-1 0,0 4 46 0,0 0 0 0,0-4 0 16,-9 4 0-16,0 0-14 0,14-4-6 0,-14 4-2 15,9 0 0-15,-9 0 22 0,0 0 0 0,14 8 0 16,-5-4 0-16,-9-4 26 0,0 0 10 0,9 12 1 0,0-4 1 16,-9-8-22-16,5 12-4 0,4-3 0 15,-5 3-1-15,-4-4-3 0,5 4-8 0,-1-4 12 0,1 0-4 16,0 4-8-16,-5-4 12 0,4 5-12 0,-4-1 12 15,5 4-4-15,-5-4-8 0,4 0 12 0,-4 0-4 16,5 0-8-16,-5 1 0 0,0-1 0 0,-5 0 8 16,10-8-8-16,-5 4 0 0,0 12 9 0,0-8-9 15,4-4 0-15,-4-4 8 0,-4 5-8 0,4-1 0 0,0-8 0 16,0 0-15-16,0-12 3 0,0 12 0 0,0 0 12 16,0 0 13-16,0 0-2 0,0 0-1 0,-5-9-10 0,5-3 0 15,0-4 0-15,0 4 0 0,0 0 0 16,0 12 0-16,5-8 0 0,-1-4 0 0,-4-5 0 15,0 9 0-15,0 8 0 0,0-12 0 0,0-12 0 0,5 0 0 16,-5 7 0-16,4-3 0 0,6 8 0 0,-6-4 0 16,1 4 0-16,-1 0 0 0,1-5 0 0,4 5 0 15,-5 0 0-15,1 4 8 0,4 4-8 0,-4-4 0 16,4 0 0-16,0 4 8 16,0 4-8-16,-5 0 10 0,10 4-10 0,-5 0 10 0,-9-4 0 0,5 4 0 15,8 4 0-15,-3 4 0 0,-1 0 14 0,0 4 4 0,0 1 0 16,0 7 0-16,-4-4-9 0,4 8-2 0,-5-3 0 15,1 3 0-15,-1-4-6 0,1 1-2 0,-1-5 0 0,1 4 0 16,-1 0-9-16,-4-11 0 0,0-13 0 16,0 0 8-16,0 0-8 0,0 0 0 0,5 8 0 15,-5 0 0-15,0 4 0 0,5 4 0 0,-5-16 0 16,0 0 0-16,-5 8-130 16,5-8-18-16,0 0-4 0</inkml:trace>
</inkml:ink>
</file>

<file path=ppt/ink/ink1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5:00.761"/>
    </inkml:context>
    <inkml:brush xml:id="br0">
      <inkml:brushProperty name="width" value="0.05" units="cm"/>
      <inkml:brushProperty name="height" value="0.05" units="cm"/>
      <inkml:brushProperty name="fitToCurve" value="1"/>
    </inkml:brush>
  </inkml:definitions>
  <inkml:trace contextRef="#ctx0" brushRef="#br0">210 1226 576 0,'0'0'25'16,"0"0"6"-16,0 0-31 0,0 0 0 0,0 0 0 0,0 0 0 15,9 8 211-15,0-4 36 0,-9-4 7 0,0 0 2 16,0 0-54-16,0 0-10 0,9 5-3 0,-9-5 0 15,0 0-204-15,0 0-41 0,14-9-8 0,-14 9-1 0,0-12 107 0,4-4 22 16,-4 0 4-16,9 0 0 0,-4-5-3 0,-1 1-1 16,1-4 0-16,0 0 0 0,-5-5-51 0,4 1-13 15,1-4 0-15,-10-9 0 0,1-3 0 0,-1-9 0 16,0-12 0-16,-4-8 0 0,0 1 0 0,0 3 0 16,0 0 0-16,-5 4 0 0,-4 5 0 0,0-1 0 15,0 4 0-15,-5-4 0 0,0 13 0 0,10 12 0 16,-6-1 0-16,6 9 0 15,-10 8-100-15,9 3-22 0,5 9-5 0,0 4-513 16,-14-4-102-16</inkml:trace>
</inkml:ink>
</file>

<file path=ppt/ink/ink1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5:01.205"/>
    </inkml:context>
    <inkml:brush xml:id="br0">
      <inkml:brushProperty name="width" value="0.05" units="cm"/>
      <inkml:brushProperty name="height" value="0.05" units="cm"/>
      <inkml:brushProperty name="fitToCurve" value="1"/>
    </inkml:brush>
  </inkml:definitions>
  <inkml:trace contextRef="#ctx0" brushRef="#br0">32 130 1177 0,'0'0'52'0,"0"0"11"0,0 0-51 0,0 0-12 15,-5 12 0-15,5-12 0 0,0 0 115 0,0 8 20 16,0 4 4-16,0-12 1 0,0 0-51 0,0 0-9 16,0 0-3-16,0 0 0 0,10 4-2 0,3-4-1 15,-4 0 0-15,5 0 0 0,4 4-7 0,0-4-2 16,5-4 0-16,0 4 0 0,4 0-18 0,1 0-4 15,3 4-1-15,1-4 0 0,5-4-20 0,-5 4-4 16,-5-4-1-16,5 4 0 0,4-4-17 0,-4 4 0 16,-9 0-11-16,0-4 11 0,4 4 0 0,-9-4 0 15,0 0 8-15,-9 0-8 16,-9 4-17-16,0 0-10 0,0 0-1 0,0 0-1 16,0 0-193-16,0 0-38 0</inkml:trace>
  <inkml:trace contextRef="#ctx0" brushRef="#br0" timeOffset="207">0 445 1623 0,'14'0'72'0,"-10"0"15"0,-4 0-70 0,9 4-17 0,1 0 0 0,-1 1 0 16,4-14 124-16,1 5 20 0,4 0 5 0,0 4 1 15,5 0-44-15,4 4-9 0,5 4-1 0,-4 1-1 16,4-9-29-16,4 0-6 0,0 4 0 0,5 0-1 15,-9 0-59-15,-4-4 0 0,-6 0-12 0,6 0 1 16,-6 8 11-16,1-4 0 0,0 0-9 0,0-4 9 16,-5 0-136-16,0 4-24 0,0 0-4 0</inkml:trace>
  <inkml:trace contextRef="#ctx0" brushRef="#br0" timeOffset="650">1257 134 691 0,'0'0'61'0,"0"0"-49"16,0 0-12-16,-5-4 0 0,1 0 131 0,-10 0 23 15,-9 0 5-15,5 0 1 0,0-5-77 0,0 1-15 16,-5 4-4-16,0 0 0 0,-9 4-8 0,5 4-3 0,-1 4 0 0,-3 5 0 15,8-1 7-15,-4 8 2 0,4 4 0 0,0 0 0 16,5 1-18-16,4-1-3 0,0 8-1 16,5 1 0-16,5-1-16 0,4 1-3 0,4-1-1 0,5 0 0 15,1 1 0-15,8-5-1 0,-5-4 0 0,6 1 0 16,3-5 0-16,-3 0 0 0,3 0 0 0,-3-8 0 16,3 1 1-16,1-9 1 0,4-4 0 0,1-4 0 15,-10 4-21-15,5-4 9 0,0-1-9 0,-1-3 0 16,1-8 0-16,-5 0 0 0,-4 0 0 0,0-4 0 15,-5-5 0-15,4 5 0 0,-4 0 0 0,1-4-9 16,-10-5 26-16,0 1 6 0,0-4 1 0,-5-5 0 16,0 1-71-16,1-1-13 0,-5 1-4 15,0-1 0-15,4 1 52 0,-9 4 12 0,1 3 0 0,-1 5 0 0,5 4 0 0,0 8 0 16,9-1 0-16,0 5 0 0,-14-4-12 16,10 8 0-16,4 4 0 0,-14 4-630 31,14-4-126-31</inkml:trace>
</inkml:ink>
</file>

<file path=ppt/ink/ink1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5:08.032"/>
    </inkml:context>
    <inkml:brush xml:id="br0">
      <inkml:brushProperty name="width" value="0.05" units="cm"/>
      <inkml:brushProperty name="height" value="0.05" units="cm"/>
      <inkml:brushProperty name="fitToCurve" value="1"/>
    </inkml:brush>
  </inkml:definitions>
  <inkml:trace contextRef="#ctx0" brushRef="#br0">101 846 1476 0,'0'0'32'0,"0"0"8"15,0 0 0-15,0 0 1 0,0 0-33 0,0 0-8 0,0 0 0 0,0 0 0 0,0 0 95 0,0 0 17 16,0-9 3-16,0 1 1 0,-5 0-32 0,-4 4-5 15,4-4-2-15,5 0 0 0,0 8-25 0,0 0-6 16,-4-4-1-16,4-4 0 0,0 4-37 0,0 4-8 16,0 0 0-16</inkml:trace>
  <inkml:trace contextRef="#ctx0" brushRef="#br0" timeOffset="171">0 287 633 0,'0'0'28'0,"0"0"6"0,0 0-34 0,14 0 0 0,-14 0 0 0,0 0 0 16,0 0 362-16,0 0 66 0,0 0 12 0,0 0 4 16,0 0-307-16,5-4-61 0,-5 4-12 0,0 0-2 15,0 0-62-15,0 0 0 0,4-4-9 0,-4 4 0 16,0 0-95 0,0 0-20-16,0 0-3 0,5-8-820 0</inkml:trace>
  <inkml:trace contextRef="#ctx0" brushRef="#br0" timeOffset="552">392 757 1983 0,'0'0'44'0,"0"0"8"0,0 0 3 16,0 0 1-16,0 0-45 0,0 0-11 0,0 0 0 0,0 0 0 0,-5-5 69 0,-4 5 12 16,9 0 3-16,-13-4 0 0,8-4-38 0,-4 0-7 15,0 0-2-15,0 0 0 0,4-4 22 0,1 0 4 16,-1 0 1-16,1-9 0 0,-1 1-52 0,1-4-12 16,4 0 0-16,-5-5 0 0,5 1 0 0,0 4 0 15,0-1 0-15,5-3 0 0,-5 0 0 0,4-1 0 16,-4-3 0-16,5 4 0 0,-1-1 0 0,-4 5 0 15,9-4 0-15,-4-1 0 0,4 9 0 0,5 0 0 16,-5 0 0-16,0-1 0 0,4 1 0 0,-3-4 0 16,-1 4 0-16,4 0 0 0,1 3 0 0,0 1 0 0,4 4 0 15,0 4 0-15,0 0 26 0,1 4 2 0,-1 4 1 16,-5 0 0-16,1 0-29 0,-5 4 0 0,9 4 0 0,-4-4 0 16,-14-4-138-1,0 0-24-15,0 0-5 0</inkml:trace>
  <inkml:trace contextRef="#ctx0" brushRef="#br0" timeOffset="761">205 376 1958 0,'0'0'87'0,"0"0"17"0,9 8-83 16,1 0-21-16,-1 0 0 0,-9-8 0 0,9 0 158 0,4 4 27 15,-3-8 6-15,3 4 1 0,-4 4-103 0,5 1-20 16,0-5-4-16,4 0-1 15,-5-5-51-15,6 1-13 0,3-4 0 0,-3 8 0 0,3 0 21 0,1 0 2 16,5 8 0-16,-6-4 0 16,-8-8-77-16,4 0-15 0,0 4-3 0,1 0-762 15,-1 0-152-15</inkml:trace>
</inkml:ink>
</file>

<file path=ppt/ink/ink1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5:12.437"/>
    </inkml:context>
    <inkml:brush xml:id="br0">
      <inkml:brushProperty name="width" value="0.05" units="cm"/>
      <inkml:brushProperty name="height" value="0.05" units="cm"/>
      <inkml:brushProperty name="fitToCurve" value="1"/>
    </inkml:brush>
  </inkml:definitions>
  <inkml:trace contextRef="#ctx0" brushRef="#br0">70 380 403 0,'9'-16'17'0,"0"12"5"0,0 0-22 0,-4-4 0 16,9-5 0-16,-5 5 0 0,0-4 266 0,-5 0 49 15,5-4 9-15,-4 4 3 0,-1-4-199 0,1 3-40 16,0-7-8-16,-5 8-2 0,0-4-42 0,-5 4-8 16,0 0-1-16,1-1-1 0,-5 1-17 0,0 4-9 15,-5 0 10-15,5 4-10 0,-5 4 10 0,1 0-10 16,-1 0 10-16,0 4-10 0,1 0 18 0,-1 4-2 16,5 4-1-16,0 0 0 0,4 1-3 0,1 3-1 15,4-8 0-15,-5 8 0 0,10 0 1 0,-5-4 0 0,0-3 0 16,0-9 0-16,4 12 0 0,5 0 0 0,0 0 0 15,-4 0 0-15,-5-12 4 0,9 4 0 0,-9-4 1 16,14 4 0-16,-14-4-9 0,13 4-8 0,-3 4 9 0,3-8-9 16,-4-8 0-16,0 4 0 0,1 4 0 15,-1-4-10-15,0-4-190 16,4 4-37-16</inkml:trace>
  <inkml:trace contextRef="#ctx0" brushRef="#br0" timeOffset="280">489 396 1195 0,'0'0'52'0,"0"0"12"15,-5 0-51-15,1 0-13 0,4-4 0 0,-5 0 0 0,1 0 87 0,4-4 14 16,-5-8 3-16,1 4 1 0,-1-1-26 0,5 1-6 16,-5-4-1-16,5 0 0 0,0 0-32 0,5-5-6 15,-5 5-2-15,-5-4 0 0,5 0-20 0,0 0-4 16,10 3 0-16,-6 1-8 0,-4 0 11 0,0 0-11 15,5 0 10-15,-1 3-10 0,5-3 16 0,0 4-2 16,-4 0-1-16,0 4 0 0,-1 0 19 0,10 0 4 16,-5 4 1-16,9-4 0 0,-4 4-1 0,-1 0 0 15,6 4 0-15,-6 0 0 0,1 0-17 0,-14 0-4 16,14 4-1-16,-14-4 0 0,0 0-14 0,0 0 0 16,0 0 0-16,0 0 0 15,0 0-156-15,0 0-33 0</inkml:trace>
</inkml:ink>
</file>

<file path=ppt/ink/ink1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5:09.826"/>
    </inkml:context>
    <inkml:brush xml:id="br0">
      <inkml:brushProperty name="width" value="0.05" units="cm"/>
      <inkml:brushProperty name="height" value="0.05" units="cm"/>
      <inkml:brushProperty name="fitToCurve" value="1"/>
    </inkml:brush>
  </inkml:definitions>
  <inkml:trace contextRef="#ctx0" brushRef="#br0">302 581 518 0,'0'0'46'0,"0"0"-37"0,0 0-9 0,0 0 0 15,0 0 168-15,0 0 32 0,4 12 7 0,-4-12 1 16,0 0-58-16,0 0-11 0,0 12-3 0,5 0 0 0,-1 4-40 16,1-3-9-16,-5-1-2 0,0 0 0 0,0-4-40 15,0 8-8-15,0 0-1 0,0 0-1 0,5 5 23 0,-5 3 5 16,0-4 1-16,0 0 0 0,4-3-52 0,-4-1-12 15,0 0 0-15,0 0 0 0,0-4 54 0,0-12 8 16,-4 12 2-16,4 1 0 0,0-1-52 0,0-12-12 16,0 0 0-16,0 0 0 0,0 12 0 0,0-12 0 15,0 0 0-15,0 0 0 0,0 0 0 0,0 0 0 16,0 0 0-16,0 0 0 0,0 0 0 0,0 0 0 16,0 0 0-16,0 0 0 15,0-8-48-15,4-4-13 0,-4-5-3 0,5 1 0 0,-5 0 52 0,4 4 12 16,-4-4 0-16,0-4 0 0,5-1 19 0,-5 5 6 15,4 0 2-15,1 4 0 16,-1-4-43-16,6-1-9 0,-6 1-2 0,1 0 0 0,4 0 41 0,-5-4 8 0,5-1 2 16,1 5 0-16,-1 4-24 0,4 0 0 15,-4 0 0-15,1 4 0 0,-1 4 0 0,0-4 8 16,0 3-8-16,0 5 0 0,-9 0 9 0,9 0-9 0,5 5 12 16,-10-1-12-16,5 4 21 0,-4 0-2 0,4 8-1 15,-4 0 0-15,-1 0 12 0,1 5 2 0,-1-1 1 16,1 4 0-16,4 0-7 0,-5 1-2 0,1-1 0 15,4-4 0-15,-9 0-12 0,5 1-2 0,4-1-1 0,-5-4 0 16,1-4 47-16,-1 0 8 0,1 0 3 0,4 1 0 16,0-1-106-1,0-4-21-15,-9-8-4 0,9 8 0 0,-4 0-31 0,4 0-5 16,0 4-2-16,-9-12-679 0,0 0-136 0</inkml:trace>
  <inkml:trace contextRef="#ctx0" brushRef="#br0" timeOffset="552">70 1127 345 0,'0'0'31'0,"0"0"-31"0,0 0 0 0,0 12 0 0,4-4 211 15,-4-8 36-15,0 0 7 0,0 0 2 0,0 0-76 0,0 0-16 16,-13 0-2-16,13 0-1 0,0 0-77 0,0 0-16 15,0 0-4-15,-10-8 0 16,6 0-14-16,-1 0-3 0,1-4-1 0,-5 0 0 0,9-4-2 0,-5-1 0 16,-4 1 0-16,9-8 0 0,-5 0 20 0,5-5 4 15,-4 1 1-15,4-4 0 0,-5-5-69 0,5 1-23 16,5-5 0-16,-1 1 0 0,-4 3 23 0,0-3 0 16,-4 4 0-16,4-1 0 0,4 5 8 0,-4-1-8 15,5 1 0-15,-5 4 8 16,-5 3-44-16,5 1-8 0,-9 8-3 0,9-4 0 15,5 8-89-15,-1 3-19 0,-4 1-3 0</inkml:trace>
  <inkml:trace contextRef="#ctx0" brushRef="#br0" timeOffset="938">985 1119 1450 0,'0'0'32'0,"0"0"6"0,0 0 2 0,0 0 1 0,0 0-33 0,0 0-8 0,0 0 0 0,0 0 0 0,0 0 108 15,0 0 19-15,0 0 4 0,-9 0 1 0,4-4-50 0,1-4-10 16,-1 0-1-16,-4-4-1 0,4-5-10 0,1 1-1 16,-1-8-1-16,-8 4 0 0,-1-13-21 0,5 5-4 15,4-4-1-15,1-5 0 0,-10-3-13 0,9 3-3 16,-4-3-1-16,0-1 0 0,0 1 9 0,0 4 1 16,0-1 1-16,0 1 0 0,4 3-26 0,-4 5 0 15,0-4 0-15,5 3 0 0,-1 5 0 0,-4 4-17 16,0 0 2-16,0 3 1 0,4 5 2 0,1 4 1 15,-10-4 0-15,9 8 0 16,5 4-132-16,0 0-26 0,-4 0-6 0</inkml:trace>
  <inkml:trace contextRef="#ctx0" brushRef="#br0" timeOffset="1586">1335 1022 1587 0,'0'0'35'0,"0"0"7"0,0 0 2 0,0 0 0 15,0 0-35-15,0 0-9 0,0 0 0 0,0 0 0 0,0 0 33 0,5-8 5 16,4-4 1-16,-4 4 0 0,-5 8 20 0,9-13 4 16,0 1 1-16,0 0 0 0,-5 4-25 0,1-4-5 15,13-4-1-15,-4 4 0 0,-5-1-1 0,5 5-1 16,-1-12 0-16,5 4 0 0,-4 4 45 0,0-4 8 15,-1-1 3-15,1 1 0 0,9 4-27 0,0-4-6 16,-10 0-1-16,1 0 0 0,4-5-24 0,-4 9-5 16,-1-4 0-16,-3 4-1 0,3-8 5 0,-4 7 0 15,0 1 1-15,1 0 0 0,-6 4-29 0,5-4-15 16,-4 0 2-16,-1 4 0 0,-4-4 21 0,5 3 4 16,-5 9 0-16,0-8 1 0,-5 0-13 0,-4 0 0 0,0 0 0 15,5 4 0-15,-6-4-8 0,-3 4-5 0,-5 0-1 0,4-4 0 16,-4 4 22-16,-1-8 5 0,-8 3 1 0,4 1 0 15,1 0 40-15,-1 0 8 0,-4 0 2 0,-1 0 0 16,1 4-52-16,4-4-12 0,-4 0 0 0,4 0 0 16,0 0-48-1,1-5-13-15,3 5-3 0,6 0 0 0,-6 4 52 0,6-4 12 0,4 0 0 0,0 4 0 16,-1 0 0-16,6 4 0 0,4 0 0 0,0 0 0 16,0 0 0-16,0 0 0 0,0 0 0 0,0 0 0 15,0 0-54-15,0-8-8 16,0 8-2-16,0 0 0 0,0 0-103 0,0 0-21 0,14-4-4 15,-1 8-792 17</inkml:trace>
  <inkml:trace contextRef="#ctx0" brushRef="#br0" timeOffset="2205">2082 945 1094 0,'0'0'48'0,"0"0"11"0,0 0-47 0,0 0-12 16,0 0 0-16,-5 12 0 0,5-12 92 0,0 0 16 16,0 0 3-16,0 0 1 0,0 0 12 0,0 0 4 15,0 0 0-15,0 0 0 0,0 0-52 0,0 0-9 0,5-8-3 16,0-4 0-16,-5 4 0 0,4-4 0 0,-4-5 0 0,9 1 0 15,-4 4-51-15,-5-4-13 0,4-4 0 0,-4-5 0 16,5-3 0-16,-10 0 0 0,5-1 0 0,-4 1 0 16,4 0 0-16,-5-9 0 0,1 5 0 0,-1 4 0 15,1-1 0-15,-1 1 0 0,0 0 0 0,1 7 0 16,-1 5 15-16,5 4 0 0,0-8 0 0,-9 4 0 16,5-5-24-16,4 9-5 0,0 0-1 0,0 12 0 15,0 0 63-15,0 0 13 0,0 0 3 0,0 0 0 16,9 8-52-16,0 0-12 0,0 0 0 0,5 9 0 15,4 3 0-15,-4 0 0 0,-1 4 0 0,5 5 0 0,5-1 0 16,-5 0 0-16,1 1 0 0,3-5 0 0,-3 4 0 16,-1 1 0-16,0-1 0 0,0-4 0 0,0-3 0 15,1-1 0-15,-1 4 0 0,0-8 0 0,-4 0-16 0,-1-3-5 16,1-1-2-16,4-4 0 0,-9 0 23 0,0 4 0 16,1-8 0-16,-10-4 0 0,13 4 0 0,-13-4 0 15,9 4 0-15,-9-4 0 0,0 0 0 0,9-4 0 16,0-4-9-16,-4 0 9 0,-5 8 0 0,9-8 0 15,0-4 0-15,-4-9 0 0,-5 1 0 0,4 0 0 16,-4 0 0-16,5 0 0 0,-5-5 0 0,0-3 0 16,0 0 0-16,0-5 0 0,-5 9 0 0,5-4 8 15,-4-1-8-15,4-3 0 0,0 0 0 0,-5 3 8 16,1 1-8-16,-1-5 0 0,5-7 0 0,-4 0 0 16,4-1 8-16,-5 5-8 0,0-1 16 0,1 9 1 15,-5-4 0-15,4 3 0 0,5 5-17 0,-4 0 0 0,-1 7 0 16,1-3 0-16,-1 8 0 0,5 4 0 0,0 8-8 0,0 0 8 15,0 0-13-15,0 0 3 0,0 0 1 16,0 0 0 0,0 0-141-16,0 12-28 0,9 0-6 0,-4 4 0 0</inkml:trace>
</inkml:ink>
</file>

<file path=ppt/ink/ink1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5:13.417"/>
    </inkml:context>
    <inkml:brush xml:id="br0">
      <inkml:brushProperty name="width" value="0.05" units="cm"/>
      <inkml:brushProperty name="height" value="0.05" units="cm"/>
      <inkml:brushProperty name="fitToCurve" value="1"/>
    </inkml:brush>
  </inkml:definitions>
  <inkml:trace contextRef="#ctx0" brushRef="#br0">64 798 2188 0,'0'0'48'0,"0"0"11"0,0 0 1 0,0 0 1 0,0 0-49 0,0 0-12 0,0 0 0 0,0 0 0 0,0 0 0 15,0 0 0-15,0 0 0 0,0 0 0 0,-5-4 54 0,0-4 8 16,1-4 2-16,4 4 0 0,0-9 0 0,0-3 0 16,0-4 0-16,0 4 0 0,-5-9-64 0,5-3 0 15,-4-4-14-15,4-1 2 0,-5-3 12 0,5 3 0 16,-4-3 0-16,4-1 8 0,-5 5-8 0,1-1 0 15,-1-3 0-15,5 4 0 0,-4 3 8 0,4 9-8 16,-5-4 10-16,0 7-10 0,5 1 8 0,-4 8-8 16,4 4 0-16,0 8 0 15,0 0-113-15,0 0-29 0,0 0-6 0</inkml:trace>
  <inkml:trace contextRef="#ctx0" brushRef="#br0" timeOffset="594">300 770 1674 0,'0'0'36'0,"0"0"8"0,0 0 2 0,0 0 2 0,0 0-39 0,0 0-9 0,0 0 0 0,0 0 0 16,0 0 78-16,0 0 14 0,5-8 2 0,-5-5 1 16,0 1-69-16,0 0-14 0,0-4-2 0,0 4-1 0,0 0-27 15,0-5-6-15,4-7 0 0,1-4-1 0,0 8 25 0,4-1 0 16,-9 1 0-16,4 4 0 0,1-4 0 16,-1-1 0-16,5 9 0 0,-4-4 0 0,0 8 0 0,-1 0 0 15,5 0 0-15,-4 4 0 0,-5 4 0 0,9-8 0 16,-9 8 0-16,9 0 0 0,5 8 46 0,-5-4 14 15,0 4 4-15,0 4 0 0,-5-4-64 0,6 4 0 16,-6 0-9-16,1 5 0 0,-1-5 9 0,1 4-8 16,-5 0 8-16,0 0-8 0,4 5 8 0,-4-1 14 15,0-4-3-15,5 0-1 0,-5-4-10 0,0 5-14 16,0-9 3-16,0-8 1 0,0 0 10 0,0 0 0 16,0 0 0-16,0 0 0 0,0 0 22 0,0 0 6 15,4 12 2-15,-4-12 0 0,0 0-30 0,0 0-21 16,0 0 3-16,5-4 1 0,4-4 17 0,-4 0 0 15,-1-1 0-15,5-3 0 0,-9 0 0 0,5 4 0 16,-1-4 0-16,1 4 0 0,4-4 12 0,-4 4 5 0,-5 8 2 16,4-8 0-16,5-5-19 0,0 5 0 0,1 4 0 15,-1-4 0-15,0 4 0 0,-5 0 0 0,10 4 0 0,-5 4 0 16,-9-4 27-16,9 4 5 0,0 8 0 0,5 0 1 16,-10 5 35-16,6-1 8 0,-6 0 0 0,5 0 1 15,0 0-77-15,-4 1-24 0,-5-5-1 0,4 4 0 16,1 4 13-16,0 0 4 0,-5 1 0 0,9-1 0 15,-5-4-125-15,5 0-25 0,-4-4-5 16,-1 0-797-16</inkml:trace>
  <inkml:trace contextRef="#ctx0" brushRef="#br0" timeOffset="854">951 960 1940 0,'0'0'43'0,"0"0"9"0,0 0 1 0,5-8 1 0,-5-4-43 0,0-1-11 16,0-3 0-16,4 0 0 0,-4-4 85 0,0 0 15 15,-4-5 4-15,4 1 0 0,-5-8-45 0,5-1-9 16,-4-3-2-16,-1-1 0 0,1 5-24 0,-1-4-6 16,-4-1-1-16,5-3 0 0,-6 3-9 0,6-3-8 15,-1 3 9-15,-4 5-9 0,5-4 24 0,-1 3 0 16,5 9-1-16,-4 0 0 0,-6-1-23 0,6 9 0 15,-1 4 0-15,5 0 0 16,0 0-149-16,-4 4-35 0,4 8-6 0,0 0-795 0</inkml:trace>
  <inkml:trace contextRef="#ctx0" brushRef="#br0" timeOffset="1366">1352 1033 576 0,'0'0'51'0,"0"0"-41"15,0 0-10-15,0 0 0 0,0 0 181 0,0 0 35 16,0 0 6-16,0 0 2 0,0 0-112 0,0 0-21 15,0 0-5-15,9-4-1 0,0 0-29 0,0-5-7 16,-4 1-1-16,4 0 0 0,0-4-3 0,5 0-1 16,-1 0 0-16,1 0 0 0,-5-4-1 0,5 3-1 15,9-7 0-15,-5 8 0 0,0-4 10 0,0 0 1 16,5 4 1-16,-9-5 0 0,8 1-7 0,-3 4-2 16,3-4 0-16,1 4 0 0,-5 0-17 0,1-1-3 15,-1-3-1-15,0 4 0 0,0-4-10 0,0 4-2 16,-4 0-1-16,-5-5 0 0,0 5-11 0,5 0 0 15,-5-4 0-15,0 4 8 0,0-4-8 0,-4 3 0 16,4 1 0-16,-4 0 0 0,-1 0 0 0,-4 0 0 16,0 0 0-16,5 0 0 0,-5-1 0 0,-9 1-9 0,-1 0 9 15,-3 0 0-15,-1 0-12 0,0-4 12 0,-4 4-12 16,-9-5 12-16,0 5-8 0,-5-4 8 0,-5 0 0 16,10 4 0-16,0 0 0 0,-1 4 0 0,1-5 0 0,-5 5 0 15,5 0 0-15,0 4 9 0,-1-8 1 0,10 8 0 16,0 0-10-16,0 0 0 0,4 0 0 0,0 4 0 15,1 0-16-15,8 0-4 0,-4 0-2 0,9 0 0 16,-5-4-28-16,5 4-6 0,0 0 0 0,0 0-1 16,0 0-115-16,9 4-22 0,5 4-5 0</inkml:trace>
  <inkml:trace contextRef="#ctx0" brushRef="#br0" timeOffset="2018">2185 940 230 0,'5'0'20'0,"-5"0"-20"16,4 0 0-16,1 4 0 0,-1 0 248 0,-4-4 46 15,0 0 9-15,5 0 1 0,-5-4-146 0,0 4-30 16,0 0-5-16,0-4-2 0,5 0-38 0,-1-9-8 16,-4 5-2-16,0-4 0 0,5 0-29 0,-5-4-5 15,4 4-2-15,1-4 0 0,-5-5-17 0,4-3-4 0,-4 0-1 16,5-1 0-16,-5 5-15 0,0-4 8 0,4-4-8 0,1-5 0 16,-5 5 8-16,4-4-8 0,6-1 0 0,-6 5 0 15,5-5 8-15,-4 9-8 0,-1 0 0 0,-4-4 9 16,9 7-1-16,-9 5-8 0,5 0 12 15,0 8-4-15,4 0 4 0,-5 4 0 0,5 4 0 0,-4 0 0 16,4 8 2-16,0 0 1 0,0 8 0 0,-4 4 0 16,4 1-3-16,0 3-1 0,5 4 0 0,-5 0 0 15,4 5-11-15,-3-1 0 0,3 1 9 0,1-1-9 16,4 0 0-16,-4 1 8 0,-5-5-8 0,4 0 0 16,-3-7 0-16,-1-1 0 0,0 4 0 0,0-8 0 15,5 1 0-15,-1-5 0 0,-4-4 0 0,0 0 0 16,5 0 8-16,-14-8-8 0,0 0 8 0,9 0-8 0,-9 0 8 15,18 0-8-15,-18 0 8 0,14-8-8 0,-14 8 0 16,14-8 9-16,-5-4-9 0,4-1 0 0,-8-3 0 0,0 0 0 16,-1 0 0-16,1-4 0 0,-5-5 0 15,0-3 0-15,0-4 0 0,0-1 0 0,0 1 0 0,-5 0 0 16,1-5 0-16,4-3-9 0,-5 3 9 0,0 1 0 16,5-1 0-16,-4-3-8 0,-1 4 8 0,1-1 0 15,4 1 0-15,0-5 0 0,-5 9 0 0,5-1 0 16,0 5 8-16,5 0-8 0,-1 4 12 0,1 3-3 15,-1 5 0-15,1 0 0 0,0 4 2 0,-5 8 0 16,9 0 0-16,-9 4 0 0,0 0-3 0,0 0-8 16,0 0 12-16,0 0-4 0,0 0-25 0,0 0-6 15,0 8-1-15,0 8-716 16,0 0-144-16</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5:00:24.377"/>
    </inkml:context>
    <inkml:brush xml:id="br0">
      <inkml:brushProperty name="width" value="0.05" units="cm"/>
      <inkml:brushProperty name="height" value="0.05" units="cm"/>
      <inkml:brushProperty name="fitToCurve" value="1"/>
    </inkml:brush>
  </inkml:definitions>
  <inkml:trace contextRef="#ctx0" brushRef="#br0">0 19 633 0,'0'0'28'0,"0"0"6"16,0 0-34-16,0 0 0 0,0 0 0 0,0 0 0 0,19 0 301 0,-6 0 54 15,1 0 10-15,-5 4 3 0,5-4-230 0,-1 0-46 16,6 0-8-16,-1 0-3 0,9-4-20 0,5 4-4 16,0-4-1-16,18 0 0 0,5 4 0 0,-5 0 0 15,0-4 0-15,-5 4 0 0,-8-4 6 0,4 4 1 0,-9-4 0 32,-1 4 0-32,-3 4-51 0,-6-4-12 0,1 4 0 0,-5 0 0 15,5 0 0-15,-5 0 11 0,-4 0-11 0,-5 0 10 16,5 0-88-1,0 0-18-15,-10 0-3 0,5 4-699 0,0-3-140 0</inkml:trace>
  <inkml:trace contextRef="#ctx0" brushRef="#br0" timeOffset="221">151 319 1958 0,'13'4'174'16,"1"0"-139"-16,0-4-35 0,-1 0 0 0,6 0 143 0,3 4 21 16,6-4 5-16,-1 4 1 0,5-4-63 15,0 4-13-15,0-4-2 0,-1 0-1 0,6 0-26 0,-5 4-5 16,-5 0 0-16,5-4-1 0,-5 4-46 0,0 0-13 16,-4 0 0-16,0-4 8 0,0 0-8 0,-5 4-8 15,0-4 8-15,-9 0-1385 0</inkml:trace>
</inkml:ink>
</file>

<file path=ppt/ink/ink1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9:45.809"/>
    </inkml:context>
    <inkml:brush xml:id="br0">
      <inkml:brushProperty name="width" value="0.05" units="cm"/>
      <inkml:brushProperty name="height" value="0.05" units="cm"/>
      <inkml:brushProperty name="fitToCurve" value="1"/>
    </inkml:brush>
  </inkml:definitions>
  <inkml:trace contextRef="#ctx0" brushRef="#br0">0 0 230 0,'0'0'20'0,"9"12"-20"0,-4 1 0 0,-5-13 0 15,0 0 107-15,0 0 17 0,0 0 3 0,0 0 1 16,0 0-73-16,0 0-15 0,0 0-2 0,0 0-1 16,0 0 2-16,0 0 0 0,0 0 0 0,0 0 0 15,0 0 36-15,0 0 7 0,0 0 2 0,9-4 0 0,0 4-68 0,-9 0-16 16,0 0 0-16,0 0 0 0,0 0 89 0,0 0 15 16,0 0 2-16,0 0 1 0,0 0-44 0,0 0-9 15,0 0-2-15,0 0 0 0,0 0-22 0,0 0-5 16,0 0-1-16,0 0 0 0,0 0-10 0,0 0-2 15,0 0-1-15,0 0 0 0,0 0-11 0,0 0 0 16,0 0 0-16,0 0 0 0,0 0 0 0,0 0 0 16,0 0 0-16,0 0 0 0,0 0 0 0,0 0 0 15,0 0 10-15,0 0-10 0,0 0 0 0,0 0 0 16,0 0 0-16</inkml:trace>
</inkml:ink>
</file>

<file path=ppt/ink/ink1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9:47.736"/>
    </inkml:context>
    <inkml:brush xml:id="br0">
      <inkml:brushProperty name="width" value="0.05" units="cm"/>
      <inkml:brushProperty name="height" value="0.05" units="cm"/>
      <inkml:brushProperty name="fitToCurve" value="1"/>
    </inkml:brush>
  </inkml:definitions>
  <inkml:trace contextRef="#ctx0" brushRef="#br0">278 255 1195 0,'0'0'52'0,"0"0"12"0,0 0-51 0,0 0-13 15,0 0 0-15,0 0 0 0,0 0 123 16,0 0 21-16,0 0 5 0,5-4 1 0,-5 4-44 0,0 0-9 0,0 0-1 16,0 0-1-16,0 0-35 0,0 0-6 0,0 0-2 0,0 0 0 15,0 0-20-15,0 0-5 0,0 0-1 0,-5 0 0 16,-8 0-10-16,-6-4-1 0,-3 0-1 0,3 4 0 15,1 4-5-15,-5 4-1 0,10-4 0 0,-5 9 0 16,-1-1-8-16,1 8 0 0,-5 0-10 0,5 4 10 16,5 5 45-16,-1-1 15 0,5 5 4 0,0 3 0 15,4-4-52-15,1 5-12 0,4-1 0 0,0 1 0 16,4-1 0-16,5 0 0 0,5-3 0 0,0-9 0 16,-5 4 10-16,4-7-1 0,1-5 0 0,-5 0 0 15,5 0-9-15,4-4 12 0,0 0-12 0,9 1 12 16,-13-9 0-16,9-4 1 0,-9 0 0 0,-1 0 0 15,1-4 0-15,-1 0 0 0,-3-5 0 0,3 5 0 16,-4-8 8-16,0-4 2 0,1-4 0 0,3-4 0 16,-13-5-23-16,5 1-18 0,-1 0 3 0,-4-5 1 15,0 5 14-15,0-4 0 0,0-1 0 0,0 1-9 16,0 8 9-16,-4-1 0 0,4 5 0 0,-5 4 0 16,5-4 0-16,0 3 0 0,-9-3 0 0,9 4 0 15,0 4 11-15,0 4 4 0,0 8 1 0,9-4 0 16,-9 4-135-16,0 0-26 0,0 0-6 0</inkml:trace>
  <inkml:trace contextRef="#ctx0" brushRef="#br0" timeOffset="332">565 357 1566 0,'0'20'139'15,"0"0"-111"-15,0 0 113 0,0 1 23 0,5 3 5 0,-5 0 1 16,4 4-75-16,-4 1-15 0,0-1-4 0,5 8 0 16,-1-7-35-16,1-1-7 0,4-4-2 0,-4 1 0 15,-1-9-15-15,1 0-3 0,-1-8-1 0,-4-8 0 16,0 0-3-16,9 8-1 0,5 0 0 0,-14-8 0 16,0 0-9-16,0 0 0 0,14-4 9 0,-10-4-9 15,5 0 0-15,0 0 0 0,0 0 0 0,1 0 8 0,-1-4-8 0,-5-4 0 16,-4-1 0-16,5-3 0 0,-1 4 0 0,-4-12 0 15,0 7 0-15,0-3 0 0,0 4 0 0,0 0 0 16,-4-5 0-16,-1 5 0 0,1 0 0 0,-1 4 0 16,5 4 0-16,-4-1 0 0,4 5-9 0,0-4 9 15,0 0-10-15,4 4 10 16,-4 8-130-16,0 0-20 0,0 0-4 0</inkml:trace>
  <inkml:trace contextRef="#ctx0" brushRef="#br0" timeOffset="568">1070 790 576 0,'-4'-8'51'15,"4"8"-41"-15,4-13 207 0,-8 1 42 16,-5 0 8-16,9-4 1 0,-5 4-131 0,5 12-26 16,-9-4-6-16,-5-4-1 0,5-25-35 0,0 1-7 0,-9-1-2 15,4 1 0-15,-4 0-22 0,5-5-5 0,-6-3-1 0,1-1 0 16,0 5-12-16,9 0-2 0,-5-1-1 0,0 1 0 15,1 3-9-15,-1 5-8 0,5 0 12 0,0-1-12 16,4 5 10-16,1 4-10 0,-1-4 8 0,1 3-8 16,4 1 0-16,-5 4 0 0,1 4 0 0,-1 0-11 15,1-1-181-15,4 13-36 0,-10 21-7 16</inkml:trace>
  <inkml:trace contextRef="#ctx0" brushRef="#br0" timeOffset="748">679 312 403 0,'0'0'36'0,"14"8"-36"0,-1 4 0 0,1-8 0 0,0-8 265 0,4 0 47 16,-5 4 8-16,6-4 3 0,-1-4-158 0,-5 4-31 15,6-4-6-15,-1 8-2 0,0-4-59 0,0 4-12 16,1 4-3-16,-6 0 0 0,1-4-38 0,4 4-14 16,0 4 9-16,0-4-9 15,-8-8-17-15,3 0-9 0,5 4-2 0,1 0 0 16,-6 0-225-16,6 0-46 0</inkml:trace>
  <inkml:trace contextRef="#ctx0" brushRef="#br0" timeOffset="1136">1262 381 576 0,'0'28'51'0,"4"-12"-41"16,-4 1-10-16,5 11 0 0,-5 8 214 0,4 1 41 16,-4 3 8-16,0-7 1 0,5 3-101 0,-5 0-21 15,4 1-4-15,1-1-1 0,0 1-45 0,-5-1-8 0,4-4-3 0,1 9 0 16,-5-5-29-16,0-11-7 0,0-1-1 0,-5-8 0 15,5 0-28-15,0-16-7 0,0 0-1 0,0 0 0 16,0 0 1-16,0 0 0 0,0 0 0 0,-4-8 0 16,-6 4-1-16,6 0-8 0,4 0 12 0,0-12-4 15,-5-8-8-15,5-9 10 0,-4 1-10 0,-1 8 10 16,1 3-10-16,4-15 0 0,-5-13 0 0,5 5 0 16,0-1 0-16,0 9 8 0,0-5-8 0,5 5 0 15,4 0 8-15,-5 11-8 16,5 5 0-16,1 4 8 0,-1 4-8 0,-5 0 12 0,10-1-12 0,-5 5 12 15,5-4-4-15,-1 8-8 0,1 0 12 0,4 4-4 0,-4-4-8 16,-5 4 0-16,5 4 9 0,-10 8-9 0,5 0 0 0,-4 1 0 16,-1-1 0-16,-4 0 0 0,0 4-8 0,0 8 8 15,-9 1-8-15,0 3 8 0,-5 0-10 0,5-3 10 16,-4 3-12-16,-1 0 12 0,0 1-9 0,1-5 9 16,-1-4 0-16,0-4-9 0,5 0 9 0,0-7 0 15,9-9 0-15,0 0-8 16,0 0-76-16,0 0-14 0,0 0-3 0,0-9-1 15,0-3-111-15,0 0-23 0</inkml:trace>
  <inkml:trace contextRef="#ctx0" brushRef="#br0" timeOffset="1405">1548 506 1015 0,'0'0'44'0,"0"8"11"0,5 5-44 0,-5 3-11 0,5-4 0 0,-1 8 0 15,1-4 120-15,-1 5 21 0,5-1 5 0,0 4 1 16,1 4-39-16,-1-7-7 0,-5-1-1 0,5-4-1 15,5-4-27-15,0 0-6 0,-1-4-1 0,1 1 0 16,-5-9-19-16,5 0-4 0,8 0-1 0,-8-5 0 16,-5-3-21-16,0 0-5 0,0-4-1 0,1-4 0 15,3 4-14-15,-4-4 0 16,0-1 8-16,1 1-8 0,-6 4 0 0,1-4 0 0,-1 4 0 0,1-4 0 16,-5-1 0-16,0-3 0 0,0 4 0 0,-5-4 0 15,1 8 0-15,4-1 0 0,9 5 0 0,-9 0 0 16,0-4-13-16,-5 4 4 0,5 8 1 0,0 0 0 15,0 0-121-15,5 16-24 0,-1 0-5 0,1-3-1 16,4 7 0-16,5 4 0 0</inkml:trace>
  <inkml:trace contextRef="#ctx0" brushRef="#br0" timeOffset="1574">2008 915 633 0,'0'0'56'0,"0"0"-44"16,0 0-12-16,0 0 0 0,0-12 143 0,5-4 26 15,-1 4 6-15,-4-1 1 0,5-7-44 0,-5-4-8 16,0 0-1-16,0-1-1 0,-5-7-50 0,5 4-11 15,-4-9-1-15,-1 1-1 0,1-1-19 0,-1 1-4 16,-8 0-1-16,-1-5 0 0,9 1-19 0,-4 3-4 16,-4 1-1-16,8 11 0 0,0-3-11 0,1 0 0 15,-5 4 0-15,4-5 0 16,1 5-65-16,-1 8-19 0,1 12-3 0</inkml:trace>
  <inkml:trace contextRef="#ctx0" brushRef="#br0" timeOffset="1798">1708 409 518 0,'0'0'46'0,"0"0"-37"0,9-4-9 0,9 4 0 16,-9 8 249-16,14-8 48 0,0 0 10 0,4-4 1 16,0 4-115-16,1-4-23 0,-1 4-5 0,5-4-1 15,0 0-64-15,4 4-12 0,-4 8-4 0,9-8 0 16,-5-4-42-16,1 0-9 0,-5-4-1 0,4 8-1 15,1 8-23-15,-6 4-8 0,-8-8 0 0,0 4 0 16,-5 4-18-16,0-7-10 0,-4-10-1 0,-14 5-1 16,0 0-241-16,0 0-48 0</inkml:trace>
  <inkml:trace contextRef="#ctx0" brushRef="#br0" timeOffset="2279">28 1134 691 0,'0'0'15'0,"0"0"3"0,-9 0 1 0,9 0 1 0,0 0-20 0,0 0 0 0,0 0 0 0,0 0 0 16,-14-4 132-16,14 4 22 0,0 0 5 0,0 0 1 15,0 0-26-15,0 0-5 0,0 0-1 0,0 0 0 16,0 0-46-16,0 0-10 0,0 0-1 0,14-4-1 16,-10-1 42-16,10 5 8 0,4 0 1 0,5 0 1 15,4 5-46-15,1-1-10 0,8-4-2 0,5 0 0 16,9 4-2-16,9-4-1 0,-4-4 0 0,9 4 0 15,8-4-25-15,-3 4-4 0,13-5-2 0,9 10 0 16,0-1-46-16,-5 4-8 0,5 0-3 0,-4 0 0 0,-1-8 53 0,-8 0 10 16,4-8 3-16,0 4 0 0,0 4-31 15,-5-4-8-15,0 0 0 0,1 0 0 0,-10 0 0 16,-18-1 0-16,-4 5 0 0,4 0 0 0,-5 0 0 16,1 0 0-16,-1-4 0 0,-4 0 0 0,-4 0 0 0,8 0 0 15,1 0 0-15,-10 0 0 16,-8 0-35-16,-10 4-1 0,-5 0-1 0,1-4 0 15,0 0-76-15,-10 4-15 0,5-4-4 0,-4 4 0 16,0-4-71-16,-5 4-14 0,-19 0-3 0</inkml:trace>
</inkml:ink>
</file>

<file path=ppt/ink/ink1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9:58.518"/>
    </inkml:context>
    <inkml:brush xml:id="br0">
      <inkml:brushProperty name="width" value="0.05" units="cm"/>
      <inkml:brushProperty name="height" value="0.05" units="cm"/>
      <inkml:brushProperty name="fitToCurve" value="1"/>
    </inkml:brush>
  </inkml:definitions>
  <inkml:trace contextRef="#ctx0" brushRef="#br0">843 1102 748 0,'0'0'67'15,"0"0"-54"-15,0 0-13 0,0 0 0 0,0 0 169 0,0-8 31 16,-4-4 7-16,4 12 1 0,0 0-64 0,4-8-13 15,-8-16-3-15,8 11 0 0,-4 13 0 0,5-16 0 16,-5-4 0-16,0-8 0 0,0 7-51 0,0-3-10 16,0-4-3-16,0 4 0 0,-5-1 0 0,5-3 0 15,-4-4 0-15,4 7 0 0,-5 5-51 0,5-4-13 16,-4 4 0-16,4-1 0 0,-5 1 0 0,5 8 0 16,0 4 0-16,0-4 0 0,-4 0 0 0,-1-1 0 15,1 1 0-15,4 0 0 0,0 8 0 0,-5-4 0 16,0 0 0-16,5 0 0 15,0 8-151-15,0 0-33 0,0 0-6 0,0 0-2 16,-9-4-51-16,-4 0-10 0,4 4-3 0,9 0 0 0</inkml:trace>
  <inkml:trace contextRef="#ctx0" brushRef="#br0" timeOffset="351">434 625 518 0,'0'0'46'0,"0"0"-37"0,0 0-9 0,0 0 0 16,0 0 164-16,0 0 32 0,0 0 5 0,0 0 2 15,0 0-92-15,0 0-19 0,0 0-3 0,0 0-1 16,0 0-21-16,0 0-5 0,-5-8-1 0,5 8 0 16,0 0 2-16,14 0 0 0,-5-5 0 0,5 1 0 15,4-4 20-15,-5 0 4 0,6-4 1 0,-1 4 0 0,0 0 0 16,14 0 1-16,-5-4 0 0,5 8 0 0,-5 8-71 0,5-8-18 15,-4-8 0-15,4-1 0 0,4 9 0 0,0-4 0 16,5 8 0-16,0 0 0 0,5 0 55 0,-5 0 7 16,4-8 2-16,-13 4 0 15,5 0-103-15,-5 4-20 0,-10 4-4 0,10 0-1 0,-5-8 72 0,1 0 15 16,-5 0 2-16,8 0 1 0,-8 0-41 0,0 4-8 16,-5 4-1-16,0-4-1 15,-9-4-91-15,-9 4-19 0,0 0-3 0,0 0-1 16,0 0 17-16,-9 12 3 0,5 4 1 0,-5-4-449 15,-10-8-89-15</inkml:trace>
  <inkml:trace contextRef="#ctx0" brushRef="#br0" timeOffset="663">488 1309 403 0,'0'0'36'0,"0"0"-36"15,0 0 0-15,0 0 0 0,0 0 247 0,0 0 42 0,0 0 9 0,0 0 2 16,0 0-108-16,0 0-22 0,0 0-4 0,0 0-1 16,0 0-59-16,0 0-12 0,0 0-2 0,0 0-1 15,0 0-27-15,5 12-4 16,-1-8-2-16,6 0 0 0,-6-4-7 0,14 0-2 0,-13 0 0 0,13 0 0 16,-4 0-19-16,9 0-4 0,4-4-1 0,0 0 0 15,0 4 31-15,1-4 7 0,-1 4 1 0,10-4 0 16,-6-4-52-16,10 3-12 0,0 1 0 0,5 8 0 0,4 5 0 15,-5-5 0-15,1-8 0 0,-5 0 0 0,-14 4 0 0,5-5 0 16,0 1 0-16,0 0 0 16,0-4-48-16,-9 4-13 0,4-4-3 0,5-4 0 15,-5 0-122-15,-4 0-25 0,0 0-5 0,-10 3 0 0</inkml:trace>
  <inkml:trace contextRef="#ctx0" brushRef="#br0" timeOffset="1091">2073 1050 1022 0,'0'0'45'0,"0"0"10"0,0 0-44 0,0 0-11 0,0 12 0 0,0-12 0 16,0 0 108-16,0 0 19 0,-5 8 4 0,5-8 1 15,0 0-4-15,0 0-1 0,0 0 0 0,0 0 0 0,5-4-44 16,-1-4-9-16,1 0-2 0,-1-1 0 15,5-3-12-15,-4 4-2 0,4-4-1 0,0 4 0 0,5-4-5 0,-5 0-2 16,5 0 0-16,-1-1 0 0,1-3-24 0,0-4-5 16,8-4-1-16,-12 3 0 0,3 1-12 0,1-4-8 15,0 4 10-15,-1-5-10 0,-4 5 0 0,5 0 8 16,-5 0-8-16,0 4 0 0,0-1 0 0,0 1 0 16,-4 8 0-16,-1 0 0 0,-4 0-16 0,0 8-5 15,0 0-2-15,0 0 0 16,-4 12-159-16,-1-4-32 0,-8-4-6 0</inkml:trace>
  <inkml:trace contextRef="#ctx0" brushRef="#br0" timeOffset="1360">1772 685 1267 0,'0'0'56'0,"0"0"12"0,0 0-55 0,0 0-13 15,0 0 0-15,9 8 0 0,0 1 149 0,5 3 27 0,4 0 6 0,1 0 1 16,-1-4-51-16,0-4-9 0,0 0-3 0,0 0 0 16,5 0-31-16,4 4-6 0,-4 4-2 0,9-3 0 15,-5 3-42-15,1 0-9 0,4-4-2 0,4 12 0 16,-13 8-16-16,0-7-3 0,8-9-1 0,-17-8 0 16,4 4-8-16,5 0 0 0,-5 8 0 0,0-4 0 15,-4 1 0-15,0-1-14 0,-1 0 3 0,1 0 1 16,-5-4-43-16,0 0-9 0,5 0-2 0,-9-4 0 15,4 0-198-15,-5-4-40 0</inkml:trace>
  <inkml:trace contextRef="#ctx0" brushRef="#br0" timeOffset="1624">2269 1122 230 0,'4'-16'10'0,"-4"16"2"0,0-8-12 0,0 8 0 16,0 0 0-16,-9-8 0 0,4-4 334 0,5-4 64 15,-4 4 13-15,4-1 2 16,-5 1-243-16,1-4-49 0,-1 0-9 0,-4-4-3 0,5-1-70 0,-6 1-15 16,1-8-2-16,-4-5-1 0,-1-3 5 0,5 4 1 0,-5-1 0 0,5 5 0 15,0 4-27-15,-5-1 8 0,1 5-8 16,-1 0 0-16,0 4 0 0,1 4 8 0,4-1-8 0,-5 9 0 31,-4-4-124-31,0 8-29 0,4 4-7 0,0 4 0 0</inkml:trace>
  <inkml:trace contextRef="#ctx0" brushRef="#br0" timeOffset="1819">1768 876 1958 0,'9'4'43'0,"0"0"9"0,5-8 1 0,-1 0 3 0,5 4-45 0,5 0-11 0,0-5 0 0,9 5 0 0,-5-4 104 15,5 4 20-15,0-4 3 0,0 4 1 0,0-4-56 16,-5 0-10-16,5 0-2 0,-5 4-1 0,0 4-29 0,-4 0-6 16,0 0 0-16,0-8-1 0,-5 0-33 0,5 0-6 15,-10 12-2-15,6-4 0 0,-6 0 34 0,1-4 8 16,0-8 0-16,-1 4 1 16,-4 0-110-16,5 4-23 0,-5 0-4 0,0-4-632 15,5 4-126-15</inkml:trace>
  <inkml:trace contextRef="#ctx0" brushRef="#br0" timeOffset="2297">2747 374 864 0,'-5'16'76'0,"5"-16"-60"0,0 0-16 0,5-8 0 16,-5 8 98-16,0 0 17 0,0 0 3 0,0 0 1 0,0 0 1 0,0 0 1 16,0 0 0-16,0 0 0 0,0 12-45 0,0 4-10 15,-5 0-2-15,0 1 0 0,5 3 0 0,0-4 0 16,0 0 0-16,0 4 0 0,5 5-7 0,-5 3-1 16,9 4-1-16,-4 1 0 0,-1-5-37 0,5 8-7 15,-4 5-2-15,-1 3 0 0,1-11 31 0,0-1 5 16,8 1 2-16,-8-5 0 0,-1-4-25 0,5-4-5 15,-4 1-1-15,4-1 0 0,-4-4-16 0,4 4 0 16,-5-8 0-16,5 5 0 0,-9-1 0 0,5 0 0 16,-1-4 0-16,-4-4 0 15,5 4-21-15,-5-12-11 0,0 0-3 0,0 0 0 16,0 0-201-16,0 0-40 0,0-12-8 0,0 0-551 0</inkml:trace>
  <inkml:trace contextRef="#ctx0" brushRef="#br0" timeOffset="2585">2842 742 403 0,'0'0'36'0,"0"0"-36"0,0 0 0 0,0 0 0 16,5 16 192-16,-5-16 31 0,4-8 6 0,-4 4 2 16,0 4-75-16,9-4-16 0,-4-8-2 0,-1 8-1 15,6 0-13-15,-1-4-4 0,-5 4 0 0,5 0 0 16,0-5-40-16,5 1-9 0,0-4-2 0,-1-4 0 15,6-4-20-15,-1 4-4 0,0-1-1 0,0 1 0 16,0 0-17-16,1 0-4 0,-1 0-1 0,0 0 0 0,-4-1-22 0,-1 9 0 16,1-4 0-16,0 4 0 0,-1-8 0 15,-3 4 0-15,3 0 0 0,-4-1 8 0,0 5-8 0,0 0-10 16,-4 4 10-16,4-4-13 16,-4 0-35-16,4 4-8 0,-9 4 0 0,0 0-1 15,0 0-135-15,0 0-26 0,0 0-6 0,-14 4 0 0</inkml:trace>
  <inkml:trace contextRef="#ctx0" brushRef="#br0" timeOffset="2806">2806 641 1411 0,'4'16'62'0,"-4"-16"14"0,9 8-61 0,-4 8-15 16,4 5 0-16,0-9 0 0,5-8 173 0,-1 0 32 15,6 8 7-15,-1 8 0 0,0 0-72 0,5-3-14 0,0-5-3 16,-5-4-1-16,9 4-50 0,-9 0-9 0,5 4-3 0,4-4 0 15,1 5-27-15,4-5-5 0,-5 8-2 16,-4-8 0-16,-1 0-18 0,1 0-8 0,-5 1 0 0,5-1 8 16,0 0-19-16,0 0-4 0,-5-4-1 0,0 0 0 15,0 4-38 1,-4-4-8-16,0 0-2 0,-10-3 0 0,5-1-136 0,-4 4-28 16,9-4-6-16</inkml:trace>
  <inkml:trace contextRef="#ctx0" brushRef="#br0" timeOffset="3214">4026 1179 403 0,'0'0'17'0,"0"0"5"0,0 0-22 0,0 0 0 16,0 0 0-16,0 0 0 0,0 0 160 0,0 0 27 15,0 0 5-15,0 0 2 0,-5-4-88 0,-4-4-18 16,5 0-3-16,-5-4-1 0,-1 0-36 0,1-1-7 16,-4 1-1-16,-1 4-1 0,0-8-20 0,-8-4-4 15,3-13-1-15,-3 1 0 0,3 4-3 0,1-5-1 16,-5-3 0-16,1-1 0 0,3 1 0 0,-3-4 0 15,4 7 0-15,4-3 0 0,-4-1 1 0,4 1 0 16,9-5 0-16,-4 5 0 0,0-4 5 0,5 7 2 0,4 1 0 16,4-1 0-16,-4 1 11 0,0 4 3 0,5-1 0 0,-1 1 0 15,1 4-10-15,-1-1-2 0,1 1 0 0,4 4 0 16,-4-4 8-16,4-1 0 0,-5 1 1 0,-4 4 0 16,5 8-20-16,4 4-9 0,-9 0 8 0,5-1-8 15,-5 9 0-15,0 0 0 0,0 0 0 0,0 0-610 16,0 0-127-16</inkml:trace>
  <inkml:trace contextRef="#ctx0" brushRef="#br0" timeOffset="3962">452 1620 1587 0,'0'0'141'0,"-9"0"-113"15,0 0-28-15,-5 0 0 0,-4-8 74 0,4 4 9 16,1-4 1-16,-10-4 1 16,5-4-16-16,-5-1-3 0,0-3-1 0,0-4 0 0,0 4-39 0,1-9-8 15,-6-3-2-15,6 4 0 0,-1-9-16 0,0 1-16 16,5-1 4-16,0-3 0 0,-1-1 35 0,1 1 7 15,0-9 2-15,4 5 0 0,10-5-19 0,-1 5-3 16,-4-5-1-16,9 1 0 0,9-5 10 0,-4 0 1 16,-1-3 1-16,10 3 0 0,-9 1-5 0,8 11-2 0,1 5 0 15,0-5 0-15,-5 9-14 0,4-1 0 0,1 5 0 0,4 4 0 16,-9 0 0-16,10 3 0 0,-6 1 0 0,5 4 0 16,1 0-96-1,-1 4-26-15,5-1-5 0,-1 1-820 0</inkml:trace>
  <inkml:trace contextRef="#ctx0" brushRef="#br0" timeOffset="4608">3448 1240 1170 0,'13'20'52'0,"-13"-20"10"15,0 0-50-15,5 8-12 0,-1 8 0 0,-4-16 0 16,0 0 113-16,0 0 20 0,10 8 4 0,-10-8 1 0,9-8-46 16,-9 8-8-16,0 0-3 0,0 0 0 0,4-8-17 0,5 4-4 15,-4-8-1-15,4 4 0 0,0-4-7 0,0 0-2 16,0-5 0-16,-4 5 0 0,-1-8-10 0,6 4-3 15,-1-4 0-15,0-1 0 0,0-3-17 0,0-4-4 16,0-5-1-16,-4 5 0 0,4 0-15 0,-5-13 0 16,-4-3 8-16,0-5-8 0,-4 5 0 0,-5-9 0 15,-1 5 0-15,-3-9 0 0,-1 4 0 0,-4 1 0 16,-5-1 0-16,0 4 0 0,1 1 0 0,-1-1 0 16,0-3 0-16,-4 7 0 0,-1 1-12 0,1 7 12 15,9 13-12-15,-9-4 12 16,8-5-51-16,-3 9-3 0,-1 4-1 0,9 8 0 15,-4-1-109-15,4 5-23 0,1 8-4 0</inkml:trace>
</inkml:ink>
</file>

<file path=ppt/ink/ink1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0:06.650"/>
    </inkml:context>
    <inkml:brush xml:id="br0">
      <inkml:brushProperty name="width" value="0.05" units="cm"/>
      <inkml:brushProperty name="height" value="0.05" units="cm"/>
      <inkml:brushProperty name="fitToCurve" value="1"/>
    </inkml:brush>
  </inkml:definitions>
  <inkml:trace contextRef="#ctx0" brushRef="#br0">60 1068 792 0,'0'0'35'0,"0"0"7"15,0 0-34-15,0 0-8 0,0 0 0 0,0 0 0 16,0 0 76-16,0 0 14 0,0 0 2 0,0 0 1 16,0 4-37-16,-4-12-7 0,-5 8-1 0,4-4-1 0,1 0-3 0,-1 0 0 15,5 4 0-15,0 0 0 16,-5-8 14-16,1 0 2 0,-1-4 1 0,1 4 0 0,4 8-9 0,0-13-1 15,-5 1-1-15,5 4 0 16,0-4-24-16,0 0-5 0,-4 4-1 0,4 0 0 0,0-4-12 0,0-1-8 16,-5 1 8-16,5 4-8 0,0-4 0 0,0 0 0 15,0 0 0-15,0-4 0 0,0 3 0 0,0-3 8 16,0 0-8-16,5 4 0 0,-5-4 0 0,4 4 0 16,5 0 0-16,0 3 0 0,1 1 0 0,-6 0 8 15,-4 8-8-15,9-8 0 0,0 0 8 0,0 4-8 16,-4-4 10-16,4 4-10 0,0 0 10 0,-4 0-10 15,-5 4 10-15,0 0-10 0,0 0 11 0,9 0-11 0,4 0 12 16,-3 0-12-16,-1 4 9 0,-9-4-9 0,0 0 0 16,0 0 9-16,0 4 0 0,4 4 0 0,1-4 0 15,-1 4 0-15,1 0 19 0,4 0 3 0,0 0 1 16,0 5 0-16,-9-5-4 0,5 0-1 0,-5 0 0 0,9 8 0 16,-5-4-6-16,-4 8-1 0,0-3 0 0,5 3 0 15,4-4-8-15,-9-8-1 0,0 4-1 0,0-4 0 16,5 0-2-16,-1 5 0 0,-8 7 0 0,8-8 0 15,1-12-8-15,-1-4 0 0,-4 4 0 0,0 0 0 16,0 0 0-16,0 0 8 0,5-4-8 0,-5 4 0 0,0 0 0 16,0 0 0-16,0 0 0 0,0 0 0 0,-5-16 0 15,5 3 0-15,9-3 0 0,-9 8 0 0,0-4 0 0,0 4 0 16,5-8-9-16,0 0 9 0,-1 3 0 0,-4-3 0 16,0 0 0-16,5 0 0 0,-1 0-8 0,5 0 8 15,-4-1 0-15,4 1 0 0,0 4 0 0,-4-4 0 16,-1 0 0-16,10 8 0 0,-10-5 0 0,10 5 0 15,-9 0 0-15,8-4 0 0,-8 0 0 0,4 4 11 16,-5 8-11-16,6 0 10 0,3 0-10 0,-8 0 0 16,4 4 0-16,0 4 0 0,0-4 29 0,-4 0 1 15,4 8 0-15,-5-4 0 0,1 8 4 0,-1 1 1 16,1-1 0-16,-1 4 0 0,-4 0-1 0,5 1 0 16,-5 3 0-16,0 0 0 0,5-4-11 0,-1 5-3 15,-4-1 0-15,5-4 0 0,-1 0-11 0,-4-3-9 16,0 3 12-16,5-4-12 0,-5-4 0 0,4 4 0 15,1 1 0-15,-1-5 0 16,-4-4-57-16,0-8-19 0,0 0-3 0,0 0-723 0,0 0-145 16</inkml:trace>
  <inkml:trace contextRef="#ctx0" brushRef="#br0" timeOffset="252">807 866 403 0,'-5'-8'36'0,"5"8"-36"0,5 20 0 0,4-4 0 0,-9-16 250 0,5 12 43 16,-5 5 9-16,4-5 2 0,1 4-147 0,-5-4-29 15,0 0-5-15,-5 4-2 0,5-4-57 0,0 5-12 16,-4-1-3-16,4-4 0 15,0 0-33-15,0 0-8 0,0-4 0 0,0 4-8 0,0 1 0 0,0-1 0 16,0 0 0-16,0 4-626 16,0-8-132-16</inkml:trace>
  <inkml:trace contextRef="#ctx0" brushRef="#br0" timeOffset="726">1012 757 345 0,'0'8'31'0,"0"4"-31"0,0 0 0 0,0 4 0 16,4 0 318-16,-4 9 58 0,0 7 11 0,0-8 2 15,5-12-230-15,-5 1-47 0,4 11-8 0,-4-4-3 16,0-12-57-16,0 4-11 0,0-4-2 0,0 5-1 15,-4 7-30-15,4-12-8 0,0-8-1 0,0 0 0 16,0 0 18-16,0 0 4 0,0 0 1 0,0 0 0 0,0 0-14 16,0 0 0-16,0 0 0 0,0 0 0 0,-5-8 8 15,5-4-8-15,0 0 0 0,0-1 0 0,0 1 8 16,0-8-8-16,5-4 0 0,-5 3 0 0,0 5 0 16,0 0 0-16,4 0 0 0,-4 0 0 0,5-5 0 15,0 1 0-15,-1 4 0 0,1-4 0 0,-1 4 8 0,1-1-8 16,-1 5 0-16,5 0 0 0,-4 4 8 0,4 0-8 15,-4-4 0-15,4 4 9 0,0 0-9 0,0 4 10 16,-4 0-10-16,4 0 10 0,0-1-10 0,-9 5 12 16,9 5-12-16,-5 3 12 0,-4-8 14 0,10 16 3 15,-1 0 1-15,0 0 0 0,-5 4 10 0,1 1 3 16,-1-1 0-16,1 8 0 0,-1 9-24 0,-4-9-5 16,5-8-1-16,-5 0 0 0,0-3-13 0,0 7 8 15,0 8-8-15,5-7 0 0,-5-9 0 0,4 0 0 16,1-4 0-16,-5-4 0 15,4 0-107-15,1 0-24 0,4 0-5 0,-5-4-896 0</inkml:trace>
  <inkml:trace contextRef="#ctx0" brushRef="#br0" timeOffset="1086">1713 1125 518 0,'0'8'46'15,"0"-8"-37"-15,0 0-9 0,0 0 0 16,9 4 208-16,-9-4 40 0,9-4 8 0,5 0 2 0,-5-8-119 0,0 0-24 16,-4 8-5-16,4-5-1 0,-5 1-47 0,1 0-10 15,4 0-1-15,-5-8-1 0,6 0-12 0,-6-4-2 16,5-1-1-16,-4 1 0 0,-5-4-15 0,0-4-2 15,4-1-1-15,-4 1 0 0,0 8-8 0,-4-9-1 16,4-15-8-16,-9-1 12 0,0 9-12 0,-1 3 0 16,-8-3 8-16,5-4-8 0,-10-1 0 0,0-3 0 15,5-13 0-15,-5 4 0 0,5 5 0 0,-5 3 0 16,5 9 0-16,-5-1 0 0,5 9 12 0,0-4-4 16,0-5-8-16,4 5 12 0,-4 8-12 0,4 3 0 15,0-3 0-15,1 12 0 16,4 4-116-16,-1 8-17 0,1-4-3 0,9 4-731 0</inkml:trace>
</inkml:ink>
</file>

<file path=ppt/ink/ink1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9:51.463"/>
    </inkml:context>
    <inkml:brush xml:id="br0">
      <inkml:brushProperty name="width" value="0.05" units="cm"/>
      <inkml:brushProperty name="height" value="0.05" units="cm"/>
      <inkml:brushProperty name="fitToCurve" value="1"/>
    </inkml:brush>
  </inkml:definitions>
  <inkml:trace contextRef="#ctx0" brushRef="#br0">0 1870 172 0,'-9'-20'16'0,"9"20"-16"0,0 0 0 0,0 0 0 15,0 0 136-15,0 0 25 0,0 0 5 0,0 0 1 16,5-12-99-16,-1 4-19 0,-4 8-4 0,0 0-1 16,0 0-12-16,0 0-2 0,0-12-1 0,10 3 0 15,-10 9 15-15,0 0 2 0,0 0 1 0,0-12 0 0,0 4-24 16,0 0-5-16,0 4-1 0,0 4 0 0,0-8 38 0,0 8 7 16,0 0 2-16,0 0 0 0,0-4-52 0,0 4-12 15,0 0 0-15,0 0 0 0,0-8 47 0,0 8 6 16,0 0 2-16,0 0 0 0,0-8-39 0,0 8-7 15,0-8-1-15,0 8-8 0,0-8 8 0,0 8-8 16,0 0 0-16,0 0 0 0,0-13 0 0,0 9 0 16,0-4 0-16,0 8 0 0,0 0 0 0,0 0 0 15,0 0 0-15,0 0 0 0,0 0 0 0,0 0 0 16,0 0 0-16,0 0 0 0,0 0 58 0,0 0 5 16,0 0 1-16,0 0 0 0,0 0-52 0,0 0-12 15,0 0 0-15,0 0 0 0,0 0 34 0,0 0 4 16,0 0 1-16,0 12 0 0,0 1-12 0,0-1-3 15,0 4 0-15,0-4 0 0,0 0-24 0,0 4 0 16,4 5 8-16,-4-5-8 0,0 4 46 0,0 0 7 16,5 0 2-16,-5 9 0 0,0-1-22 0,0 0-4 0,0 5-1 15,0 7 0-15,0 5 0 0,4-1 0 0,-4 5 0 16,5 8 0-16,4-1-8 0,0 5-3 0,-4 4 0 16,4 3 0-16,0 5-17 0,0 4 0 0,0 4 0 15,-4 4 0-15,4-8 32 0,0 4 2 0,-5-4 1 16,5 4 0-16,-4 0-27 0,4 0-8 0,0 0 0 0,-4 4 0 15,-10-13 0-15,5 5 0 0,0 0 0 0,0 0 0 16,9-8 9-16,-9 0-9 0,9 8 0 0,-9-9 9 16,0-3-9-16,5-4 0 0,-5 0 9 0,0-5-9 15,4-7 0-15,1-1 0 0,0-7 0 0,-1-1 0 0,-4-7 0 16,5-5 0-16,-10 4 0 0,10-11 0 0,-1-1-24 16,5 0 0-16,-4-4 0 0,4-4-790 15,-4-4-158-15</inkml:trace>
  <inkml:trace contextRef="#ctx0" brushRef="#br0" timeOffset="1044">64 1826 633 0,'14'-8'56'0,"-14"8"-44"0,0 0-12 0,9-5 0 16,0 5 143-16,-4 5 26 0,8-1 6 0,-4-4 1 16,1-9-90-16,-1 1-18 0,-5 4-3 0,14 4-1 15,-4 4-6-15,4-4-2 0,0-8 0 0,10-4 0 0,-10 8-8 0,5-4-3 16,13 0 0-16,-9 0 0 0,5 0-4 0,9 0-1 16,0 4 0-16,5 0 0 0,-1-1-6 0,5-3-2 15,5-12 0-15,0 4 0 0,8 8 0 0,-8 0-1 16,0-12 0-16,4 3 0 0,0 1-3 0,-4 8 0 15,4 8 0-15,-4-8 0 0,-1-4-12 0,-4 0-4 16,5 4 0-16,4-5 0 0,5 5-12 0,-5 0 8 16,5 8-8-16,-5-4 0 0,5-8 8 0,-5 0-8 15,0 0 0-15,5 4 0 0,-5 12 0 0,0-4 0 16,5-8 0-16,-9 0 0 0,-1-5 0 0,1 5 0 16,-1-4 0-16,1 4 0 0,-5 0 0 0,5 4 8 15,-5-4-8-15,5 8 0 0,-5-4 0 0,-5 0 0 16,1 4 8-16,8 0-8 0,1-4 0 0,-5 4 0 15,5-4 0-15,-5 8 0 0,4 8 0 0,-4-4 0 16,-4 0 0-16,-1-8 0 0,-4-12 0 0,0 0 0 0,0 4 0 16,-4 0 0-16,4 4 0 0,-9-5 0 0,0 5 0 15,-1-4 0-15,-8 4-10 0,4-4 10 0,1 0-8 0,-1 4 8 16,0-4 0-16,-4 8 0 0,9-4 0 0,-5 8-8 16,-4 0 8-16,4-8 0 0,-4-8 0 15,5 4 0-15,-6 8 0 0,1 0 0 0,0-8 0 0,0 8 0 16,-5 0 0-16,5 4 0 0,-5 8 0 0,5-8 0 15,-5-4 0-15,0 0 0 0,0 0 0 0,-4 0 8 16,-5 4-8-16,5 0 0 0,-5 8 0 0,4-4 0 16,-4-8 0-16,1-4 0 15,-1 4 0-15,0-4-8 0,0 4 8 0,0 0 0 0,5 8 0 0,-5-8 0 16,0 0 0-16,5 4 0 0,-5-4 0 0,0 0 0 0,0 0 0 16,0 0 0-16,0 0 0 0,-9 0-8 0,0 0 8 0,0 0 0 15,5 8 0-15,-5-8 0 0,0 0 0 0,0 0-8 16,0 0 8-16,0 0 0 0,0 0 0 0,0 0-10 15,9 4 10-15,-9-4 0 0,4 8-8 0,1 5 8 16,-1-5 0-16,-4 0 0 0,0 4 0 0,0 0 0 16,5 0 0-16,-5 0 0 15,4 9 0-15,1-1 0 0,0 0 0 0,-1 4 9 0,-4 1-9 0,5-1 10 16,-1 4-10-16,1 9 10 0,-1 3-10 0,1 1 10 16,-5 3-10-16,4 1 10 0,1 3-2 0,0 9 0 15,-1 4 0-15,-4 7 0 0,0-3 4 0,5 8 0 16,-1-4 0-16,-4 12 0 0,0-4-1 0,0 8 0 15,-4 4 0-15,4 8 0 0,0-4 1 0,-5 4 0 16,5 0 0-16,-4 12 0 0,-1-3-1 0,5-5 0 16,-5 4 0-16,5 4 0 0,-4-16-11 0,-1 0 0 15,5-4 0-15,0 0 0 0,-4-12 0 0,4 0 8 16,0-4-8-16,-5-4 0 0,5-4 0 0,0-9 0 0,0-3 8 16,0-9-8-16,0 1 0 0,0-9 0 0,5 5 0 15,-1-1 0-15,1-3 0 0,-1 3 0 0,1-3 0 0,0-1 0 16,-1 0-92-1,1 1-10-15,-5-9-2 0,0 5-1 0,0-9-110 0,-5 0-21 16</inkml:trace>
  <inkml:trace contextRef="#ctx0" brushRef="#br0" timeOffset="1929">556 4727 691 0,'0'0'30'0,"0"0"7"0,0 0-29 0,0 0-8 0,0 0 0 0,0 0 0 16,0 0 76-16,0 0 15 0,0 0 2 0,0 0 1 0,0 0 1 15,0 0 0-15,0 0 0 0,0 0 0 16,0 0-35-16,0 0-6 0,0 0-2 0,0 0 0 0,0 0-10 0,0 0-2 15,0 0-1-15,0 0 0 0,9 0 26 0,5-4 6 16,-1 4 1-16,1-4 0 0,4 4-32 0,0 0-5 16,5 0-2-16,9 0 0 0,0 0 11 0,0 4 1 15,4-4 1-15,5 0 0 0,-4 4-10 0,4 0-1 16,4 0-1-16,1 0 0 0,-5-4-7 0,4 4-2 16,1 1 0-16,-5-1 0 0,0 0-5 0,4 0 0 15,1 4-1-15,-5-4 0 0,4 0-7 0,5 0-2 16,9-4 0-16,-4 0 0 0,0 0-1 0,-1 4 0 15,1-4 0-15,4 4 0 0,-4-4 13 0,-5 0 2 16,0 0 1-16,0 0 0 0,-4 0-13 0,4 4-2 16,-5 0-1-16,1 0 0 0,8-4-1 0,-13 4-8 15,-4-4 12-15,4-4-4 0,4 4-8 0,1 0 0 16,-10 0 0-16,1 0 0 0,-1 0 0 0,5 0 0 16,0 0 0-16,0 4 0 0,-5 0 10 0,1 0-10 0,4 4 12 15,4-4-12-15,1 0 11 0,-5 5-11 0,9-1 10 16,-5-4-10-16,-4 0 8 0,0-4-8 0,5 4 0 0,-5-4 9 15,0-4-9-15,0 0 0 0,-5 4 0 0,1 0 0 16,-1-4 8-16,1 0-8 0,4 0 0 0,-5 4 8 16,0-4-8-16,5-1 0 0,-9 1 9 0,5 0-9 15,-5 4 0-15,-1 0 9 0,10 0-9 0,-4 0 0 16,-5-8 8-16,-5 4-8 0,5 0 0 0,0 0 0 16,-5 0 0-16,-4 0 0 0,0 0 0 0,-5 4 0 15,0 0 0-15,0 0 0 0,-4 4 0 0,-1-4 0 0,-3 8 0 16,3-4 0-16,-4 0 0 0,5 4 0 15,-5 0-60-15,-4 1-12 0,4-1-2 0,-5 4-1 16,-4-12-162-16,0 12-33 0</inkml:trace>
  <inkml:trace contextRef="#ctx0" brushRef="#br0" timeOffset="19997">2172 3125 1440 0,'0'0'32'0,"0"0"6"0,0 0 2 0,0 0 0 0,0 0-32 0,0 0-8 0,0 0 0 0,0 0 0 15,18 12 116-15,-18-12 23 0,0 0 4 0,0 0 1 0,0 0-84 0,0 0-16 16,0 0-3-16,0 0-1 0,0 0-12 0,0 0-4 16,0 0 0-16,0 0 0 0,0 0 20 0,0-8 3 15,0 8 1-15,0-8 0 0,5-4-39 0,-5 3-9 16,0 9 0-16,0-8 0 0,0 0 16 0,-5-4 2 16,5 4 0-16,-4 0 0 0,-5 0-18 0,9 0 0 15,-5 0 0-15,-4 0 0 0,5 3 0 0,4 5 0 16,-10 5 0-16,1-5 0 0,-9-5 0 0,4 1 0 15,5 0 0-15,0 8 0 0,5 5 0 0,-5-1 0 16,4 0 0-16,0 0 0 0,-4-4 0 0,0 8 0 16,9-4 0-16,0 4 0 0,0 0 48 0,0 1 13 15,5-1 3-15,-1 0 0 0,1-4-64 0,-1 4-26 16,1-4 2-16,4-4 0 0,5 4 24 0,-5-8 8 0,-9 0 0 16,9 4 0-16,0-4 6 0,0 0 2 0,-9 0 0 0,9-4 0 15,5 0-16-15,-5-4 0 0,0 0 0 16,-4-4-10-16,-1 4 10 0,1 0 0 15,8-4 0-15,-8-1 0 0,-5 1-10 0,0 0 0 0,5 4 0 0,-5-4 0 16,-14 0 19-16,5 0 4 0,0 4 1 16,4-5 0-16,5 5-22 0,0 8-5 0,-9-4-1 0,5 0 0 15,-6 0 14-15,1 4 0 0,0 0 0 0,9 0-9 16,-9 4 9-16,0 0 0 0,4 0 0 0,-4 4 0 16,5 5 11-16,4-5 4 0,-9 8 1 0,9-4 0 15,-5 0-16-15,5 0 0 0,0 0 0 0,0 1 0 16,0-5 0-16,0 4 0 0,0-4 0 0,0-8 0 15,0 0 0-15,0 0 0 0,9 8 0 0,-9-8 0 16,0 0 0-16,0 0 0 0,0 0 8 0,9-4-8 16,5 0 0-16,-5-4 0 0,0 4 0 0,-9 4-10 0,9 0-3 15,-9 0-1-15,5-8 0 0,-1-5 0 0,-4 5 14 16,0 0 0-16,0 8 0 0,0 0 0 16,0 0-195-16,0 0-36 0,5-16-7 0,-5 16-2 15</inkml:trace>
  <inkml:trace contextRef="#ctx0" brushRef="#br0" timeOffset="20965">1790 3950 1335 0,'0'0'59'0,"0"0"13"0,0 0-58 0,0 0-14 16,0 0 0-16,0 0 0 0,0 0 100 0,0 0 16 15,13 8 4-15,-13-8 1 0,0 0-50 0,-13-4-11 16,8-4-1-16,5 8-1 0,0 0-21 0,0 0-4 16,0 0-1-16,0 0 0 0,0-8-4 0,0 8-2 15,0-8 0-15,0 0 0 0,0-4-6 0,0 4 0 16,-4 0-1-16,4 0 0 0,-5-1-7 0,5 1-2 16,5-4 0-16,-5 0 0 0,-5 0-10 0,5 0 0 15,5 4 9-15,-1-4-9 16,-4-1 0-16,5 1 0 0,-5 0 0 0,0 4 0 15,0-4 0-15,0 0 8 0,0 4-8 0,4-4 0 0,-4 3 0 16,5-3 0-16,-5 4 0 0,0 8 8 0,4-8-8 16,-4 8 8-16,0 0-8 0,0 0 8 0,0 0-8 0,9-4 9 15,1 4-9-15,-10 0 10 0,0 0-10 0,0 0 12 0,9-8-12 16,-5 8 12-16,-4 0 1 0,9 0 1 0,-4 4 0 16,4 0 0-16,-4 4-14 0,-1-4 0 0,-4-4 0 15,9 12 0-15,5 5 12 0,-10-5-3 0,1-4-1 0,4 0 0 16,-4 0 5-1,-5 4 1-15,0 0 0 0,0 0 0 0,4 0-6 0,-4-3-8 0,0 3 11 0,0 0-11 16,0-4 8-16,5 0-8 16,-5 0 0-16,0 0 0 0,0-8 0 0,0 0 0 0,0 0 0 0,0 8 0 0,4-4 0 15,-4-4 0-15,0 0 0 0,0 0 0 0,0 0 0 16,0 0 0-16,0 0 0 0,0 0-9 0,0 0 9 16,0 0 0-16,0 0 0 0,0 0-8 0,0-8 8 0,0 8 0 15,5-12-9-15,-1 0 9 16,1 4 0-16,0-4 0 0,-1 4-9 0,5-9 9 0,-4 1-8 0,-1 8 8 15,5 0-12-15,-4 0 12 0,0-8 0 0,-5 4 0 16,9 0 8-16,-5 3-8 0,-4-3-9 0,0 12-8 16,9-8-2-16,-4 4 0 0,-5 4 19 0,0 0 0 15,0 0 0-15,9 0 0 0,-9 0 0 0,4 0 17 16,1 4-3-16,4 0-1 0,-9-4 0 0,0 8 0 16,9 9 0-16,-4-1 0 0,-5 0 7 0,0 0 2 15,0 0 0-15,4 5 0 0,-8-5-1 0,8 4 0 16,-4 0 0-16,0 0 0 0,5 5-6 0,-5-9-2 15,0-4 0-15,0 4 0 0,4 0-13 0,-4-3 11 0,10-1-11 16,-10 0 10-16,4-4-10 0,1 4 0 16,-1-4 0-16,1 0 0 15,-5 0-139-15,4 0-26 0,-4-8-6 0</inkml:trace>
  <inkml:trace contextRef="#ctx0" brushRef="#br0" timeOffset="21201">2318 3954 864 0,'0'0'76'15,"0"0"-60"-15,0 0-16 0,4 12 0 0,-4 1 224 0,5-1 43 16,-5 4 8-16,-5-4 1 0,5 0-148 0,0 0-29 15,0 5-7-15,0-5 0 0,0-12-64 0,0 12-13 16,0 0-3-16,0 0 0 16,0-12-71-16,0 8-14 0,0-8-3 0,0 0-840 0</inkml:trace>
  <inkml:trace contextRef="#ctx0" brushRef="#br0" timeOffset="21654">2477 3760 460 0,'0'0'20'0,"0"0"5"0,0 0-25 0,5 8 0 0,-1 4 0 0,1 0 0 16,-10-3 307-16,5 3 56 0,5 4 11 0,-5-4 2 15,4 4-232-15,-4 0-46 0,0 1-10 0,0-5-1 16,0 4-56-16,-4-4-11 0,-1 4-3 0,5-8 0 15,0 0-17-15,5 1 0 0,-1 3 0 0,1-4 0 16,-14-4 32-16,4 0 2 0,-4 0 1 0,9-4 0 16,0 0-35-16,0 0 0 0,0 0 0 0,0 0 0 15,0 0-28-15,0 0-4 0,0 0 0 0,0 0 0 0,-4-8 32 16,-1 0 0-16,5 8 0 0,5-12 0 0,-1 3 0 0,-4 9 0 16,0-8 0-16,0-4 0 0,5-4 0 15,-1 0 0-15,-4 0 0 0,0-1 0 0,5 5 0 0,-5 0 0 16,4 0 0-16,1 0 0 0,0 0 0 0,4 4 0 15,0-4 0-15,0 7 0 0,0-3 0 0,0 4 0 16,-9 4 0-16,0 0 0 0,0 0 45 0,9 0 15 16,5 0 4-16,-5 4 0 0,-9-4-52 0,9 4-12 15,5 9 0-15,-10 3 0 0,1-8 54 0,-1 4 8 16,1 0 2-16,-1 0 0 0,-4 4-52 0,0 1-12 16,5-5 0-16,0 0 0 15,-5 4 0-15,4-4 0 0,1 0 0 0,-5 1 0 0,4 3 0 0,-4-8 0 16,0-8 0-16,0 0 0 15,0 12-69-15,5-4-17 0,-5-8-3 0</inkml:trace>
  <inkml:trace contextRef="#ctx0" brushRef="#br0" timeOffset="22012">2937 4076 345 0,'0'0'31'0,"0"0"-31"0,0 0 0 0,0 0 0 0,0 0 211 0,14-8 36 15,-5 0 7-15,0-1 2 0,-9 9-104 0,4-8-21 16,6 0-4-16,-1-4-1 0,-9 4-48 0,0-4-10 15,4 0-1-15,1 4-1 0,-1-4-23 0,1-5-5 16,-1 5-1-16,-4-8 0 0,0 4-23 0,-4 0-5 16,-5-5-1-16,9 1 0 0,0 0-8 0,-5 0 0 15,-8-1 0-15,-1 1 0 0,0 0 0 0,-4 0 0 16,4-5 0-16,1 5 8 0,-5-4-8 0,4 4 0 16,-4-1 0-16,-5 5 0 15,5 8-36-15,-1-4-8 0,-3 0-3 0,-1 0-852 0</inkml:trace>
  <inkml:trace contextRef="#ctx0" brushRef="#br0" timeOffset="22401">1767 4169 230 0,'-27'0'10'0,"18"4"2"0,-1 0-12 16,1 0 0-16,9-4 0 0,-4 0 0 0,-10-4 184 0,0 0 35 15,5 0 6-15,-4 0 2 0,-10 0-96 0,5-4-19 16,4-5-4-16,0 1-1 0,1 0-23 0,-1-4-5 15,0 0-1-15,1 4 0 0,-1-9-14 0,0 9-4 16,1-8 0-16,4 4 0 0,-10 0-34 0,10-5-7 16,5 1-2-16,-5 4 0 0,4-4-17 0,-4 4-11 15,0-5 2-15,4 5 0 0,1-4 28 0,-1 4 5 16,1-9 2-16,4 9 0 16,4 0-42-16,1 0-8 0,-5 0-1 0,4 0-1 0,1-1 15 0,0 1 11 15,-1 4-13-15,1 0 5 16,-5 4-40-16,4-4-7 0,5 0-1 0,0 3-483 15,-4-3-96-15</inkml:trace>
  <inkml:trace contextRef="#ctx0" brushRef="#br0" timeOffset="32109">1690 5144 1036 0,'9'-4'92'16,"-9"4"-73"-16,0 0-19 0,0 0 0 0,0 0 92 0,0 0 14 16,-5-12 3-16,5 12 1 0,0 0-38 0,0 0-7 15,0 0-1-15,0 0-1 0,5 12-35 0,-14-4-8 31,-10-12 0-31,1 8-1 0,0 8-19 0,0-4 0 32,-10-4 0-32,10 5 0 0,0-1 55 0,4 4 7 15,1 0 2-15,4 4 0 0,4-4 0 0,0 0 0 16,5-12 0-16,0 0 0 0,5 13 0 0,0-1 0 16,4 0 0-16,0 0 0 0,-5-4-52 0,5 0-12 15,-4 0 0-15,-5-8 0 0,9 8 0 0,0 0 0 16,-9-8 0-16,0 0 0 0,0 0 0 0,5 0 0 15,-5 0 0-15,9 4 0 0,-9-4 0 0,0 0 0 0,4-8 0 16,6 0 0-16,-6 0 0 0,1-4 0 0,-1 0 0 16,-4 0 0-16,5 4 0 0,-5-4 0 0,4-1 0 0,-4 5 0 31,5-4-100-31,-1 4-22 0,-4-4-5 0,5 4-820 0</inkml:trace>
  <inkml:trace contextRef="#ctx0" brushRef="#br0" timeOffset="32368">1790 5087 1497 0,'0'21'66'0,"0"-9"14"0,4 0-64 0,-4 0-16 0,0 0 0 0,0 4 0 0,5 5 146 16,-5-5 26-16,-5-8 4 0,5 4 2 0,5 4-87 0,-1-4-18 16,-4 1-3-16,9-1-1 0,1 8-33 0,-6-4-8 15,-4-8 0-15,0-8-1 0,5 8-12 0,-5-8-3 16,9 4 0-16,-9-4 0 0,9-12-12 0,-5 4 8 15,6-4-8-15,-6 0 0 0,5-4 31 0,0 4 0 16,0-1 0-16,-4-3 0 0,0 4-31 0,-1 0 0 16,-4 0 0-16,5 0 0 15,-5 0-45-15,0-1-15 0,4 1-4 0,-4 0 0 0,5 4 52 0,-5 0 12 16,0 8 0-16,4-8 0 16,-4 0-208-16,0 8-38 0,0-8-8 0,0 8-2 0</inkml:trace>
  <inkml:trace contextRef="#ctx0" brushRef="#br0" timeOffset="32598">2145 5298 460 0,'0'0'41'0,"0"0"-33"0,0 0-8 0,0 0 0 16,0 0 130-16,0 0 24 0,0 0 5 0,0 0 1 15,0 0-39-15,0 0-7 0,0-12-2 0,0 0 0 16,0-1-25-16,0 1-6 0,-5-8-1 0,5 8 0 15,-9-8-54-15,9 4-11 0,-4-1-3 0,-1 1 0 16,1 0-12-16,-6 0-16 0,6 0 3 0,-5-9 1 16,4-7 12-16,1 4 0 0,-1 3 0 0,1 5 0 0,-1 0 0 0,0 0 0 15,1 7 0-15,-1 1-515 16,1 0-100-16</inkml:trace>
  <inkml:trace contextRef="#ctx0" brushRef="#br0" timeOffset="33141">1972 5027 748 0,'0'0'67'0,"4"12"-54"15,6 8-13-15,-6-12 0 0,1-16 169 0,-1 4 31 16,-4 4 7-16,0 0 1 0,9-8-116 0,0 4-22 16,0 0-5-16,1 4-1 0,-1 12-51 0,0-12-13 15,4-8 0-15,1 0 0 0,-5 4 0 0,5 0 0 16,0-4 0-16,-1 12 0 15,5 12-48-15,-4-16-13 0,0-16-3 0,-1 4 0 16,-4 8-12-16,1-5-4 0,-1 5 0 0,13 0 0 0,15-4 64 0,-19 8 16 0,-18 0 0 16,0 0 0-16,0 0 48 0,9 8 13 0,0 0 3 0,-4 5 0 15,-5 3 29-15,0 0 7 0,4 0 0 0,1 4 1 16,-10-3-25-16,5 3-6 0,5 4-1 0,-5-4 0 16,-5-3-27-16,5-5-6 0,5-4 0 0,-5 8-1 15,5 4-14-15,-5 0-2 0,-5-3-1 0,5-1 0 16,5-4-26-16,-5 0-6 0,0 0-1 0,0-4 0 15,0-8 42-15,0 0 8 0,0 0 1 0,0 0 1 16,0 0-37-16,0 0 0 0,0 0 0 0,0 0 0 16,0 0 0-16,0 0-10 0,0 0 10 0,0 0-10 15,0-12 10-15,-5-4-10 0,0-4 10 0,1 4-10 0,4-5-11 16,0 1-3-16,9-4 0 0,-9 4 0 0,0 3 24 16,-5-3 0-16,1 4 0 0,4 0 0 15,4 0 0-15,1 3 0 0,0 1 0 0,4 0 0 0,0 4 24 16,0 4 8-16,0 0 3 0,0 0 0 0,0 4-19 15,-9 0-3-15,0 0-1 0,9 8 0 0,0 4 1 0,-4 0 0 16,-5-12 0-16,0 0 0 0,-5 12-3 0,1 5-1 16,-1-5 0-16,-4 4 0 0,0 4-9 15,-5-8 0-15,10 0 0 0,-5 1 0 0,4-5-10 16,-4 0 10-16,5 4 0 0,-1 0-9 0,10 4 9 0,-5-16 0 16,0 0 0-16,0 0 0 15,0 0-131-15,0 0-27 0,0 0-6 0,4-8-453 16,5 0-91-16</inkml:trace>
  <inkml:trace contextRef="#ctx0" brushRef="#br0" timeOffset="33382">2541 5156 1134 0,'-9'16'50'0,"9"-16"10"0,0 0-48 0,4 9-12 0,-4 3 0 0,5 0 0 16,0 0 138-16,-5 0 25 0,0-12 5 0,0 0 0 15,9 8-52-15,-9-8-12 0,0 0-1 0,9 0-1 16,-9 0-46-16,13 0-10 0,-4 0-2 0,1 0 0 15,-10 0-27-15,9 0-5 0,0-12-2 0,0 0 0 16,-5 4-34-16,1-4-6 0,0 0-2 0,-1 3 0 16,5 1 52-16,-9-4 9 0,0 0 3 0,0 4 0 15,0 8-32-15,0-8 0 0,0 8 0 0,0 0 0 16,0 0-32-16,0 0-4 0,0 0 0 0,0 0 0 16,0 0-170-16,0 0-34 0,0 0-8 0,0 0-464 15</inkml:trace>
  <inkml:trace contextRef="#ctx0" brushRef="#br0" timeOffset="33558">2823 5253 939 0,'0'0'41'0,"0"0"10"0,0 0-41 0,0 0-10 15,0 0 0-15,0 0 0 0,-4-12 75 0,-1 4 13 16,5 0 2-16,0 0 1 0,-9-4 11 0,0 0 2 16,0-4 1-16,4-1 0 0,-4 1-54 0,0 0-11 15,4-4-3-15,-4-1 0 0,5 1-37 0,-5-4-15 16,4-4 1-16,1-1 0 0,-5 5 38 0,-1 0 7 15,1 3 1-15,0-3 1 16,5 4-53-16,4 8-10 0,-5 0-2 0,5 12-496 16,0 0-98-16</inkml:trace>
  <inkml:trace contextRef="#ctx0" brushRef="#br0" timeOffset="33726">2673 5059 691 0,'14'-4'61'0,"-1"0"-49"0,1-8-12 0,0 4 0 15,4-4 289-15,5 8 55 0,4 8 12 0,-4-8 1 16,-1-4-200-16,6-1-40 0,-1 1-8 0,-4 4-1 16,-10 0-68-16,6 4-12 0,-1 4-4 0,-4 0 0 15,-1-4-24-15,1 0 0 0,0 0 8 0,-1 0-8 16,-4 0-168-16,5 12-36 0</inkml:trace>
  <inkml:trace contextRef="#ctx0" brushRef="#br0" timeOffset="34600">3688 5087 288 0,'0'0'12'0,"0"0"4"0,0 0-16 0,0 0 0 16,14 13 0-16,-5-1 0 0,0 0 344 0,-4 4 67 15,8 8 13-15,-8-3 2 0,-5-9-242 0,0 4-49 16,4-4-10-16,1 4-1 0,-5 0-54 0,0 5-10 15,0 3-3-15,0-4 0 0,0 0-17 0,0-3-4 0,0-5-1 16,0 4 0-16,0 0-15 0,5 4-4 0,4 5 0 0,-5-9 0 16,-4-16-16-16,0 0 0 0,-4 8 0 0,4-8 0 15,-14 0 0-15,14 0 0 0,0 0 0 0,0 0 0 16,-5-4-12-16,-4-4 12 0,5 0-13 16,-1 4 5-16,5 4 8 0,-4-12 11 0,-1-1-3 0,5 5 0 15,0 8-20-15,-4-8-4 0,-1-4 0 0,0-4-1 16,10-4 27-16,0-5 6 0,-5 5 0 0,4 4 1 15,1 4-17-15,-5-4 0 0,0-13 0 0,0 5 0 16,0 4-12-16,4 4-7 0,1-1-1 0,-1 1 0 16,-4 4 5-16,5 4 1 0,9 0 0 15,-1 0 0-15,1 0 14 0,-10 4 0 0,6 0 0 0,-1-5 0 16,4 9 0-16,-4-4 0 0,-9 4 9 0,0 0-9 31,14 4 13-31,-14 17-3 16,-14 11-1-16,1 5 0 0,-1-13-9 15,5-4 12-15,0-4-12 0,0-4 12 0,0 0-12 16,4 5 0-16,1-5 0 0,4 0 0 0,0-12-15 16,0 0 2-16,0 0 0 0,0 0 0 15,0 0-120-15,0 0-24 0,0 0-5 0,13-4-806 16</inkml:trace>
  <inkml:trace contextRef="#ctx0" brushRef="#br0" timeOffset="34884">4093 5249 1036 0,'0'0'46'0,"5"8"10"0,-5-8-45 0,0 0-11 0,0 0 0 0,0 0 0 15,0 0 156-15,0 0 28 0,0 0 7 0,0 0 1 16,0 0-75-16,0 0-14 0,0 0-3 0,0 0-1 16,-5-8-56-16,1 4-11 0,4 4-3 0,-5-8 0 15,5 0-29-15,0-4 0 0,0 4 0 0,0 8 0 16,0 0 37-16,0-12 2 0,0-8 0 0,0 3 0 16,0 17-102-16,0 0-20 0,5-12-4 0,-5 4-550 15,0 8-111-15</inkml:trace>
  <inkml:trace contextRef="#ctx0" brushRef="#br0" timeOffset="35271">4253 5225 288 0,'0'0'25'0,"0"0"-25"0,0 0 0 0,0 0 0 15,0 0 193-15,0 0 34 0,0 0 6 0,0 0 2 16,0 0-73-16,4-8-14 0,1 0-4 0,-1-4 0 15,1 8-49-15,0-8-11 0,-1-1-1 16,5 5-1-16,0-4-26 0,0 0-4 0,1 0-2 0,-1 4 0 16,4-4-23-16,-8 0-5 0,4-1-1 0,0 9 0 15,0-4-8-15,0 4-1 0,5 4-1 0,-5-4 0 16,0-4-11-16,-9 8 12 0,0-12-12 0,0 4 12 16,0 8-12-16,0 0 0 0,0 0 0 0,0 0 0 15,0 0-166-15,0 0-38 0,0 0-8 0</inkml:trace>
  <inkml:trace contextRef="#ctx0" brushRef="#br0" timeOffset="35487">4289 5120 691 0,'0'0'61'0,"9"4"-49"15,-9-4 196-15,5 4 40 0,4 4 7 0,0-4 1 16,0 4-91-16,0-4-18 0,0 0-4 0,5 0-1 15,-5 4-49-15,0 1-9 0,5-1-3 0,0 0 0 16,-1 0-22-16,1 0-5 0,4 0-1 0,-9 4 0 0,0-8-34 0,-4 4-7 16,4 0-2-16,5 0 0 15,-5 5-10-15,0-9 0 0,0 0 0 0,-9-4 0 16,0 0-95-16,9 8-11 0,5-4-2 0,-5 0-1 16,-9-4-119-16,9 0-24 0,-9 0-5 0</inkml:trace>
  <inkml:trace contextRef="#ctx0" brushRef="#br0" timeOffset="35764">4681 5290 1101 0,'13'-20'48'0,"-8"16"12"0,-5-5-48 0,0 9-12 0,5-8 0 0,4 4 0 16,-9 4 102-16,0 0 18 0,4-8 4 0,-4 8 1 15,5-8-45-15,-1 0-8 0,1 0-3 0,-5-4 0 16,4 0-31-16,-4 4-6 0,0-5-2 0,0 1 0 16,0 4-13-16,-4 0-2 0,-1-4-1 0,-4 4 0 15,5-4 2-15,-1 4 1 0,1 8 0 0,-6-4 0 16,6 4 18-16,4 0 3 0,-5 4 1 0,-4 8 0 15,0 0 6-15,0 0 2 0,9-4 0 0,-5 4 0 0,5 4-23 16,0 1-5-16,0-17-1 0,5 8 0 0,0 8 4 0,4-4 1 16,-5 0 0-16,5 4 0 0,-4 5 20 0,4-9 4 15,0-8 1-15,5 0 0 16,-5 4-60-16,5-4-11 0,-10 0-2 0,10 4-1 16,-5-8 42-16,0 8 8 0,5 0 1 0,-5-4 1 15,0-8-155-15,4 0-31 0,1 4-7 0,-5 0-842 16</inkml:trace>
  <inkml:trace contextRef="#ctx0" brushRef="#br0" timeOffset="35952">5009 5326 576 0,'0'0'25'0,"0"0"6"0,0 0-31 0,-5-8 0 16,5-4 0-16,-5 0 0 0,1 0 236 0,-1 0 40 0,1-5 9 15,-1 1 2-15,1-8-163 0,-1 0-33 0,1-1-7 16,-5 1 0-16,4-8-50 0,-4 3-10 15,4 1-1-15,1-4-1 0,-1 3-14 0,1-3-8 0,-1 4 10 0,1 3-10 16,-1 1 0-16,5 4-15 0,-9 0 2 0,4-1 0 16,1 5-47-1,-1 8-10-15,1 0-2 0</inkml:trace>
  <inkml:trace contextRef="#ctx0" brushRef="#br0" timeOffset="36245">3993 5136 1728 0,'0'0'38'0,"0"0"8"0,0 0 2 0,0 0 0 0,0 0-39 0,0 0-9 16,0 0 0-16,0 0 0 0,-4-8 53 0,4 8 9 15,0 0 2-15,0 0 0 0,0 0-37 0,0 0-7 16,13-8-2-16,-8-4 0 0,4 4-29 0,-4 0-5 16,4 3-2-16,-9 5-863 0</inkml:trace>
</inkml:ink>
</file>

<file path=ppt/ink/ink1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0:28.762"/>
    </inkml:context>
    <inkml:brush xml:id="br0">
      <inkml:brushProperty name="width" value="0.05" units="cm"/>
      <inkml:brushProperty name="height" value="0.05" units="cm"/>
      <inkml:brushProperty name="fitToCurve" value="1"/>
    </inkml:brush>
  </inkml:definitions>
  <inkml:trace contextRef="#ctx0" brushRef="#br0">23 628 1029 0,'0'0'92'0,"0"12"-74"16,0 0 100-16,0-12 20 0,0 0 4 0,0 0 1 0,0 0-27 15,0 0-4-15,0 0-2 0,0 0 0 0,0 0-33 0,0 0-6 16,0-8-2-16,0 0 0 0,-5 0-17 0,5 0-4 16,0 8-1-16,-4-9 0 0,4-3-20 0,0 4-4 15,0 0-1-15,0-4 0 0,-5-4-12 0,5 0-2 16,0 8-8-16,0-1 12 15,0 9-43-15,-4-12-9 0,4-8-1 0,-5 8-1011 0</inkml:trace>
  <inkml:trace contextRef="#ctx0" brushRef="#br0" timeOffset="164">9 276 921 0,'14'8'82'0,"-5"0"-66"16,0 4-16-16,-4-4 0 0,4-16 227 0,-9-4 41 15,9 4 9-15,-9 4 2 0,0-4-153 0,0 8-30 0,4 16-7 16,1-4-1-16,-5-12-64 0,0 0-14 16,0 0-2-16,0 0-8 15,0 0-113-15,0 0-30 0,0 0-5 0,0 0-434 0,0 0-86 0</inkml:trace>
  <inkml:trace contextRef="#ctx0" brushRef="#br0" timeOffset="489">128 478 691 0,'4'4'61'0,"1"4"-49"0,-5-8-12 0,4 8 0 15,-4-4 205-15,5 4 39 0,-5 4 7 0,0-3 1 16,0-9-110-16,0 0-22 0,0 12-5 0,0-12-1 0,-5 12-40 16,5 0-8-16,0 0-2 0,5-4 0 15,-1 0-12-15,-4-8-4 0,0 0 0 0,0 0 0 0,0 0-9 0,0 0-3 16,0 0 0-16,0 0 0 0,0 0-19 0,0 0-4 16,0 0-1-16,0 0 0 0,10 0-12 0,-10-8 0 15,4 0 0-15,-4-4 0 0,5 4 0 0,-5-4 0 16,0 4 0-16,0 0 0 0,9-1 0 0,-9 1 0 15,0 8 0-15,9-8 0 0,-5 0 0 0,5-4 0 16,1 4 0-16,3 4 0 0,-4-4 0 0,0 4 0 16,1 0 0-16,-6 0 0 0,5 8 11 0,5-4-11 15,-14 0 12-15,4 4-12 0,10 4 14 0,-9-4-4 16,-1 0-1-16,5 8 0 0,0-4-1 0,-4 4-8 16,-5 0 12-16,5 5-4 0,-1-9-8 0,-4 4 0 15,5 0 0-15,-5-4 0 16,0-8-24-16,4 12-3 0,1-4-1 0,-5-8 0 15,4 8-132-15,-4 5-26 0,9-5-6 0,-9-8-756 0</inkml:trace>
  <inkml:trace contextRef="#ctx0" brushRef="#br0" timeOffset="857">510 539 1173 0,'0'0'52'0,"0"0"11"0,9-4-51 0,-4 0-12 0,-1-5 0 0,1-3 0 15,-1 0 104-15,1 4 19 0,-5-4 3 0,5 4 1 16,-5-4-42-16,0 0-8 0,-5 3-1 0,5 5-1 16,-9 0-21-16,9 4-4 0,-5-4-1 0,5 4 0 0,-13 4-16 15,8-4-3-15,-4 8-1 0,-5 1 0 0,5-1-16 16,0 4-3-16,5 4-1 0,-6 0 0 0,1-4-19 0,5 5-4 16,-1-1-1-16,5 0 0 0,0-4-2 0,0 0-1 15,5 0 0-15,-1 0 0 0,1-3 18 0,4-1-12 16,-9-8 12-16,9 0-10 0,5 0 10 0,-5-4-8 15,0 0 8-15,0-5-8 0,0 1 8 0,5-4 9 16,-5-8-1-16,0 4-8 0,0-4 18 0,-4-5-3 16,4 1-1-16,-5 0 0 0,-4-5-14 0,5 5 9 15,-5-8-9-15,0-1 8 0,0-3-8 0,0 4 0 16,-5-5 0-16,5 9 0 0,0-1 0 0,-4 1 0 16,4-4 8-16,0 3-8 0,0 5 0 0,0 4 0 15,0 4 0-15,0 0 0 16,0 7-113-16,0 5-28 0,0 4-6 0,0 0-666 0</inkml:trace>
  <inkml:trace contextRef="#ctx0" brushRef="#br0" timeOffset="1140">697 429 518 0,'13'4'46'0,"-3"0"-37"0,3-4-9 0,1 5 0 16,-1-5 254-16,1 0 49 0,-5-5 9 0,0 1 3 15,0 0-171-15,1 0-33 0,3 0-7 0,-8 0-2 16,-5 4-54-16,13 0-10 0,-3 0-2 0,-10-8-1 15,0-8-11-15,0 0-3 0,-5 8 0 0,0-4 0 16,1 3-1-16,-1 1 0 0,-4 4 0 0,5 0 0 16,-5 0 10-16,9 4 2 0,-5-4 0 0,-4 4 0 15,-5 4-9-15,5 8-2 0,0 9 0 0,4-9 0 16,5-12-9-16,-9 12-3 0,5 4 0 0,-1 0 0 0,5-4 0 0,0 5 0 16,0-5 0-16,5 0 0 0,4 0-9 15,0-4 12-15,0 4-12 0,-4-4 12 0,4 0-12 0,0 5 0 16,5-9 0-16,-5 4 0 0,0-4 0 15,0 4 0-15,5-4-12 0,-1 4 12 16,-4-8-144-16,5 8-22 0,-5 4-4 0</inkml:trace>
  <inkml:trace contextRef="#ctx0" brushRef="#br0" timeOffset="1339">1088 603 1213 0,'0'0'53'0,"0"0"12"0,0 0-52 0,0-4-13 15,0 4 0-15,0-12 0 0,0 0 120 0,0-4 22 16,0 0 4-16,0 4 1 0,5 3-47 0,-5-7-8 16,0-12-3-16,4 8 0 0,1 4-45 0,0-9-8 0,-5-7-3 15,9-5 0-15,-5 5-11 0,1 8-2 0,-1-1-1 16,1 5 0-16,-1 4-3 0,1 4-1 0,4 0 0 0,0 0 0 16,-4 0 13-16,-1 3 4 0,1 5 0 0,-1 0 0 15,-4-4-193-15,0 0-39 16,-4 4-7-16</inkml:trace>
  <inkml:trace contextRef="#ctx0" brushRef="#br0" timeOffset="1519">952 251 1036 0,'0'0'46'0,"13"8"10"0,1-4-45 0,0 5-11 0,-1 3 0 0,6 4 0 0,-1 4 311 16,9 0 60-1,5 1 12-15,4-1 2 31,-8-8-224-31,8 8-45 16,14 4-8-16,-4 5-1292 16</inkml:trace>
</inkml:ink>
</file>

<file path=ppt/ink/ink1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1:03.333"/>
    </inkml:context>
    <inkml:brush xml:id="br0">
      <inkml:brushProperty name="width" value="0.05" units="cm"/>
      <inkml:brushProperty name="height" value="0.05" units="cm"/>
      <inkml:brushProperty name="color" value="#ED1C24"/>
      <inkml:brushProperty name="fitToCurve" value="1"/>
    </inkml:brush>
  </inkml:definitions>
  <inkml:trace contextRef="#ctx0" brushRef="#br0">0 461 1015 0,'0'0'44'0,"0"0"11"15,0 0-44-15,0 0-11 0,0 0 0 0,0 0 0 0,0 13 101 0,0-13 19 16,0 0 3-16,0 0 1 0,0 0-40 0,0 0-8 16,0 0-2-16,0 0 0 0,0 0-26 0,0 0-4 15,0 0-2-15,0 0 0 0,0 0-27 0,0 0-6 16,4-9-1-16,1-3 0 0,4 8-8 0,-9 4-11 16,0 0 3-16</inkml:trace>
  <inkml:trace contextRef="#ctx0" brushRef="#br0" timeOffset="171">118 255 230 0,'0'0'20'0,"0"0"-20"0,0 0 0 0,0 0 0 0,0 0 256 0,0 0 48 0,9 4 8 0,-9-4 3 15,0 0-195-15,-4-4-38 0,-1-4-8 0,5 8-2 16,5-8-49-16,-1 4-11 0,-4-8-1 0,5 4-1 15,-5 8-24-15,4-9-5 0,-4 9-1 0</inkml:trace>
  <inkml:trace contextRef="#ctx0" brushRef="#br0" timeOffset="360">186 16 288 0,'0'0'12'0,"0"0"4"0,0 0-16 0,9 0 0 16,1-4 0-16,-10 4 0 0,0 0 272 0,0 0 51 16,0 0 10-16,0 0 3 0,0 0-213 0,0 0-43 15,0 0-8-15,9-4-1 16,-9 4-106-16,4-8-21 0,-4 8-4 0</inkml:trace>
</inkml:ink>
</file>

<file path=ppt/ink/ink1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1:03.874"/>
    </inkml:context>
    <inkml:brush xml:id="br0">
      <inkml:brushProperty name="width" value="0.05" units="cm"/>
      <inkml:brushProperty name="height" value="0.05" units="cm"/>
      <inkml:brushProperty name="color" value="#ED1C24"/>
      <inkml:brushProperty name="fitToCurve" value="1"/>
    </inkml:brush>
  </inkml:definitions>
  <inkml:trace contextRef="#ctx0" brushRef="#br0">0 1850 1180 0,'0'0'52'0,"0"0"12"0,0 0-52 0,0 0-12 0,9-4 0 0,-9 4 0 15,0 0 52-15,0 0 8 0,9-8 2 0,0 4 0 16,-9 4-53-16,0 0-9 0,0 0 0 0</inkml:trace>
  <inkml:trace contextRef="#ctx0" brushRef="#br0" timeOffset="157">132 1648 576 0,'0'0'51'0,"0"0"-41"16,0 0-10-16,0 0 0 0,0 0 157 0,9 0 30 15,0-4 5-15,-9 4 2 0,0 0-120 0,0 0-24 16,4-5-5-16,1 1-1 0,-5 4-44 0,9-8 0 16,0 0-10-16</inkml:trace>
  <inkml:trace contextRef="#ctx0" brushRef="#br0" timeOffset="328">286 1397 230 0,'14'-8'20'0,"-14"8"-20"0,0 0 0 0,14 0 0 16,-5-5 248-16,-9 5 46 0,0 0 9 0,0 0 1 15,9-8-208-15,-4 4-43 0,-5 4-8 0,9-8-464 16,-5 0-93-16</inkml:trace>
  <inkml:trace contextRef="#ctx0" brushRef="#br0" timeOffset="496">496 1085 172 0,'0'0'16'0,"4"-4"-16"0,10-4 0 0,-5 4 0 0,-9 4 218 15,9-4 41-15,5-4 8 0,-5 0 1 0,-9 8-186 0,0 0-38 16,5-8-7-16,-5 8-396 15,0 0-79-15</inkml:trace>
  <inkml:trace contextRef="#ctx0" brushRef="#br0" timeOffset="659">673 806 460 0,'0'0'41'0,"5"-8"-33"15,-5 8-8-15,0-8 0 0,5 0 90 0,-5 8 16 0,0 0 3 16,0 0 1-16,0-21-78 0,4 1-16 0,1 4-4 16</inkml:trace>
  <inkml:trace contextRef="#ctx0" brushRef="#br0" timeOffset="832">764 539 691 0,'0'0'61'0,"0"0"-49"0,10-8-12 0,3 4 0 16,-4-1 204-16,0 1 37 0,-4-4 8 0,-5 8 2 15,0 0-136-15,0 0-27 0,0 0-6 0,0 0-1 16,9-4-61-16,-9 4-20 16,0 0 10-16,0 0-570 0,0 0-115 0</inkml:trace>
  <inkml:trace contextRef="#ctx0" brushRef="#br0" timeOffset="1016">965 474 460 0,'0'0'41'0,"9"-4"-33"15,0 0-8-15,-9 4 0 0,0 0 248 0,0 0 47 16,0 0 9-16,0 0 3 0,0 0-222 0,0 0-44 15,0 0-9-15,0 0-513 16,0-8-103-16</inkml:trace>
  <inkml:trace contextRef="#ctx0" brushRef="#br0" timeOffset="2019">737 9 172 0,'0'0'16'15,"0"0"-16"1,0 0 208-16,9-9 38 0,-9 9 8 0,0 0 2 15,0 0-107-15,0 0-21 0,0 0-4 0,0 0 0 16,0 0-44-16,0 0-9 0,0 0-2 0,0 0 0 0,0 0-40 0,0 0-8 16,0 0-1-16,0 0-1 0,0 0-19 0,0 0 0 15,0 0 8-15,0 0-8 0,0 0 0 0,0 0 0 16,0 0 0-16,0 0 0 0,0 0 13 0,0 13-4 0,0 3-1 16,0-16 0-16,5 8 4 0,-1 4 1 0,-4 0 0 15,0 0 0-15,0-12-3 0,5 12-1 0,4 1 0 16,-9-1 0-16,0-12-9 0,0 12 10 0,9 0-10 0,-4 0 10 15,-5-12-10-15,4 8 12 0,1-4-12 16,4 8 12-16,0-12-4 0,-4 9-8 0,4 3 12 0,-5-8-4 16,5 0 5-16,0 0 1 0,1 4 0 0,-6 0 0 15,5-4-2-15,0 0-1 0,-9-4 0 0,0 0 0 16,0 0-3-16,9 4-8 0,5 4 12 0,-5-8-4 16,-9 0-8-16,9 4 0 0,0 0 0 0,-9-4 8 15,9 0-8-15,-4 0 0 0,9 0 0 0,-1 0 0 16,-4-4 0-16,5-4 0 0,-5-4 9 0,5 8-9 0,0 12 0 15,-1 0 9-15,5 0-9 0,1-4 0 0,-1-4 8 16,5 0-8-16,-10 0 0 0,5 0 0 0,1 4 8 16,-6 4-8-16,1-8 0 0,0 4 0 0,4 1 0 15,0-1 0-15,0-8 0 0,-4 4 0 0,0 4 0 0,-1 4 0 16,-4 8 0-16,5-4 0 16,0 0 0-16,-1-12 0 0,1-4 0 0,0-12 0 15,-1-16 0-15,6 15 0 0,-1 21 0 0,0 0 0 0,0-4 8 0,-4 4-8 16,4-4 0-16,5 0 0 0,-5-4 8 0,0 4-8 15,0 4 0-15,1 1 0 16,-1-5 0-16,0-9 0 0,0 5 0 0,0 0 0 0,-4 4 0 16,4-4 0-16,5 0 0 0,-5 0 0 0,1 4 0 0,-1 0 0 15,0 0 0-15,5-4 0 0,0 0 0 0,-5 4 0 16,0 0 0-16,0 0 0 0,0 0 0 0,1 0 0 16,-6 0 0-16,5 0 0 0,-4-4 0 0,0 0 0 0,4 8 0 15,-4-4 0-15,-5 0 0 0,4-4 0 16,-4 4 0-16,1 0 0 0,-1-4-9 0,0 0 9 0,4-4-8 15,-3 0 8-15,-1 0-9 0,-5 4 9 0,1-4-10 0,-1-5 10 16,5-3 0-16,1 4 0 0,-1 4-8 16,-5-4 8-16,5 4 0 0,-4-4 0 0,-5-5 0 0,4 9-9 15,1 0 9-15,0 4 0 0,-1-4 0 16,5 4 0-16,-4 4 0 0,-5 0 0 0,0 0 0 0,4-8 8 16,-4 4-8-16,0 4 0 0,5-8 0 0,-5 8 0 15,4-4 0-15,-4 4 0 16,0 0 0 15,0 0-645-31,0 0-123 0</inkml:trace>
</inkml:ink>
</file>

<file path=ppt/ink/ink1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4:53.892"/>
    </inkml:context>
    <inkml:brush xml:id="br0">
      <inkml:brushProperty name="width" value="0.05" units="cm"/>
      <inkml:brushProperty name="height" value="0.05" units="cm"/>
      <inkml:brushProperty name="fitToCurve" value="1"/>
    </inkml:brush>
  </inkml:definitions>
  <inkml:trace contextRef="#ctx0" brushRef="#br0">18 0 1494 0,'0'0'66'0,"0"0"14"0,0 0-64 0,0 0-16 0,0 0 0 0,0 0 0 0,4 12 81 0,1 4 14 16,-10 5 2-16,1-5 1 0,4-4-18 0,0 0-3 16,4 4-1-16,-4 8 0 0,-4 1-13 0,4 3-3 15,-5 4-1-15,5 5 0 16,0-5-10-16,0 5-1 0,-4-1-1 0,4 1 0 16,0-1-19-16,-5 4-3 0,5-3-1 0,-4 3 0 15,4-7-11-15,0-1-2 0,9-4-1 0,-9 1 0 16,4-5-10-16,1-4 0 0,4 0 0 0,-5-3 8 15,1-1-20-15,4-4-4 0,-4-4 0 0,4 0-1 16,-5-8-195-16,5-4-40 0</inkml:trace>
  <inkml:trace contextRef="#ctx0" brushRef="#br0" timeOffset="346">77 591 1281 0,'0'0'56'15,"0"0"13"-15,0 0-55 0,9-4-14 0,0-4 0 0,5 4 0 16,-5 0 115-16,-5-5 20 0,6 5 4 0,-1-4 1 15,0 4-21-15,0 0-4 0,5 0-1 0,4-4 0 16,0-4-31-16,5 0-7 0,-1-8 0 0,6 3-1 16,4 1-23-16,0 0-5 0,-1 0-1 0,6 0 0 0,4-5-18 0,-9 5-4 15,-5-4-1-15,5 4 0 0,-9 4-12 0,4-9-3 16,-4 1 0-16,-5 4 0 0,-4-4-8 0,-1 8 0 16,5-1 9-16,-4 5-9 0,-5-4 0 0,0 8 0 15,0 0-10-15,-9 4 10 16,0 0-152-16,0 0-24 0,0 0-5 0,0 0-851 0</inkml:trace>
  <inkml:trace contextRef="#ctx0" brushRef="#br0" timeOffset="593">168 465 1933 0,'0'0'42'0,"0"8"9"0,0 1 1 0,0 3 4 0,0 4-45 0,5-4-11 0,-1 4 0 0,5 4 0 15,-4 1 105-15,4-1 19 0,5-8 4 0,-1 8 1 16,1 1-47-16,-1 3-10 0,6 0-1 0,3-4-1 16,1 5-6-16,5-1 0 0,-1 4-1 0,5 1 0 15,4-1-31-15,-4-4-7 0,4 0-1 0,1 5 0 16,-1-9-12-16,-4 4-2 0,-5 1-1 0,1-1 0 16,-1-4-9-16,-4 0 0 0,0-4 0 0,4 5 0 15,-9-5-66-15,0 4-12 0,-4-8-2 16,-5-4-1-16,5 0-137 0,-5-3-27 0</inkml:trace>
  <inkml:trace contextRef="#ctx0" brushRef="#br0" timeOffset="980">1315 1052 1126 0,'0'0'50'0,"0"0"10"0,0 12-48 0,0-12-12 16,0 0 0-16,0 0 0 0,-4 4 96 0,-5 4 16 0,-5-4 3 15,0 5 1-15,1-5-36 0,-1-4-8 0,0 0 0 16,1-4-1-16,-6-5-22 0,1 5-4 15,5-4-1-15,-6 0 0 0,6-4 16 0,-1 0 2 0,-4-4 1 0,0-4 0 16,9-5-36-16,-5-7-7 0,0-5-2 0,1-3 0 16,3 0-6-16,1-1-2 0,0-3 0 0,0-1 0 15,0 5-30-15,4-1-5 16,1 1-2-16,-1-1 0 0,5 9 53 0,-4-1 10 0,4-3 3 0,4 0 0 16,1 3-29-16,-1 5-10 0,6-5 0 0,-1 5 9 15,-5 8-9-15,5 4 0 0,0 0-10 0,1 7 10 31,-1 1-30-31,0 4 0 0,4 0 0 0,-13 4-640 0,0 0-128 0</inkml:trace>
  <inkml:trace contextRef="#ctx0" brushRef="#br0" timeOffset="1468">1511 603 1036 0,'0'0'92'0,"5"16"-73"16,-1 8-19-16,1-3 0 0,-5-5 179 0,4 4 32 0,1 4 6 16,-1-3 2-16,1-9-100 0,-1 0-20 0,-4-12-4 15,0 16-1-15,-4-4-46 0,8 4-10 0,1 9-2 0,-5-9 0 16,0-16-20-16,0 0-5 0,5 8-1 0,-5 4 0 15,-5-4-10-15,5 4 0 0,0-12 0 0,0 0 0 16,0 0-27-16,0 0-10 16,0 0-3-16,0 0 0 0,0 0 60 0,0-8 12 0,0-4 3 0,0 4 0 15,0-4-35-15,0 0 0 0,0 0 0 0,0-9 0 16,5 5 0-16,-1 0 0 0,-4-4 0 0,5 4 0 16,-1-1 0-16,1 1 0 0,4-4 0 0,-5 4 0 15,6 8 28-15,-1-4 1 0,0-5 1 0,4 1 0 16,-3 4-43-16,3-4-9 0,-4 4-2 0,5 0 0 15,0 3 24-15,-5 5 0 0,0 0 0 0,0 4 8 0,0 0 4 16,5 8 1-16,-5 5 0 0,-5 3 0 0,5-8 19 16,-4 12 3-16,4 4 1 0,-4 5 0 0,-1-1-12 15,1 0-3-15,-1 1 0 0,1-1 0 0,-5 0-12 0,0-3-9 16,4-1 12-16,1-8-12 0,-5 0 0 0,5 5 0 16,-1-9 0-16,5 4 0 0,-4-8 0 0,4 4 0 15,-5 0 0-15,10 0-12 16,-5-4-144-16,0 1-29 0,0-5-6 0</inkml:trace>
  <inkml:trace contextRef="#ctx0" brushRef="#br0" timeOffset="1670">2208 805 921 0,'9'12'40'0,"-5"-8"10"0,1 5-40 0,-1-1-10 0,1 0 0 0,4 4 0 15,-9 0 208-15,5 8 39 0,-5 1 8 0,0 7 1 16,0-4-168-16,-5 0-33 0,1-3-7 0,-1 3-2 16,-4 0-46-16,4 0-15 0,-4 1 0 0,5-5 0 15,-5-4 15-15,4 0 0 0,5 1 0 0,-5-5-583 16,5 0-113-16</inkml:trace>
  <inkml:trace contextRef="#ctx0" brushRef="#br0" timeOffset="2803">2681 911 230 0,'0'0'10'0,"0"0"2"0,0 0-12 0,0 0 0 0,0 0 0 0,0 0 0 16,0 0 208-16,0 0 40 0,0 0 7 0,0 0 1 15,0 0-140-15,0 0-28 0,0 0-5 0,0 0-2 16,0 0-21-16,0 0-4 0,0 0 0 0,0 0-1 0,0 0-26 0,0 0-5 16,0 0 0-16,0 0-1 0,0 0-2 0,0 0 0 15,0 0 0-15,5-9 0 0,-10-3-1 0,5 4-1 16,0 8 0-16,5-8 0 0,-1-4-3 0,-4 8-1 16,0 4 0-16,5-8 0 0,-5-4-2 0,4 4 0 15,1-1 0-15,-1 1 0 0,1 0-13 0,0-4 0 16,-10 0 8-16,5 0-8 0,0 0 0 0,0 4 0 15,0 8 0-15,0-12 0 0,-5-5 0 0,5 1 0 16,5 0 0-16,-5 4 0 0,-5 0 0 0,5 4 0 16,5-1 0-16,-5-3 0 0,0 0 0 0,0 4 0 15,0 0 8-15,0 8-8 0,0 0 0 0,5-8 8 16,-1 0-8-16,-4 8 0 0,0 0 9 0,0-12-9 16,5 4 8-16,-1-1-8 0,-4 9 0 0,0 0 0 15,0 0 0-15,0 0 0 0,9-4 0 0,0 0 8 0,1 0-8 16,-10 4 0-16,0 0 43 0,9-4 3 15,0-4 1-15,0 4 0 16,-9 4-75-16,0 0-14 0,9-4-3 0,0 0-1 0,0 4 46 0,0 0 0 0,0-4 0 16,-9 4 0-16,0 0-14 0,14-4-6 0,-14 4-2 15,9 0 0-15,-9 0 22 0,0 0 0 0,14 8 0 16,-5-4 0-16,-9-4 26 0,0 0 10 0,9 12 1 0,0-4 1 16,-9-8-22-16,5 12-4 0,4-3 0 15,-5 3-1-15,-4-4-3 0,5 4-8 0,-1-4 12 0,1 0-4 16,0 4-8-16,-5-4 12 0,4 5-12 0,-4-1 12 15,5 4-4-15,-5-4-8 0,4 0 12 0,-4 0-4 16,5 0-8-16,-5 1 0 0,0-1 0 0,-5 0 8 16,10-8-8-16,-5 4 0 0,0 12 9 0,0-8-9 15,4-4 0-15,-4-4 8 0,-4 5-8 0,4-1 0 0,0-8 0 16,0 0-15-16,0-12 3 0,0 12 0 0,0 0 12 16,0 0 13-16,0 0-2 0,0 0-1 0,-5-9-10 0,5-3 0 15,0-4 0-15,0 4 0 0,0 0 0 16,0 12 0-16,5-8 0 0,-1-4 0 0,-4-5 0 15,0 9 0-15,0 8 0 0,0-12 0 0,0-12 0 0,5 0 0 16,-5 7 0-16,4-3 0 0,6 8 0 0,-6-4 0 16,1 4 0-16,-1 0 0 0,1-5 0 0,4 5 0 15,-5 0 0-15,1 4 8 0,4 4-8 0,-4-4 0 16,4 0 0-16,0 4 8 16,0 4-8-16,-5 0 10 0,10 4-10 0,-5 0 10 0,-9-4 0 0,5 4 0 15,8 4 0-15,-3 4 0 0,-1 0 14 0,0 4 4 0,0 1 0 16,0 7 0-16,-4-4-9 0,4 8-2 0,-5-3 0 15,1 3 0-15,-1-4-6 0,1 1-2 0,-1-5 0 0,1 4 0 16,-1 0-9-16,-4-11 0 0,0-13 0 16,0 0 8-16,0 0-8 0,0 0 0 0,5 8 0 15,-5 0 0-15,0 4 0 0,5 4 0 0,-5-16 0 16,0 0 0-16,-5 8-130 16,5-8-18-16,0 0-4 0</inkml:trace>
</inkml:ink>
</file>

<file path=ppt/ink/ink1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5:00.761"/>
    </inkml:context>
    <inkml:brush xml:id="br0">
      <inkml:brushProperty name="width" value="0.05" units="cm"/>
      <inkml:brushProperty name="height" value="0.05" units="cm"/>
      <inkml:brushProperty name="fitToCurve" value="1"/>
    </inkml:brush>
  </inkml:definitions>
  <inkml:trace contextRef="#ctx0" brushRef="#br0">210 1226 576 0,'0'0'25'16,"0"0"6"-16,0 0-31 0,0 0 0 0,0 0 0 0,0 0 0 15,9 8 211-15,0-4 36 0,-9-4 7 0,0 0 2 16,0 0-54-16,0 0-10 0,9 5-3 0,-9-5 0 15,0 0-204-15,0 0-41 0,14-9-8 0,-14 9-1 0,0-12 107 0,4-4 22 16,-4 0 4-16,9 0 0 0,-4-5-3 0,-1 1-1 16,1-4 0-16,0 0 0 0,-5-5-51 0,4 1-13 15,1-4 0-15,-10-9 0 0,1-3 0 0,-1-9 0 16,0-12 0-16,-4-8 0 0,0 1 0 0,0 3 0 16,0 0 0-16,-5 4 0 0,-4 5 0 0,0-1 0 15,0 4 0-15,-5-4 0 0,0 13 0 0,10 12 0 16,-6-1 0-16,6 9 0 15,-10 8-100-15,9 3-22 0,5 9-5 0,0 4-513 16,-14-4-102-16</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5:00:17.415"/>
    </inkml:context>
    <inkml:brush xml:id="br0">
      <inkml:brushProperty name="width" value="0.05" units="cm"/>
      <inkml:brushProperty name="height" value="0.05" units="cm"/>
      <inkml:brushProperty name="fitToCurve" value="1"/>
    </inkml:brush>
  </inkml:definitions>
  <inkml:trace contextRef="#ctx0" brushRef="#br0">2048 409 1728 0,'0'0'38'0,"0"0"8"0,0 0 2 0,-4-4 0 0,-5-4-39 0,9 4-9 15,0 4 0-15,0 0 0 16,-5-9 104-16,5 1 20 0,-9 4 3 0,5-4 1 0,-1 0-52 0,5 0-9 0,0 0-3 15,0 8 0-15,-4-8-51 0,4 8-13 0,0 0 0 0,0 0 0 16,0 0 54-16,0 0 8 0,0 0 2 0,0 0 0 16,0 0-52-16,0 0-12 0,0 0 0 0,0 0 0 15,0 0 0-15,0 0 0 0,4 16 0 0,-4-8 0 16,5 0 0-16,-5-8 0 0,0 12 0 0,0-4 0 16,0-8 0-16,0 4 0 0,0-4 0 0,0 0 0 15,0 0 0-15,0 0 0 0,0 0 0 0,0 0 0 16,0 9 0-16,0-9 0 0,0 0 0 0,0 0 0 15,9-4 0-15,-9 4 0 0,0 0 0 0,4-5 0 16,5-3 0-16,0 4 0 0,-9 4 0 0,0 0 0 16,0 0-107-16,0 0-24 0,0 0-5 0,0 0 0 0</inkml:trace>
  <inkml:trace contextRef="#ctx0" brushRef="#br0" timeOffset="-1830">82 631 1497 0,'0'0'66'0,"0"0"14"0,-9 0-64 0,4-4-16 0,0-4 0 0,1-4 0 32,-1 0 106-32,1 0 18 0,-10-4 3 0,10-5 1 15,-1 1-52-15,-4 0-9 0,-5 0-3 0,10-5 0 16,8-7-51-16,-4 4-13 0,5 3 0 0,-1 5 0 16,1 4-100-16,4-4-22 0,0-1-5 0,-4 5-1 0</inkml:trace>
  <inkml:trace contextRef="#ctx0" brushRef="#br0" timeOffset="-1455">578 170 633 0,'-14'0'28'0,"10"0"6"0,-5-4-34 0,4 4 0 0,-4-4 0 16,4 4 0-16,-4 0 199 0,0 4 33 0,-9 0 6 0,-5 8 2 16,0 4-90-16,-4-4-18 0,4 5-3 0,1 3-1 15,3 0-102-15,1 4-26 0,5 1 0 0,3 3 0 16,6-4 34-16,-1 5 2 0,5-1 0 0,0-4 0 16,5-4-24-16,4 1-12 0,5-1 12 0,-5-4-12 15,4 0 24-15,1-4-1 0,4-3-1 0,-4-5 0 16,4 0-22-16,0-4 0 0,-4-4 0 0,0 0 0 15,-1-5 56-15,1 1 6 0,-5 0 2 0,5-4 0 16,-5 4 0-16,0-4 0 0,0-4 0 0,0-1 0 0,-9-3-64 16,0 4 0-16,0-4-14 0,0-4 2 0,0-1 12 0,-4 1 16 15,-5 0-4-15,-1-5-1 0,10 5-11 0,-4 4 0 16,4 0 0-16,-5 3 0 16,5 5-305-16,0 4-63 0,0 8-13 0,-9-12-3 0</inkml:trace>
  <inkml:trace contextRef="#ctx0" brushRef="#br0" timeOffset="-1091">1079 558 1497 0,'0'0'66'0,"0"0"14"0,0 0-64 0,0 0-16 15,-9-4 0-15,0 0 0 0,-5 4 86 0,0-4 14 0,-4 0 2 0,-5 0 1 16,0-4-11-16,1 4-3 0,-6 0 0 0,6 0 0 16,-1-4-71-16,5 4-18 0,-1 4 0 0,6-4 0 0,-1 4 55 15,14 0 7-15,0 0 2 0,0 0 0 0,0 0-52 0,0 0-12 16,0 0 0-16,0 0 0 0,0 0 0 0,9-4 0 16,0 0 0-16,5 0 0 15,0-8 0-15,-1 7 0 0,1 1 0 0,0-4 0 0,-1-4 54 0,1 0 8 16,0 4 2-16,-1-4 0 0,1-8-52 0,-5 3-12 15,0 5 0-15,-4-4 0 0,-5 0 0 0,0 0 0 16,-5-5 0-16,1 9 0 0,-10-4 0 0,5 4 11 16,0-4-11-16,-5 4 10 0,-4 4-10 0,4 4 0 15,5-1-10-15,0 1 10 16,9 4-211-16,-14 4-36 0,14-4-7 0,0 0-2 0</inkml:trace>
  <inkml:trace contextRef="#ctx0" brushRef="#br0" timeOffset="-442">1466 587 1267 0,'-5'0'56'0,"5"4"12"0,5-4-55 0,-1 4-13 16,-4-4 0-16,0 0 0 0,0 0 156 0,0 0 29 16,0 0 6-16,-9 4 1 0,9-8-103 0,-4 0-20 15,4 4-4-15,0-4-1 0,4 0-51 0,-4 0-13 16,5 0 0-16,-1-4 0 0,1-5 54 0,-5 1 8 15,0-4 2-15,4 0 0 0,1-4-52 0,-1 3-12 0,1-7 0 0,0 4 0 16,-1-4 0-16,1-1 0 0,-1 1 0 0,5 4 0 16,-4 0 20-16,-1-1 0 0,1 5 1 0,0-4 0 15,-1 8-21-15,1-4 9 0,-1 4-9 0,1-1 0 16,-5 5-12-16,0 0-10 0,0 8-2 16,0 0 0-16,0 0-28 15,0 0-7-15,0 0-1 0,0 0 0 0,0 0-160 16,-9 4-32-16,-5 4-6 0,5 4-2 0,4-3 106 0,-4 3 21 31,0-4 4-31,9-8 1 0,-9 8 102 0,9-8 26 0,-5 8 0 0,5-8 0 16,0 0 46-16,0 0 14 0,0 0 4 0,0 0 0 0,-9 8 51 15,9-8 10-15,-9 8 3 0,-4 0 0 0,4-4-59 16,-5 0-11-16,-4-4-2 0,4 0-1 0,0 0-37 0,1-4-7 16,-6 4-2-16,6 0 0 0,-1 0 24 15,0 0 5-15,14 0 1 0,-9 0 0 0,-4 0-11 0,13 0-3 16,0 0 0-16,0 0 0 0,-9-4 29 0,9 4 6 15,0-8 0-15,-5-4 1 0,5 4 7 0,0-4 0 16,0-4 1-16,5 3 0 0,-5 1-21 0,4-4-4 16,1 0 0-16,-1 0-1 0,1-4-19 0,-1 3-4 15,1 1-1-15,-1 4 0 0,1-4-11 0,0 4-8 16,-1-4 9-16,1 3-9 0,-1 5 9 0,5 4-9 16,-9 4 8-16,5-8-8 0,-5 0 0 0,4 4-11 0,-4 4 1 0,0 0 0 31,0 0-145-31,0 0-29 0,0 0-5 0,0 0-796 0</inkml:trace>
  <inkml:trace contextRef="#ctx0" brushRef="#br0" timeOffset="37035">1047 2266 1267 0,'0'0'28'0,"0"0"5"0,0 0 2 0,0 0 1 0,-5 8-36 0,5-8 0 0,-9 4 0 0,9-4 0 16,0 0 109-16,5 13 15 15,-5-13 4-15,0 0 0 0,0 0-52 0,9 12-9 0,-9-12-3 0,9 8 0 16,0 0 0-16,5 0 0 0,4 0 0 0,-9-4 0 15,0 0 25-15,-9-4 5 0,0 0 1 0,0 0 0 16,14 0-35-16,-5 0-6 0,5 4-2 0,8-4 0 0,-3-4-22 16,-1 0-5-16,-5-4-1 0,6 0 0 0,-6 0-5 15,6 4-2-15,-6-4 0 0,1 4 0 0,-1 0-17 16,-3-4 10-16,-1-5-10 0,-5 1 8 0,5 4-8 16,-9-4 0-16,5 0 0 0,-5 0 0 0,-5 0 0 15,-4-9 0-15,0 5 0 0,0 0 0 0,4 4 0 16,-8-4 0-16,-1 3 0 0,1 1 0 15,-6-4 0-15,1 4 0 0,-9 0 0 0,4 4 0 16,0-4-34-16,0 4-9 0,1-1-1 0,-10 1-1 0,9-4 21 0,0 8 4 16,5-4 0-16,0 0 1 0,4 4 19 0,5 0 0 15,5-4 0-15,-1 4 0 16,5 4-33-16,0-8-3 0,0-4-1 0,5 3 0 0,-1 1 26 0,5-4 11 0,0 0-8 0,5 0 8 16,0 4 28-16,-1-4 10 15,1-5 2-15,4 5 1 0,-4 0-49 0,4 0-11 16,0-4-1-16,0 4-1 0,-4 0 33 0,4-1 8 0,1 5 0 15,-1-4 1-15,0 8 35 0,0 0 6 0,0-4 2 0,1 4 0 16,-6 0-52-16,1 4-12 0,4 0 0 0,-4 0 0 16,-1 0 0-16,-3 0 0 0,3 4 0 0,-4-4 0 15,0 8-100 1,-9-8-22-16,0 0-5 0,0 0-649 0,10 4-131 0</inkml:trace>
  <inkml:trace contextRef="#ctx0" brushRef="#br0" timeOffset="37412">1907 1801 345 0,'0'0'31'0,"0"0"-31"16,0 0 0-16,0 0 0 16,0 0 336-16,0 0 62 0,0 0 12 0,0 0 2 0,0 0-250 0,-4-8-50 15,-1 0-11-15,-4-4-1 0,-5-1-51 0,-8 9-9 16,-24 4-3-16,5 8 0 15,0-3 43-15,-4 19 9 16,-1 16 2 0,10 5 0-1,13-9-124-15,5 5-25 0,9-5-5 0,9 1-1 0,0-1 103 0,4 0 20 0,5-3 4 16,0-1 1 0,10-12-77-16,-1 1-15 0,5-1-4 0,-5-8 0 0,5 0 52 0,-1-4 9 0,6-4 3 0,-6 0 0 15,6-4-32-15,-5-8 0 0,-1 0 0 0,-3 0 0 16,3-4 57-16,-4-4 6 0,-4 4 1 0,0-9 0 15,-5 1-52-15,0 0-12 0,-4-4 0 0,-1-1 0 16,-8-3 0-16,4 0 0 0,-10 3 0 0,1-3 0 16,-4 0 0-16,-1 3 0 0,0 1 0 0,1 0 0 15,-1-5 0-15,0 9 0 0,1 4 0 0,4 0 0 16,0 8-100-16,4 0-22 0,0 0-5 0,1 0-649 16,4 8-131-16</inkml:trace>
  <inkml:trace contextRef="#ctx0" brushRef="#br0" timeOffset="38456">2108 2675 1872 0,'-14'-16'41'0,"14"16"9"0,0 0 2 0,0 0 0 0,-5-8-42 0,5 0-10 15,0 4 0-15,5-4 0 0,-5-1 130 0,5 1 24 16,-1 0 5-16,1 0 1 0,-1 0-71 0,5 0-13 16,-4 0-4-16,4-4 0 0,0 4-50 0,0 0-10 0,-4-1-3 0,4 1 0 15,0 0-27-15,0-8-6 0,-4 4 0 0,-1 4-1169 16</inkml:trace>
</inkml:ink>
</file>

<file path=ppt/ink/ink1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5:01.205"/>
    </inkml:context>
    <inkml:brush xml:id="br0">
      <inkml:brushProperty name="width" value="0.05" units="cm"/>
      <inkml:brushProperty name="height" value="0.05" units="cm"/>
      <inkml:brushProperty name="fitToCurve" value="1"/>
    </inkml:brush>
  </inkml:definitions>
  <inkml:trace contextRef="#ctx0" brushRef="#br0">32 130 1177 0,'0'0'52'0,"0"0"11"0,0 0-51 0,0 0-12 15,-5 12 0-15,5-12 0 0,0 0 115 0,0 8 20 16,0 4 4-16,0-12 1 0,0 0-51 0,0 0-9 16,0 0-3-16,0 0 0 0,10 4-2 0,3-4-1 15,-4 0 0-15,5 0 0 0,4 4-7 0,0-4-2 16,5-4 0-16,0 4 0 0,4 0-18 0,1 0-4 15,3 4-1-15,1-4 0 0,5-4-20 0,-5 4-4 16,-5-4-1-16,5 4 0 0,4-4-17 0,-4 4 0 16,-9 0-11-16,0-4 11 0,4 4 0 0,-9-4 0 15,0 0 8-15,-9 0-8 16,-9 4-17-16,0 0-10 0,0 0-1 0,0 0-1 16,0 0-193-16,0 0-38 0</inkml:trace>
  <inkml:trace contextRef="#ctx0" brushRef="#br0" timeOffset="207">0 445 1623 0,'14'0'72'0,"-10"0"15"0,-4 0-70 0,9 4-17 0,1 0 0 0,-1 1 0 16,4-14 124-16,1 5 20 0,4 0 5 0,0 4 1 15,5 0-44-15,4 4-9 0,5 4-1 0,-4 1-1 16,4-9-29-16,4 0-6 0,0 4 0 0,5 0-1 15,-9 0-59-15,-4-4 0 0,-6 0-12 0,6 0 1 16,-6 8 11-16,1-4 0 0,0 0-9 0,0-4 9 16,-5 0-136-16,0 4-24 0,0 0-4 0</inkml:trace>
  <inkml:trace contextRef="#ctx0" brushRef="#br0" timeOffset="650">1257 134 691 0,'0'0'61'0,"0"0"-49"16,0 0-12-16,-5-4 0 0,1 0 131 0,-10 0 23 15,-9 0 5-15,5 0 1 0,0-5-77 0,0 1-15 16,-5 4-4-16,0 0 0 0,-9 4-8 0,5 4-3 0,-1 4 0 0,-3 5 0 15,8-1 7-15,-4 8 2 0,4 4 0 0,0 0 0 16,5 1-18-16,4-1-3 0,0 8-1 16,5 1 0-16,5-1-16 0,4 1-3 0,4-1-1 0,5 0 0 15,1 1 0-15,8-5-1 0,-5-4 0 0,6 1 0 16,3-5 0-16,-3 0 0 0,3 0 0 0,-3-8 0 16,3 1 1-16,1-9 1 0,4-4 0 0,1-4 0 15,-10 4-21-15,5-4 9 0,0-1-9 0,-1-3 0 16,1-8 0-16,-5 0 0 0,-4 0 0 0,0-4 0 15,-5-5 0-15,4 5 0 0,-4 0 0 0,1-4-9 16,-10-5 26-16,0 1 6 0,0-4 1 0,-5-5 0 16,0 1-71-16,1-1-13 0,-5 1-4 15,0-1 0-15,4 1 52 0,-9 4 12 0,1 3 0 0,-1 5 0 0,5 4 0 0,0 8 0 16,9-1 0-16,0 5 0 0,-14-4-12 16,10 8 0-16,4 4 0 0,-14 4-630 31,14-4-126-31</inkml:trace>
</inkml:ink>
</file>

<file path=ppt/ink/ink1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5:08.032"/>
    </inkml:context>
    <inkml:brush xml:id="br0">
      <inkml:brushProperty name="width" value="0.05" units="cm"/>
      <inkml:brushProperty name="height" value="0.05" units="cm"/>
      <inkml:brushProperty name="fitToCurve" value="1"/>
    </inkml:brush>
  </inkml:definitions>
  <inkml:trace contextRef="#ctx0" brushRef="#br0">101 846 1476 0,'0'0'32'0,"0"0"8"15,0 0 0-15,0 0 1 0,0 0-33 0,0 0-8 0,0 0 0 0,0 0 0 0,0 0 95 0,0 0 17 16,0-9 3-16,0 1 1 0,-5 0-32 0,-4 4-5 15,4-4-2-15,5 0 0 0,0 8-25 0,0 0-6 16,-4-4-1-16,4-4 0 0,0 4-37 0,0 4-8 16,0 0 0-16</inkml:trace>
  <inkml:trace contextRef="#ctx0" brushRef="#br0" timeOffset="171">0 287 633 0,'0'0'28'0,"0"0"6"0,0 0-34 0,14 0 0 0,-14 0 0 0,0 0 0 16,0 0 362-16,0 0 66 0,0 0 12 0,0 0 4 16,0 0-307-16,5-4-61 0,-5 4-12 0,0 0-2 15,0 0-62-15,0 0 0 0,4-4-9 0,-4 4 0 16,0 0-95 0,0 0-20-16,0 0-3 0,5-8-820 0</inkml:trace>
  <inkml:trace contextRef="#ctx0" brushRef="#br0" timeOffset="552">392 757 1983 0,'0'0'44'0,"0"0"8"0,0 0 3 16,0 0 1-16,0 0-45 0,0 0-11 0,0 0 0 0,0 0 0 0,-5-5 69 0,-4 5 12 16,9 0 3-16,-13-4 0 0,8-4-38 0,-4 0-7 15,0 0-2-15,0 0 0 0,4-4 22 0,1 0 4 16,-1 0 1-16,1-9 0 0,-1 1-52 0,1-4-12 16,4 0 0-16,-5-5 0 0,5 1 0 0,0 4 0 15,0-1 0-15,5-3 0 0,-5 0 0 0,4-1 0 16,-4-3 0-16,5 4 0 0,-1-1 0 0,-4 5 0 15,9-4 0-15,-4-1 0 0,4 9 0 0,5 0 0 16,-5 0 0-16,0-1 0 0,4 1 0 0,-3-4 0 16,-1 4 0-16,4 0 0 0,1 3 0 0,0 1 0 0,4 4 0 15,0 4 0-15,0 0 26 0,1 4 2 0,-1 4 1 16,-5 0 0-16,1 0-29 0,-5 4 0 0,9 4 0 0,-4-4 0 16,-14-4-138-1,0 0-24-15,0 0-5 0</inkml:trace>
  <inkml:trace contextRef="#ctx0" brushRef="#br0" timeOffset="761">205 376 1958 0,'0'0'87'0,"0"0"17"0,9 8-83 16,1 0-21-16,-1 0 0 0,-9-8 0 0,9 0 158 0,4 4 27 15,-3-8 6-15,3 4 1 0,-4 4-103 0,5 1-20 16,0-5-4-16,4 0-1 15,-5-5-51-15,6 1-13 0,3-4 0 0,-3 8 0 0,3 0 21 0,1 0 2 16,5 8 0-16,-6-4 0 16,-8-8-77-16,4 0-15 0,0 4-3 0,1 0-762 15,-1 0-152-15</inkml:trace>
</inkml:ink>
</file>

<file path=ppt/ink/ink1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5:12.437"/>
    </inkml:context>
    <inkml:brush xml:id="br0">
      <inkml:brushProperty name="width" value="0.05" units="cm"/>
      <inkml:brushProperty name="height" value="0.05" units="cm"/>
      <inkml:brushProperty name="fitToCurve" value="1"/>
    </inkml:brush>
  </inkml:definitions>
  <inkml:trace contextRef="#ctx0" brushRef="#br0">70 380 403 0,'9'-16'17'0,"0"12"5"0,0 0-22 0,-4-4 0 16,9-5 0-16,-5 5 0 0,0-4 266 0,-5 0 49 15,5-4 9-15,-4 4 3 0,-1-4-199 0,1 3-40 16,0-7-8-16,-5 8-2 0,0-4-42 0,-5 4-8 16,0 0-1-16,1-1-1 0,-5 1-17 0,0 4-9 15,-5 0 10-15,5 4-10 0,-5 4 10 0,1 0-10 16,-1 0 10-16,0 4-10 0,1 0 18 0,-1 4-2 16,5 4-1-16,0 0 0 0,4 1-3 0,1 3-1 15,4-8 0-15,-5 8 0 0,10 0 1 0,-5-4 0 0,0-3 0 16,0-9 0-16,4 12 0 0,5 0 0 0,0 0 0 15,-4 0 0-15,-5-12 4 0,9 4 0 0,-9-4 1 16,14 4 0-16,-14-4-9 0,13 4-8 0,-3 4 9 0,3-8-9 16,-4-8 0-16,0 4 0 0,1 4 0 15,-1-4-10-15,0-4-190 16,4 4-37-16</inkml:trace>
  <inkml:trace contextRef="#ctx0" brushRef="#br0" timeOffset="280">489 396 1195 0,'0'0'52'0,"0"0"12"15,-5 0-51-15,1 0-13 0,4-4 0 0,-5 0 0 0,1 0 87 0,4-4 14 16,-5-8 3-16,1 4 1 0,-1-1-26 0,5 1-6 16,-5-4-1-16,5 0 0 0,0 0-32 0,5-5-6 15,-5 5-2-15,-5-4 0 0,5 0-20 0,0 0-4 16,10 3 0-16,-6 1-8 0,-4 0 11 0,0 0-11 15,5 0 10-15,-1 3-10 0,5-3 16 0,0 4-2 16,-4 0-1-16,0 4 0 0,-1 0 19 0,10 0 4 16,-5 4 1-16,9-4 0 0,-4 4-1 0,-1 0 0 15,6 4 0-15,-6 0 0 0,1 0-17 0,-14 0-4 16,14 4-1-16,-14-4 0 0,0 0-14 0,0 0 0 16,0 0 0-16,0 0 0 15,0 0-156-15,0 0-33 0</inkml:trace>
</inkml:ink>
</file>

<file path=ppt/ink/ink1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5:09.826"/>
    </inkml:context>
    <inkml:brush xml:id="br0">
      <inkml:brushProperty name="width" value="0.05" units="cm"/>
      <inkml:brushProperty name="height" value="0.05" units="cm"/>
      <inkml:brushProperty name="fitToCurve" value="1"/>
    </inkml:brush>
  </inkml:definitions>
  <inkml:trace contextRef="#ctx0" brushRef="#br0">302 581 518 0,'0'0'46'0,"0"0"-37"0,0 0-9 0,0 0 0 15,0 0 168-15,0 0 32 0,4 12 7 0,-4-12 1 16,0 0-58-16,0 0-11 0,0 12-3 0,5 0 0 0,-1 4-40 16,1-3-9-16,-5-1-2 0,0 0 0 0,0-4-40 15,0 8-8-15,0 0-1 0,0 0-1 0,5 5 23 0,-5 3 5 16,0-4 1-16,0 0 0 0,4-3-52 0,-4-1-12 15,0 0 0-15,0 0 0 0,0-4 54 0,0-12 8 16,-4 12 2-16,4 1 0 0,0-1-52 0,0-12-12 16,0 0 0-16,0 0 0 0,0 12 0 0,0-12 0 15,0 0 0-15,0 0 0 0,0 0 0 0,0 0 0 16,0 0 0-16,0 0 0 0,0 0 0 0,0 0 0 16,0 0 0-16,0 0 0 15,0-8-48-15,4-4-13 0,-4-5-3 0,5 1 0 0,-5 0 52 0,4 4 12 16,-4-4 0-16,0-4 0 0,5-1 19 0,-5 5 6 15,4 0 2-15,1 4 0 16,-1-4-43-16,6-1-9 0,-6 1-2 0,1 0 0 0,4 0 41 0,-5-4 8 0,5-1 2 16,1 5 0-16,-1 4-24 0,4 0 0 15,-4 0 0-15,1 4 0 0,-1 4 0 0,0-4 8 16,0 3-8-16,0 5 0 0,-9 0 9 0,9 0-9 0,5 5 12 16,-10-1-12-16,5 4 21 0,-4 0-2 0,4 8-1 15,-4 0 0-15,-1 0 12 0,1 5 2 0,-1-1 1 16,1 4 0-16,4 0-7 0,-5 1-2 0,1-1 0 15,4-4 0-15,-9 0-12 0,5 1-2 0,4-1-1 0,-5-4 0 16,1-4 47-16,-1 0 8 0,1 0 3 0,4 1 0 16,0-1-106-1,0-4-21-15,-9-8-4 0,9 8 0 0,-4 0-31 0,4 0-5 16,0 4-2-16,-9-12-679 0,0 0-136 0</inkml:trace>
  <inkml:trace contextRef="#ctx0" brushRef="#br0" timeOffset="552">70 1127 345 0,'0'0'31'0,"0"0"-31"0,0 0 0 0,0 12 0 0,4-4 211 15,-4-8 36-15,0 0 7 0,0 0 2 0,0 0-76 0,0 0-16 16,-13 0-2-16,13 0-1 0,0 0-77 0,0 0-16 15,0 0-4-15,-10-8 0 16,6 0-14-16,-1 0-3 0,1-4-1 0,-5 0 0 0,9-4-2 0,-5-1 0 16,-4 1 0-16,9-8 0 0,-5 0 20 0,5-5 4 15,-4 1 1-15,4-4 0 0,-5-5-69 0,5 1-23 16,5-5 0-16,-1 1 0 0,-4 3 23 0,0-3 0 16,-4 4 0-16,4-1 0 0,4 5 8 0,-4-1-8 15,5 1 0-15,-5 4 8 16,-5 3-44-16,5 1-8 0,-9 8-3 0,9-4 0 15,5 8-89-15,-1 3-19 0,-4 1-3 0</inkml:trace>
  <inkml:trace contextRef="#ctx0" brushRef="#br0" timeOffset="938">985 1119 1450 0,'0'0'32'0,"0"0"6"0,0 0 2 0,0 0 1 0,0 0-33 0,0 0-8 0,0 0 0 0,0 0 0 0,0 0 108 15,0 0 19-15,0 0 4 0,-9 0 1 0,4-4-50 0,1-4-10 16,-1 0-1-16,-4-4-1 0,4-5-10 0,1 1-1 16,-1-8-1-16,-8 4 0 0,-1-13-21 0,5 5-4 15,4-4-1-15,1-5 0 0,-10-3-13 0,9 3-3 16,-4-3-1-16,0-1 0 0,0 1 9 0,0 4 1 16,0-1 1-16,0 1 0 0,4 3-26 0,-4 5 0 15,0-4 0-15,5 3 0 0,-1 5 0 0,-4 4-17 16,0 0 2-16,0 3 1 0,4 5 2 0,1 4 1 15,-10-4 0-15,9 8 0 16,5 4-132-16,0 0-26 0,-4 0-6 0</inkml:trace>
  <inkml:trace contextRef="#ctx0" brushRef="#br0" timeOffset="1586">1335 1022 1587 0,'0'0'35'0,"0"0"7"0,0 0 2 0,0 0 0 15,0 0-35-15,0 0-9 0,0 0 0 0,0 0 0 0,0 0 33 0,5-8 5 16,4-4 1-16,-4 4 0 0,-5 8 20 0,9-13 4 16,0 1 1-16,0 0 0 0,-5 4-25 0,1-4-5 15,13-4-1-15,-4 4 0 0,-5-1-1 0,5 5-1 16,-1-12 0-16,5 4 0 0,-4 4 45 0,0-4 8 15,-1-1 3-15,1 1 0 0,9 4-27 0,0-4-6 16,-10 0-1-16,1 0 0 0,4-5-24 0,-4 9-5 16,-1-4 0-16,-3 4-1 0,3-8 5 0,-4 7 0 15,0 1 1-15,1 0 0 0,-6 4-29 0,5-4-15 16,-4 0 2-16,-1 4 0 0,-4-4 21 0,5 3 4 16,-5 9 0-16,0-8 1 0,-5 0-13 0,-4 0 0 0,0 0 0 15,5 4 0-15,-6-4-8 0,-3 4-5 0,-5 0-1 0,4-4 0 16,-4 4 22-16,-1-8 5 0,-8 3 1 0,4 1 0 15,1 0 40-15,-1 0 8 0,-4 0 2 0,-1 0 0 16,1 4-52-16,4-4-12 0,-4 0 0 0,4 0 0 16,0 0-48-1,1-5-13-15,3 5-3 0,6 0 0 0,-6 4 52 0,6-4 12 0,4 0 0 0,0 4 0 16,-1 0 0-16,6 4 0 0,4 0 0 0,0 0 0 16,0 0 0-16,0 0 0 0,0 0 0 0,0 0 0 15,0 0-54-15,0-8-8 16,0 8-2-16,0 0 0 0,0 0-103 0,0 0-21 0,14-4-4 15,-1 8-792 17</inkml:trace>
  <inkml:trace contextRef="#ctx0" brushRef="#br0" timeOffset="2205">2082 945 1094 0,'0'0'48'0,"0"0"11"0,0 0-47 0,0 0-12 16,0 0 0-16,-5 12 0 0,5-12 92 0,0 0 16 16,0 0 3-16,0 0 1 0,0 0 12 0,0 0 4 15,0 0 0-15,0 0 0 0,0 0-52 0,0 0-9 0,5-8-3 16,0-4 0-16,-5 4 0 0,4-4 0 0,-4-5 0 0,9 1 0 15,-4 4-51-15,-5-4-13 0,4-4 0 0,-4-5 0 16,5-3 0-16,-10 0 0 0,5-1 0 0,-4 1 0 16,4 0 0-16,-5-9 0 0,1 5 0 0,-1 4 0 15,1-1 0-15,-1 1 0 0,0 0 0 0,1 7 0 16,-1 5 15-16,5 4 0 0,0-8 0 0,-9 4 0 16,5-5-24-16,4 9-5 0,0 0-1 0,0 12 0 15,0 0 63-15,0 0 13 0,0 0 3 0,0 0 0 16,9 8-52-16,0 0-12 0,0 0 0 0,5 9 0 15,4 3 0-15,-4 0 0 0,-1 4 0 0,5 5 0 0,5-1 0 16,-5 0 0-16,1 1 0 0,3-5 0 0,-3 4 0 16,-1 1 0-16,0-1 0 0,0-4 0 0,0-3 0 15,1-1 0-15,-1 4 0 0,0-8 0 0,-4 0-16 0,-1-3-5 16,1-1-2-16,4-4 0 0,-9 0 23 0,0 4 0 16,1-8 0-16,-10-4 0 0,13 4 0 0,-13-4 0 15,9 4 0-15,-9-4 0 0,0 0 0 0,9-4 0 16,0-4-9-16,-4 0 9 0,-5 8 0 0,9-8 0 15,0-4 0-15,-4-9 0 0,-5 1 0 0,4 0 0 16,-4 0 0-16,5 0 0 0,-5-5 0 0,0-3 0 16,0 0 0-16,0-5 0 0,-5 9 0 0,5-4 8 15,-4-1-8-15,4-3 0 0,0 0 0 0,-5 3 8 16,1 1-8-16,-1-5 0 0,5-7 0 0,-4 0 0 16,4-1 8-16,-5 5-8 0,0-1 16 0,1 9 1 15,-5-4 0-15,4 3 0 0,5 5-17 0,-4 0 0 0,-1 7 0 16,1-3 0-16,-1 8 0 0,5 4 0 0,0 8-8 0,0 0 8 15,0 0-13-15,0 0 3 0,0 0 1 16,0 0 0 0,0 0-141-16,0 12-28 0,9 0-6 0,-4 4 0 0</inkml:trace>
</inkml:ink>
</file>

<file path=ppt/ink/ink1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5:13.417"/>
    </inkml:context>
    <inkml:brush xml:id="br0">
      <inkml:brushProperty name="width" value="0.05" units="cm"/>
      <inkml:brushProperty name="height" value="0.05" units="cm"/>
      <inkml:brushProperty name="fitToCurve" value="1"/>
    </inkml:brush>
  </inkml:definitions>
  <inkml:trace contextRef="#ctx0" brushRef="#br0">64 798 2188 0,'0'0'48'0,"0"0"11"0,0 0 1 0,0 0 1 0,0 0-49 0,0 0-12 0,0 0 0 0,0 0 0 0,0 0 0 15,0 0 0-15,0 0 0 0,0 0 0 0,-5-4 54 0,0-4 8 16,1-4 2-16,4 4 0 0,0-9 0 0,0-3 0 16,0-4 0-16,0 4 0 0,-5-9-64 0,5-3 0 15,-4-4-14-15,4-1 2 0,-5-3 12 0,5 3 0 16,-4-3 0-16,4-1 8 0,-5 5-8 0,1-1 0 15,-1-3 0-15,5 4 0 0,-4 3 8 0,4 9-8 16,-5-4 10-16,0 7-10 0,5 1 8 0,-4 8-8 16,4 4 0-16,0 8 0 15,0 0-113-15,0 0-29 0,0 0-6 0</inkml:trace>
  <inkml:trace contextRef="#ctx0" brushRef="#br0" timeOffset="594">300 770 1674 0,'0'0'36'0,"0"0"8"0,0 0 2 0,0 0 2 0,0 0-39 0,0 0-9 0,0 0 0 0,0 0 0 16,0 0 78-16,0 0 14 0,5-8 2 0,-5-5 1 16,0 1-69-16,0 0-14 0,0-4-2 0,0 4-1 0,0 0-27 15,0-5-6-15,4-7 0 0,1-4-1 0,0 8 25 0,4-1 0 16,-9 1 0-16,4 4 0 0,1-4 0 16,-1-1 0-16,5 9 0 0,-4-4 0 0,0 8 0 0,-1 0 0 15,5 0 0-15,-4 4 0 0,-5 4 0 0,9-8 0 16,-9 8 0-16,9 0 0 0,5 8 46 0,-5-4 14 15,0 4 4-15,0 4 0 0,-5-4-64 0,6 4 0 16,-6 0-9-16,1 5 0 0,-1-5 9 0,1 4-8 16,-5 0 8-16,0 0-8 0,4 5 8 0,-4-1 14 15,0-4-3-15,5 0-1 0,-5-4-10 0,0 5-14 16,0-9 3-16,0-8 1 0,0 0 10 0,0 0 0 16,0 0 0-16,0 0 0 0,0 0 22 0,0 0 6 15,4 12 2-15,-4-12 0 0,0 0-30 0,0 0-21 16,0 0 3-16,5-4 1 0,4-4 17 0,-4 0 0 15,-1-1 0-15,5-3 0 0,-9 0 0 0,5 4 0 16,-1-4 0-16,1 4 0 0,4-4 12 0,-4 4 5 0,-5 8 2 16,4-8 0-16,5-5-19 0,0 5 0 0,1 4 0 15,-1-4 0-15,0 4 0 0,-5 0 0 0,10 4 0 0,-5 4 0 16,-9-4 27-16,9 4 5 0,0 8 0 0,5 0 1 16,-10 5 35-16,6-1 8 0,-6 0 0 0,5 0 1 15,0 0-77-15,-4 1-24 0,-5-5-1 0,4 4 0 16,1 4 13-16,0 0 4 0,-5 1 0 0,9-1 0 15,-5-4-125-15,5 0-25 0,-4-4-5 16,-1 0-797-16</inkml:trace>
  <inkml:trace contextRef="#ctx0" brushRef="#br0" timeOffset="854">951 960 1940 0,'0'0'43'0,"0"0"9"0,0 0 1 0,5-8 1 0,-5-4-43 0,0-1-11 16,0-3 0-16,4 0 0 0,-4-4 85 0,0 0 15 15,-4-5 4-15,4 1 0 0,-5-8-45 0,5-1-9 16,-4-3-2-16,-1-1 0 0,1 5-24 0,-1-4-6 16,-4-1-1-16,5-3 0 0,-6 3-9 0,6-3-8 15,-1 3 9-15,-4 5-9 0,5-4 24 0,-1 3 0 16,5 9-1-16,-4 0 0 0,-6-1-23 0,6 9 0 15,-1 4 0-15,5 0 0 16,0 0-149-16,-4 4-35 0,4 8-6 0,0 0-795 0</inkml:trace>
  <inkml:trace contextRef="#ctx0" brushRef="#br0" timeOffset="1366">1352 1033 576 0,'0'0'51'0,"0"0"-41"15,0 0-10-15,0 0 0 0,0 0 181 0,0 0 35 16,0 0 6-16,0 0 2 0,0 0-112 0,0 0-21 15,0 0-5-15,9-4-1 0,0 0-29 0,0-5-7 16,-4 1-1-16,4 0 0 0,0-4-3 0,5 0-1 16,-1 0 0-16,1 0 0 0,-5-4-1 0,5 3-1 15,9-7 0-15,-5 8 0 0,0-4 10 0,0 0 1 16,5 4 1-16,-9-5 0 0,8 1-7 0,-3 4-2 16,3-4 0-16,1 4 0 0,-5 0-17 0,1-1-3 15,-1-3-1-15,0 4 0 0,0-4-10 0,0 4-2 16,-4 0-1-16,-5-5 0 0,0 5-11 0,5 0 0 15,-5-4 0-15,0 4 8 0,0-4-8 0,-4 3 0 16,4 1 0-16,-4 0 0 0,-1 0 0 0,-4 0 0 16,0 0 0-16,5 0 0 0,-5-1 0 0,-9 1-9 0,-1 0 9 15,-3 0 0-15,-1 0-12 0,0-4 12 0,-4 4-12 16,-9-5 12-16,0 5-8 0,-5-4 8 0,-5 0 0 16,10 4 0-16,0 0 0 0,-1 4 0 0,1-5 0 0,-5 5 0 15,5 0 0-15,0 4 9 0,-1-8 1 0,10 8 0 16,0 0-10-16,0 0 0 0,4 0 0 0,0 4 0 15,1 0-16-15,8 0-4 0,-4 0-2 0,9 0 0 16,-5-4-28-16,5 4-6 0,0 0 0 0,0 0-1 16,0 0-115-16,9 4-22 0,5 4-5 0</inkml:trace>
  <inkml:trace contextRef="#ctx0" brushRef="#br0" timeOffset="2018">2185 940 230 0,'5'0'20'0,"-5"0"-20"16,4 0 0-16,1 4 0 0,-1 0 248 0,-4-4 46 15,0 0 9-15,5 0 1 0,-5-4-146 0,0 4-30 16,0 0-5-16,0-4-2 0,5 0-38 0,-1-9-8 16,-4 5-2-16,0-4 0 0,5 0-29 0,-5-4-5 15,4 4-2-15,1-4 0 0,-5-5-17 0,4-3-4 0,-4 0-1 16,5-1 0-16,-5 5-15 0,0-4 8 0,4-4-8 0,1-5 0 16,-5 5 8-16,4-4-8 0,6-1 0 0,-6 5 0 15,5-5 8-15,-4 9-8 0,-1 0 0 0,-4-4 9 16,9 7-1-16,-9 5-8 0,5 0 12 15,0 8-4-15,4 0 4 0,-5 4 0 0,5 4 0 0,-4 0 0 16,4 8 2-16,0 0 1 0,0 8 0 0,-4 4 0 16,4 1-3-16,0 3-1 0,5 4 0 0,-5 0 0 15,4 5-11-15,-3-1 0 0,3 1 9 0,1-1-9 16,4 0 0-16,-4 1 8 0,-5-5-8 0,4 0 0 16,-3-7 0-16,-1-1 0 0,0 4 0 0,0-8 0 15,5 1 0-15,-1-5 0 0,-4-4 0 0,0 0 0 16,5 0 8-16,-14-8-8 0,0 0 8 0,9 0-8 0,-9 0 8 15,18 0-8-15,-18 0 8 0,14-8-8 0,-14 8 0 16,14-8 9-16,-5-4-9 0,4-1 0 0,-8-3 0 0,0 0 0 16,-1 0 0-16,1-4 0 0,-5-5 0 15,0-3 0-15,0-4 0 0,0-1 0 0,0 1 0 0,-5 0 0 16,1-5 0-16,4-3-9 0,-5 3 9 0,0 1 0 16,5-1 0-16,-4-3-8 0,-1 4 8 0,1-1 0 15,4 1 0-15,0-5 0 0,-5 9 0 0,5-1 0 16,0 5 8-16,5 0-8 0,-1 4 12 0,1 3-3 15,-1 5 0-15,1 0 0 0,0 4 2 0,-5 8 0 16,9 0 0-16,-9 4 0 0,0 0-3 0,0 0-8 16,0 0 12-16,0 0-4 0,0 0-25 0,0 0-6 15,0 8-1-15,0 8-716 16,0 0-144-16</inkml:trace>
</inkml:ink>
</file>

<file path=ppt/ink/ink1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9:45.809"/>
    </inkml:context>
    <inkml:brush xml:id="br0">
      <inkml:brushProperty name="width" value="0.05" units="cm"/>
      <inkml:brushProperty name="height" value="0.05" units="cm"/>
      <inkml:brushProperty name="fitToCurve" value="1"/>
    </inkml:brush>
  </inkml:definitions>
  <inkml:trace contextRef="#ctx0" brushRef="#br0">0 0 230 0,'0'0'20'0,"9"12"-20"0,-4 1 0 0,-5-13 0 15,0 0 107-15,0 0 17 0,0 0 3 0,0 0 1 16,0 0-73-16,0 0-15 0,0 0-2 0,0 0-1 16,0 0 2-16,0 0 0 0,0 0 0 0,0 0 0 15,0 0 36-15,0 0 7 0,0 0 2 0,9-4 0 0,0 4-68 0,-9 0-16 16,0 0 0-16,0 0 0 0,0 0 89 0,0 0 15 16,0 0 2-16,0 0 1 0,0 0-44 0,0 0-9 15,0 0-2-15,0 0 0 0,0 0-22 0,0 0-5 16,0 0-1-16,0 0 0 0,0 0-10 0,0 0-2 15,0 0-1-15,0 0 0 0,0 0-11 0,0 0 0 16,0 0 0-16,0 0 0 0,0 0 0 0,0 0 0 16,0 0 0-16,0 0 0 0,0 0 0 0,0 0 0 15,0 0 10-15,0 0-10 0,0 0 0 0,0 0 0 16,0 0 0-16</inkml:trace>
</inkml:ink>
</file>

<file path=ppt/ink/ink1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9:47.736"/>
    </inkml:context>
    <inkml:brush xml:id="br0">
      <inkml:brushProperty name="width" value="0.05" units="cm"/>
      <inkml:brushProperty name="height" value="0.05" units="cm"/>
      <inkml:brushProperty name="fitToCurve" value="1"/>
    </inkml:brush>
  </inkml:definitions>
  <inkml:trace contextRef="#ctx0" brushRef="#br0">278 255 1195 0,'0'0'52'0,"0"0"12"0,0 0-51 0,0 0-13 15,0 0 0-15,0 0 0 0,0 0 123 16,0 0 21-16,0 0 5 0,5-4 1 0,-5 4-44 0,0 0-9 0,0 0-1 16,0 0-1-16,0 0-35 0,0 0-6 0,0 0-2 0,0 0 0 15,0 0-20-15,0 0-5 0,0 0-1 0,-5 0 0 16,-8 0-10-16,-6-4-1 0,-3 0-1 0,3 4 0 15,1 4-5-15,-5 4-1 0,10-4 0 0,-5 9 0 16,-1-1-8-16,1 8 0 0,-5 0-10 0,5 4 10 16,5 5 45-16,-1-1 15 0,5 5 4 0,0 3 0 15,4-4-52-15,1 5-12 0,4-1 0 0,0 1 0 16,4-1 0-16,5 0 0 0,5-3 0 0,0-9 0 16,-5 4 10-16,4-7-1 0,1-5 0 0,-5 0 0 15,5 0-9-15,4-4 12 0,0 0-12 0,9 1 12 16,-13-9 0-16,9-4 1 0,-9 0 0 0,-1 0 0 15,1-4 0-15,-1 0 0 0,-3-5 0 0,3 5 0 16,-4-8 8-16,0-4 2 0,1-4 0 0,3-4 0 16,-13-5-23-16,5 1-18 0,-1 0 3 0,-4-5 1 15,0 5 14-15,0-4 0 0,0-1 0 0,0 1-9 16,0 8 9-16,-4-1 0 0,4 5 0 0,-5 4 0 16,5-4 0-16,0 3 0 0,-9-3 0 0,9 4 0 15,0 4 11-15,0 4 4 0,0 8 1 0,9-4 0 16,-9 4-135-16,0 0-26 0,0 0-6 0</inkml:trace>
  <inkml:trace contextRef="#ctx0" brushRef="#br0" timeOffset="332">565 357 1566 0,'0'20'139'15,"0"0"-111"-15,0 0 113 0,0 1 23 0,5 3 5 0,-5 0 1 16,4 4-75-16,-4 1-15 0,0-1-4 0,5 8 0 16,-1-7-35-16,1-1-7 0,4-4-2 0,-4 1 0 15,-1-9-15-15,1 0-3 0,-1-8-1 0,-4-8 0 16,0 0-3-16,9 8-1 0,5 0 0 0,-14-8 0 16,0 0-9-16,0 0 0 0,14-4 9 0,-10-4-9 15,5 0 0-15,0 0 0 0,0 0 0 0,1 0 8 0,-1-4-8 0,-5-4 0 16,-4-1 0-16,5-3 0 0,-1 4 0 0,-4-12 0 15,0 7 0-15,0-3 0 0,0 4 0 0,0 0 0 16,-4-5 0-16,-1 5 0 0,1 0 0 0,-1 4 0 16,5 4 0-16,-4-1 0 0,4 5-9 0,0-4 9 15,0 0-10-15,4 4 10 16,-4 8-130-16,0 0-20 0,0 0-4 0</inkml:trace>
  <inkml:trace contextRef="#ctx0" brushRef="#br0" timeOffset="568">1070 790 576 0,'-4'-8'51'15,"4"8"-41"-15,4-13 207 0,-8 1 42 16,-5 0 8-16,9-4 1 0,-5 4-131 0,5 12-26 16,-9-4-6-16,-5-4-1 0,5-25-35 0,0 1-7 0,-9-1-2 15,4 1 0-15,-4 0-22 0,5-5-5 0,-6-3-1 0,1-1 0 16,0 5-12-16,9 0-2 0,-5-1-1 0,0 1 0 15,1 3-9-15,-1 5-8 0,5 0 12 0,0-1-12 16,4 5 10-16,1 4-10 0,-1-4 8 0,1 3-8 16,4 1 0-16,-5 4 0 0,1 4 0 0,-1 0-11 15,1-1-181-15,4 13-36 0,-10 21-7 16</inkml:trace>
  <inkml:trace contextRef="#ctx0" brushRef="#br0" timeOffset="748">679 312 403 0,'0'0'36'0,"14"8"-36"0,-1 4 0 0,1-8 0 0,0-8 265 0,4 0 47 16,-5 4 8-16,6-4 3 0,-1-4-158 0,-5 4-31 15,6-4-6-15,-1 8-2 0,0-4-59 0,0 4-12 16,1 4-3-16,-6 0 0 0,1-4-38 0,4 4-14 16,0 4 9-16,0-4-9 15,-8-8-17-15,3 0-9 0,5 4-2 0,1 0 0 16,-6 0-225-16,6 0-46 0</inkml:trace>
  <inkml:trace contextRef="#ctx0" brushRef="#br0" timeOffset="1136">1262 381 576 0,'0'28'51'0,"4"-12"-41"16,-4 1-10-16,5 11 0 0,-5 8 214 0,4 1 41 16,-4 3 8-16,0-7 1 0,5 3-101 0,-5 0-21 15,4 1-4-15,1-1-1 0,0 1-45 0,-5-1-8 0,4-4-3 0,1 9 0 16,-5-5-29-16,0-11-7 0,0-1-1 0,-5-8 0 15,5 0-28-15,0-16-7 0,0 0-1 0,0 0 0 16,0 0 1-16,0 0 0 0,0 0 0 0,-4-8 0 16,-6 4-1-16,6 0-8 0,4 0 12 0,0-12-4 15,-5-8-8-15,5-9 10 0,-4 1-10 0,-1 8 10 16,1 3-10-16,4-15 0 0,-5-13 0 0,5 5 0 16,0-1 0-16,0 9 8 0,0-5-8 0,5 5 0 15,4 0 8-15,-5 11-8 16,5 5 0-16,1 4 8 0,-1 4-8 0,-5 0 12 0,10-1-12 0,-5 5 12 15,5-4-4-15,-1 8-8 0,1 0 12 0,4 4-4 0,-4-4-8 16,-5 4 0-16,5 4 9 0,-10 8-9 0,5 0 0 0,-4 1 0 16,-1-1 0-16,-4 0 0 0,0 4-8 0,0 8 8 15,-9 1-8-15,0 3 8 0,-5 0-10 0,5-3 10 16,-4 3-12-16,-1 0 12 0,0 1-9 0,1-5 9 16,-1-4 0-16,0-4-9 0,5 0 9 0,0-7 0 15,9-9 0-15,0 0-8 16,0 0-76-16,0 0-14 0,0 0-3 0,0-9-1 15,0-3-111-15,0 0-23 0</inkml:trace>
  <inkml:trace contextRef="#ctx0" brushRef="#br0" timeOffset="1405">1548 506 1015 0,'0'0'44'0,"0"8"11"0,5 5-44 0,-5 3-11 0,5-4 0 0,-1 8 0 15,1-4 120-15,-1 5 21 0,5-1 5 0,0 4 1 16,1 4-39-16,-1-7-7 0,-5-1-1 0,5-4-1 15,5-4-27-15,0 0-6 0,-1-4-1 0,1 1 0 16,-5-9-19-16,5 0-4 0,8 0-1 0,-8-5 0 16,-5-3-21-16,0 0-5 0,0-4-1 0,1-4 0 15,3 4-14-15,-4-4 0 16,0-1 8-16,1 1-8 0,-6 4 0 0,1-4 0 0,-1 4 0 0,1-4 0 16,-5-1 0-16,0-3 0 0,0 4 0 0,-5-4 0 15,1 8 0-15,4-1 0 0,9 5 0 0,-9 0 0 16,0-4-13-16,-5 4 4 0,5 8 1 0,0 0 0 15,0 0-121-15,5 16-24 0,-1 0-5 0,1-3-1 16,4 7 0-16,5 4 0 0</inkml:trace>
  <inkml:trace contextRef="#ctx0" brushRef="#br0" timeOffset="1574">2008 915 633 0,'0'0'56'0,"0"0"-44"16,0 0-12-16,0 0 0 0,0-12 143 0,5-4 26 15,-1 4 6-15,-4-1 1 0,5-7-44 0,-5-4-8 16,0 0-1-16,0-1-1 0,-5-7-50 0,5 4-11 15,-4-9-1-15,-1 1-1 0,1-1-19 0,-1 1-4 16,-8 0-1-16,-1-5 0 0,9 1-19 0,-4 3-4 16,-4 1-1-16,8 11 0 0,0-3-11 0,1 0 0 15,-5 4 0-15,4-5 0 16,1 5-65-16,-1 8-19 0,1 12-3 0</inkml:trace>
  <inkml:trace contextRef="#ctx0" brushRef="#br0" timeOffset="1798">1708 409 518 0,'0'0'46'0,"0"0"-37"0,9-4-9 0,9 4 0 16,-9 8 249-16,14-8 48 0,0 0 10 0,4-4 1 16,0 4-115-16,1-4-23 0,-1 4-5 0,5-4-1 15,0 0-64-15,4 4-12 0,-4 8-4 0,9-8 0 16,-5-4-42-16,1 0-9 0,-5-4-1 0,4 8-1 15,1 8-23-15,-6 4-8 0,-8-8 0 0,0 4 0 16,-5 4-18-16,0-7-10 0,-4-10-1 0,-14 5-1 16,0 0-241-16,0 0-48 0</inkml:trace>
  <inkml:trace contextRef="#ctx0" brushRef="#br0" timeOffset="2279">28 1134 691 0,'0'0'15'0,"0"0"3"0,-9 0 1 0,9 0 1 0,0 0-20 0,0 0 0 0,0 0 0 0,0 0 0 16,-14-4 132-16,14 4 22 0,0 0 5 0,0 0 1 15,0 0-26-15,0 0-5 0,0 0-1 0,0 0 0 16,0 0-46-16,0 0-10 0,0 0-1 0,14-4-1 16,-10-1 42-16,10 5 8 0,4 0 1 0,5 0 1 15,4 5-46-15,1-1-10 0,8-4-2 0,5 0 0 16,9 4-2-16,9-4-1 0,-4-4 0 0,9 4 0 15,8-4-25-15,-3 4-4 0,13-5-2 0,9 10 0 16,0-1-46-16,-5 4-8 0,5 0-3 0,-4 0 0 0,-1-8 53 0,-8 0 10 16,4-8 3-16,0 4 0 0,0 4-31 15,-5-4-8-15,0 0 0 0,1 0 0 0,-10 0 0 16,-18-1 0-16,-4 5 0 0,4 0 0 0,-5 0 0 16,1 0 0-16,-1-4 0 0,-4 0 0 0,-4 0 0 0,8 0 0 15,1 0 0-15,-10 0 0 16,-8 0-35-16,-10 4-1 0,-5 0-1 0,1-4 0 15,0 0-76-15,-10 4-15 0,5-4-4 0,-4 4 0 16,0-4-71-16,-5 4-14 0,-19 0-3 0</inkml:trace>
</inkml:ink>
</file>

<file path=ppt/ink/ink1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9:58.518"/>
    </inkml:context>
    <inkml:brush xml:id="br0">
      <inkml:brushProperty name="width" value="0.05" units="cm"/>
      <inkml:brushProperty name="height" value="0.05" units="cm"/>
      <inkml:brushProperty name="fitToCurve" value="1"/>
    </inkml:brush>
  </inkml:definitions>
  <inkml:trace contextRef="#ctx0" brushRef="#br0">843 1102 748 0,'0'0'67'15,"0"0"-54"-15,0 0-13 0,0 0 0 0,0 0 169 0,0-8 31 16,-4-4 7-16,4 12 1 0,0 0-64 0,4-8-13 15,-8-16-3-15,8 11 0 0,-4 13 0 0,5-16 0 16,-5-4 0-16,0-8 0 0,0 7-51 0,0-3-10 16,0-4-3-16,0 4 0 0,-5-1 0 0,5-3 0 15,-4-4 0-15,4 7 0 0,-5 5-51 0,5-4-13 16,-4 4 0-16,4-1 0 0,-5 1 0 0,5 8 0 16,0 4 0-16,0-4 0 0,-4 0 0 0,-1-1 0 15,1 1 0-15,4 0 0 0,0 8 0 0,-5-4 0 16,0 0 0-16,5 0 0 15,0 8-151-15,0 0-33 0,0 0-6 0,0 0-2 16,-9-4-51-16,-4 0-10 0,4 4-3 0,9 0 0 0</inkml:trace>
  <inkml:trace contextRef="#ctx0" brushRef="#br0" timeOffset="351">434 625 518 0,'0'0'46'0,"0"0"-37"0,0 0-9 0,0 0 0 16,0 0 164-16,0 0 32 0,0 0 5 0,0 0 2 15,0 0-92-15,0 0-19 0,0 0-3 0,0 0-1 16,0 0-21-16,0 0-5 0,-5-8-1 0,5 8 0 16,0 0 2-16,14 0 0 0,-5-5 0 0,5 1 0 15,4-4 20-15,-5 0 4 0,6-4 1 0,-1 4 0 0,0 0 0 16,14 0 1-16,-5-4 0 0,5 8 0 0,-5 8-71 0,5-8-18 15,-4-8 0-15,4-1 0 0,4 9 0 0,0-4 0 16,5 8 0-16,0 0 0 0,5 0 55 0,-5 0 7 16,4-8 2-16,-13 4 0 15,5 0-103-15,-5 4-20 0,-10 4-4 0,10 0-1 0,-5-8 72 0,1 0 15 16,-5 0 2-16,8 0 1 0,-8 0-41 0,0 4-8 16,-5 4-1-16,0-4-1 15,-9-4-91-15,-9 4-19 0,0 0-3 0,0 0-1 16,0 0 17-16,-9 12 3 0,5 4 1 0,-5-4-449 15,-10-8-89-15</inkml:trace>
  <inkml:trace contextRef="#ctx0" brushRef="#br0" timeOffset="663">488 1309 403 0,'0'0'36'0,"0"0"-36"15,0 0 0-15,0 0 0 0,0 0 247 0,0 0 42 0,0 0 9 0,0 0 2 16,0 0-108-16,0 0-22 0,0 0-4 0,0 0-1 16,0 0-59-16,0 0-12 0,0 0-2 0,0 0-1 15,0 0-27-15,5 12-4 16,-1-8-2-16,6 0 0 0,-6-4-7 0,14 0-2 0,-13 0 0 0,13 0 0 16,-4 0-19-16,9 0-4 0,4-4-1 0,0 0 0 15,0 4 31-15,1-4 7 0,-1 4 1 0,10-4 0 16,-6-4-52-16,10 3-12 0,0 1 0 0,5 8 0 0,4 5 0 15,-5-5 0-15,1-8 0 0,-5 0 0 0,-14 4 0 0,5-5 0 16,0 1 0-16,0 0 0 16,0-4-48-16,-9 4-13 0,4-4-3 0,5-4 0 15,-5 0-122-15,-4 0-25 0,0 0-5 0,-10 3 0 0</inkml:trace>
  <inkml:trace contextRef="#ctx0" brushRef="#br0" timeOffset="1091">2073 1050 1022 0,'0'0'45'0,"0"0"10"0,0 0-44 0,0 0-11 0,0 12 0 0,0-12 0 16,0 0 108-16,0 0 19 0,-5 8 4 0,5-8 1 15,0 0-4-15,0 0-1 0,0 0 0 0,0 0 0 0,5-4-44 16,-1-4-9-16,1 0-2 0,-1-1 0 15,5-3-12-15,-4 4-2 0,4-4-1 0,0 4 0 0,5-4-5 0,-5 0-2 16,5 0 0-16,-1-1 0 0,1-3-24 0,0-4-5 16,8-4-1-16,-12 3 0 0,3 1-12 0,1-4-8 15,0 4 10-15,-1-5-10 0,-4 5 0 0,5 0 8 16,-5 0-8-16,0 4 0 0,0-1 0 0,0 1 0 16,-4 8 0-16,-1 0 0 0,-4 0-16 0,0 8-5 15,0 0-2-15,0 0 0 16,-4 12-159-16,-1-4-32 0,-8-4-6 0</inkml:trace>
  <inkml:trace contextRef="#ctx0" brushRef="#br0" timeOffset="1360">1772 685 1267 0,'0'0'56'0,"0"0"12"0,0 0-55 0,0 0-13 15,0 0 0-15,9 8 0 0,0 1 149 0,5 3 27 0,4 0 6 0,1 0 1 16,-1-4-51-16,0-4-9 0,0 0-3 0,0 0 0 16,5 0-31-16,4 4-6 0,-4 4-2 0,9-3 0 15,-5 3-42-15,1 0-9 0,4-4-2 0,4 12 0 16,-13 8-16-16,0-7-3 0,8-9-1 0,-17-8 0 16,4 4-8-16,5 0 0 0,-5 8 0 0,0-4 0 15,-4 1 0-15,0-1-14 0,-1 0 3 0,1 0 1 16,-5-4-43-16,0 0-9 0,5 0-2 0,-9-4 0 15,4 0-198-15,-5-4-40 0</inkml:trace>
  <inkml:trace contextRef="#ctx0" brushRef="#br0" timeOffset="1624">2269 1122 230 0,'4'-16'10'0,"-4"16"2"0,0-8-12 0,0 8 0 16,0 0 0-16,-9-8 0 0,4-4 334 0,5-4 64 15,-4 4 13-15,4-1 2 16,-5 1-243-16,1-4-49 0,-1 0-9 0,-4-4-3 0,5-1-70 0,-6 1-15 16,1-8-2-16,-4-5-1 0,-1-3 5 0,5 4 1 0,-5-1 0 0,5 5 0 15,0 4-27-15,-5-1 8 0,1 5-8 16,-1 0 0-16,0 4 0 0,1 4 8 0,4-1-8 0,-5 9 0 31,-4-4-124-31,0 8-29 0,4 4-7 0,0 4 0 0</inkml:trace>
  <inkml:trace contextRef="#ctx0" brushRef="#br0" timeOffset="1819">1768 876 1958 0,'9'4'43'0,"0"0"9"0,5-8 1 0,-1 0 3 0,5 4-45 0,5 0-11 0,0-5 0 0,9 5 0 0,-5-4 104 15,5 4 20-15,0-4 3 0,0 4 1 0,0-4-56 16,-5 0-10-16,5 0-2 0,-5 4-1 0,0 4-29 0,-4 0-6 16,0 0 0-16,0-8-1 0,-5 0-33 0,5 0-6 15,-10 12-2-15,6-4 0 0,-6 0 34 0,1-4 8 16,0-8 0-16,-1 4 1 16,-4 0-110-16,5 4-23 0,-5 0-4 0,0-4-632 15,5 4-126-15</inkml:trace>
  <inkml:trace contextRef="#ctx0" brushRef="#br0" timeOffset="2297">2747 374 864 0,'-5'16'76'0,"5"-16"-60"0,0 0-16 0,5-8 0 16,-5 8 98-16,0 0 17 0,0 0 3 0,0 0 1 0,0 0 1 0,0 0 1 16,0 0 0-16,0 0 0 0,0 12-45 0,0 4-10 15,-5 0-2-15,0 1 0 0,5 3 0 0,0-4 0 16,0 0 0-16,0 4 0 0,5 5-7 0,-5 3-1 16,9 4-1-16,-4 1 0 0,-1-5-37 0,5 8-7 15,-4 5-2-15,-1 3 0 0,1-11 31 0,0-1 5 16,8 1 2-16,-8-5 0 0,-1-4-25 0,5-4-5 15,-4 1-1-15,4-1 0 0,-4-4-16 0,4 4 0 16,-5-8 0-16,5 5 0 0,-9-1 0 0,5 0 0 16,-1-4 0-16,-4-4 0 15,5 4-21-15,-5-12-11 0,0 0-3 0,0 0 0 16,0 0-201-16,0 0-40 0,0-12-8 0,0 0-551 0</inkml:trace>
  <inkml:trace contextRef="#ctx0" brushRef="#br0" timeOffset="2585">2842 742 403 0,'0'0'36'0,"0"0"-36"0,0 0 0 0,0 0 0 16,5 16 192-16,-5-16 31 0,4-8 6 0,-4 4 2 16,0 4-75-16,9-4-16 0,-4-8-2 0,-1 8-1 15,6 0-13-15,-1-4-4 0,-5 4 0 0,5 0 0 16,0-5-40-16,5 1-9 0,0-4-2 0,-1-4 0 15,6-4-20-15,-1 4-4 0,0-1-1 0,0 1 0 16,0 0-17-16,1 0-4 0,-1 0-1 0,0 0 0 0,-4-1-22 0,-1 9 0 16,1-4 0-16,0 4 0 0,-1-8 0 15,-3 4 0-15,3 0 0 0,-4-1 8 0,0 5-8 0,0 0-10 16,-4 4 10-16,4-4-13 16,-4 0-35-16,4 4-8 0,-9 4 0 0,0 0-1 15,0 0-135-15,0 0-26 0,0 0-6 0,-14 4 0 0</inkml:trace>
  <inkml:trace contextRef="#ctx0" brushRef="#br0" timeOffset="2806">2806 641 1411 0,'4'16'62'0,"-4"-16"14"0,9 8-61 0,-4 8-15 16,4 5 0-16,0-9 0 0,5-8 173 0,-1 0 32 15,6 8 7-15,-1 8 0 0,0 0-72 0,5-3-14 0,0-5-3 16,-5-4-1-16,9 4-50 0,-9 0-9 0,5 4-3 0,4-4 0 15,1 5-27-15,4-5-5 0,-5 8-2 16,-4-8 0-16,-1 0-18 0,1 0-8 0,-5 1 0 0,5-1 8 16,0 0-19-16,0 0-4 0,-5-4-1 0,0 0 0 15,0 4-38 1,-4-4-8-16,0 0-2 0,-10-3 0 0,5-1-136 0,-4 4-28 16,9-4-6-16</inkml:trace>
  <inkml:trace contextRef="#ctx0" brushRef="#br0" timeOffset="3214">4026 1179 403 0,'0'0'17'0,"0"0"5"0,0 0-22 0,0 0 0 16,0 0 0-16,0 0 0 0,0 0 160 0,0 0 27 15,0 0 5-15,0 0 2 0,-5-4-88 0,-4-4-18 16,5 0-3-16,-5-4-1 0,-1 0-36 0,1-1-7 16,-4 1-1-16,-1 4-1 0,0-8-20 0,-8-4-4 15,3-13-1-15,-3 1 0 0,3 4-3 0,1-5-1 16,-5-3 0-16,1-1 0 0,3 1 0 0,-3-4 0 15,4 7 0-15,4-3 0 0,-4-1 1 0,4 1 0 16,9-5 0-16,-4 5 0 0,0-4 5 0,5 7 2 0,4 1 0 16,4-1 0-16,-4 1 11 0,0 4 3 0,5-1 0 0,-1 1 0 15,1 4-10-15,-1-1-2 0,1 1 0 0,4 4 0 16,-4-4 8-16,4-1 0 0,-5 1 1 0,-4 4 0 16,5 8-20-16,4 4-9 0,-9 0 8 0,5-1-8 15,-5 9 0-15,0 0 0 0,0 0 0 0,0 0-610 16,0 0-127-16</inkml:trace>
  <inkml:trace contextRef="#ctx0" brushRef="#br0" timeOffset="3962">452 1620 1587 0,'0'0'141'0,"-9"0"-113"15,0 0-28-15,-5 0 0 0,-4-8 74 0,4 4 9 16,1-4 1-16,-10-4 1 16,5-4-16-16,-5-1-3 0,0-3-1 0,0-4 0 0,0 4-39 0,1-9-8 15,-6-3-2-15,6 4 0 0,-1-9-16 0,0 1-16 16,5-1 4-16,0-3 0 0,-1-1 35 0,1 1 7 15,0-9 2-15,4 5 0 0,10-5-19 0,-1 5-3 16,-4-5-1-16,9 1 0 0,9-5 10 0,-4 0 1 16,-1-3 1-16,10 3 0 0,-9 1-5 0,8 11-2 0,1 5 0 15,0-5 0-15,-5 9-14 0,4-1 0 0,1 5 0 0,4 4 0 16,-9 0 0-16,10 3 0 0,-6 1 0 0,5 4 0 16,1 0-96-1,-1 4-26-15,5-1-5 0,-1 1-820 0</inkml:trace>
  <inkml:trace contextRef="#ctx0" brushRef="#br0" timeOffset="4608">3448 1240 1170 0,'13'20'52'0,"-13"-20"10"15,0 0-50-15,5 8-12 0,-1 8 0 0,-4-16 0 16,0 0 113-16,0 0 20 0,10 8 4 0,-10-8 1 0,9-8-46 16,-9 8-8-16,0 0-3 0,0 0 0 0,4-8-17 0,5 4-4 15,-4-8-1-15,4 4 0 0,0-4-7 0,0 0-2 16,0-5 0-16,-4 5 0 0,-1-8-10 0,6 4-3 15,-1-4 0-15,0-1 0 0,0-3-17 0,0-4-4 16,0-5-1-16,-4 5 0 0,4 0-15 0,-5-13 0 16,-4-3 8-16,0-5-8 0,-4 5 0 0,-5-9 0 15,-1 5 0-15,-3-9 0 0,-1 4 0 0,-4 1 0 16,-5-1 0-16,0 4 0 0,1 1 0 0,-1-1 0 16,0-3 0-16,-4 7 0 0,-1 1-12 0,1 7 12 15,9 13-12-15,-9-4 12 16,8-5-51-16,-3 9-3 0,-1 4-1 0,9 8 0 15,-4-1-109-15,4 5-23 0,1 8-4 0</inkml:trace>
</inkml:ink>
</file>

<file path=ppt/ink/ink1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0:06.650"/>
    </inkml:context>
    <inkml:brush xml:id="br0">
      <inkml:brushProperty name="width" value="0.05" units="cm"/>
      <inkml:brushProperty name="height" value="0.05" units="cm"/>
      <inkml:brushProperty name="fitToCurve" value="1"/>
    </inkml:brush>
  </inkml:definitions>
  <inkml:trace contextRef="#ctx0" brushRef="#br0">60 1068 792 0,'0'0'35'0,"0"0"7"15,0 0-34-15,0 0-8 0,0 0 0 0,0 0 0 16,0 0 76-16,0 0 14 0,0 0 2 0,0 0 1 16,0 4-37-16,-4-12-7 0,-5 8-1 0,4-4-1 0,1 0-3 0,-1 0 0 15,5 4 0-15,0 0 0 16,-5-8 14-16,1 0 2 0,-1-4 1 0,1 4 0 0,4 8-9 0,0-13-1 15,-5 1-1-15,5 4 0 16,0-4-24-16,0 0-5 0,-4 4-1 0,4 0 0 0,0-4-12 0,0-1-8 16,-5 1 8-16,5 4-8 0,0-4 0 0,0 0 0 15,0 0 0-15,0-4 0 0,0 3 0 0,0-3 8 16,0 0-8-16,5 4 0 0,-5-4 0 0,4 4 0 16,5 0 0-16,0 3 0 0,1 1 0 0,-6 0 8 15,-4 8-8-15,9-8 0 0,0 0 8 0,0 4-8 16,-4-4 10-16,4 4-10 0,0 0 10 0,-4 0-10 15,-5 4 10-15,0 0-10 0,0 0 11 0,9 0-11 0,4 0 12 16,-3 0-12-16,-1 4 9 0,-9-4-9 0,0 0 0 16,0 0 9-16,0 4 0 0,4 4 0 0,1-4 0 15,-1 4 0-15,1 0 19 0,4 0 3 0,0 0 1 16,0 5 0-16,-9-5-4 0,5 0-1 0,-5 0 0 0,9 8 0 16,-5-4-6-16,-4 8-1 0,0-3 0 0,5 3 0 15,4-4-8-15,-9-8-1 0,0 4-1 0,0-4 0 16,5 0-2-16,-1 5 0 0,-8 7 0 0,8-8 0 15,1-12-8-15,-1-4 0 0,-4 4 0 0,0 0 0 16,0 0 0-16,0 0 8 0,5-4-8 0,-5 4 0 0,0 0 0 16,0 0 0-16,0 0 0 0,0 0 0 0,-5-16 0 15,5 3 0-15,9-3 0 0,-9 8 0 0,0-4 0 0,0 4 0 16,5-8-9-16,0 0 9 0,-1 3 0 0,-4-3 0 16,0 0 0-16,5 0 0 0,-1 0-8 0,5 0 8 15,-4-1 0-15,4 1 0 0,0 4 0 0,-4-4 0 16,-1 0 0-16,10 8 0 0,-10-5 0 0,10 5 0 15,-9 0 0-15,8-4 0 0,-8 0 0 0,4 4 11 16,-5 8-11-16,6 0 10 0,3 0-10 0,-8 0 0 16,4 4 0-16,0 4 0 0,0-4 29 0,-4 0 1 15,4 8 0-15,-5-4 0 0,1 8 4 0,-1 1 1 16,1-1 0-16,-1 4 0 0,-4 0-1 0,5 1 0 16,-5 3 0-16,0 0 0 0,5-4-11 0,-1 5-3 15,-4-1 0-15,5-4 0 0,-1 0-11 0,-4-3-9 16,0 3 12-16,5-4-12 0,-5-4 0 0,4 4 0 15,1 1 0-15,-1-5 0 16,-4-4-57-16,0-8-19 0,0 0-3 0,0 0-723 0,0 0-145 16</inkml:trace>
  <inkml:trace contextRef="#ctx0" brushRef="#br0" timeOffset="252">807 866 403 0,'-5'-8'36'0,"5"8"-36"0,5 20 0 0,4-4 0 0,-9-16 250 0,5 12 43 16,-5 5 9-16,4-5 2 0,1 4-147 0,-5-4-29 15,0 0-5-15,-5 4-2 0,5-4-57 0,0 5-12 16,-4-1-3-16,4-4 0 15,0 0-33-15,0 0-8 0,0-4 0 0,0 4-8 0,0 1 0 0,0-1 0 16,0 0 0-16,0 4-626 16,0-8-132-16</inkml:trace>
  <inkml:trace contextRef="#ctx0" brushRef="#br0" timeOffset="726">1012 757 345 0,'0'8'31'0,"0"4"-31"0,0 0 0 0,0 4 0 16,4 0 318-16,-4 9 58 0,0 7 11 0,0-8 2 15,5-12-230-15,-5 1-47 0,4 11-8 0,-4-4-3 16,0-12-57-16,0 4-11 0,0-4-2 0,0 5-1 15,-4 7-30-15,4-12-8 0,0-8-1 0,0 0 0 16,0 0 18-16,0 0 4 0,0 0 1 0,0 0 0 0,0 0-14 16,0 0 0-16,0 0 0 0,0 0 0 0,-5-8 8 15,5-4-8-15,0 0 0 0,0-1 0 0,0 1 8 16,0-8-8-16,5-4 0 0,-5 3 0 0,0 5 0 16,0 0 0-16,4 0 0 0,-4 0 0 0,5-5 0 15,0 1 0-15,-1 4 0 0,1-4 0 0,-1 4 8 0,1-1-8 16,-1 5 0-16,5 0 0 0,-4 4 8 0,4 0-8 15,-4-4 0-15,4 4 9 0,0 0-9 0,0 4 10 16,-4 0-10-16,4 0 10 0,0-1-10 0,-9 5 12 16,9 5-12-16,-5 3 12 0,-4-8 14 0,10 16 3 15,-1 0 1-15,0 0 0 0,-5 4 10 0,1 1 3 16,-1-1 0-16,1 8 0 0,-1 9-24 0,-4-9-5 16,5-8-1-16,-5 0 0 0,0-3-13 0,0 7 8 15,0 8-8-15,5-7 0 0,-5-9 0 0,4 0 0 16,1-4 0-16,-5-4 0 15,4 0-107-15,1 0-24 0,4 0-5 0,-5-4-896 0</inkml:trace>
  <inkml:trace contextRef="#ctx0" brushRef="#br0" timeOffset="1086">1713 1125 518 0,'0'8'46'15,"0"-8"-37"-15,0 0-9 0,0 0 0 16,9 4 208-16,-9-4 40 0,9-4 8 0,5 0 2 0,-5-8-119 0,0 0-24 16,-4 8-5-16,4-5-1 0,-5 1-47 0,1 0-10 15,4 0-1-15,-5-8-1 0,6 0-12 0,-6-4-2 16,5-1-1-16,-4 1 0 0,-5-4-15 0,0-4-2 15,4-1-1-15,-4 1 0 0,0 8-8 0,-4-9-1 16,4-15-8-16,-9-1 12 0,0 9-12 0,-1 3 0 16,-8-3 8-16,5-4-8 0,-10-1 0 0,0-3 0 15,5-13 0-15,-5 4 0 0,5 5 0 0,-5 3 0 16,5 9 0-16,-5-1 0 0,5 9 12 0,0-4-4 16,0-5-8-16,4 5 12 0,-4 8-12 0,4 3 0 15,0-3 0-15,1 12 0 16,4 4-116-16,-1 8-17 0,1-4-3 0,9 4-731 0</inkml:trace>
</inkml:ink>
</file>

<file path=ppt/ink/ink1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9:51.463"/>
    </inkml:context>
    <inkml:brush xml:id="br0">
      <inkml:brushProperty name="width" value="0.05" units="cm"/>
      <inkml:brushProperty name="height" value="0.05" units="cm"/>
      <inkml:brushProperty name="fitToCurve" value="1"/>
    </inkml:brush>
  </inkml:definitions>
  <inkml:trace contextRef="#ctx0" brushRef="#br0">0 1870 172 0,'-9'-20'16'0,"9"20"-16"0,0 0 0 0,0 0 0 15,0 0 136-15,0 0 25 0,0 0 5 0,0 0 1 16,5-12-99-16,-1 4-19 0,-4 8-4 0,0 0-1 16,0 0-12-16,0 0-2 0,0-12-1 0,10 3 0 15,-10 9 15-15,0 0 2 0,0 0 1 0,0-12 0 0,0 4-24 16,0 0-5-16,0 4-1 0,0 4 0 0,0-8 38 0,0 8 7 16,0 0 2-16,0 0 0 0,0-4-52 0,0 4-12 15,0 0 0-15,0 0 0 0,0-8 47 0,0 8 6 16,0 0 2-16,0 0 0 0,0-8-39 0,0 8-7 15,0-8-1-15,0 8-8 0,0-8 8 0,0 8-8 16,0 0 0-16,0 0 0 0,0-13 0 0,0 9 0 16,0-4 0-16,0 8 0 0,0 0 0 0,0 0 0 15,0 0 0-15,0 0 0 0,0 0 0 0,0 0 0 16,0 0 0-16,0 0 0 0,0 0 58 0,0 0 5 16,0 0 1-16,0 0 0 0,0 0-52 0,0 0-12 15,0 0 0-15,0 0 0 0,0 0 34 0,0 0 4 16,0 0 1-16,0 12 0 0,0 1-12 0,0-1-3 15,0 4 0-15,0-4 0 0,0 0-24 0,0 4 0 16,4 5 8-16,-4-5-8 0,0 4 46 0,0 0 7 16,5 0 2-16,-5 9 0 0,0-1-22 0,0 0-4 0,0 5-1 15,0 7 0-15,0 5 0 0,4-1 0 0,-4 5 0 16,5 8 0-16,4-1-8 0,0 5-3 0,-4 4 0 16,4 3 0-16,0 5-17 0,0 4 0 0,0 4 0 15,-4 4 0-15,4-8 32 0,0 4 2 0,-5-4 1 16,5 4 0-16,-4 0-27 0,4 0-8 0,0 0 0 0,-4 4 0 15,-10-13 0-15,5 5 0 0,0 0 0 0,0 0 0 16,9-8 9-16,-9 0-9 0,9 8 0 0,-9-9 9 16,0-3-9-16,5-4 0 0,-5 0 9 0,0-5-9 15,4-7 0-15,1-1 0 0,0-7 0 0,-1-1 0 0,-4-7 0 16,5-5 0-16,-10 4 0 0,10-11 0 0,-1-1-24 16,5 0 0-16,-4-4 0 0,4-4-790 15,-4-4-158-15</inkml:trace>
  <inkml:trace contextRef="#ctx0" brushRef="#br0" timeOffset="1044">64 1826 633 0,'14'-8'56'0,"-14"8"-44"0,0 0-12 0,9-5 0 16,0 5 143-16,-4 5 26 0,8-1 6 0,-4-4 1 16,1-9-90-16,-1 1-18 0,-5 4-3 0,14 4-1 15,-4 4-6-15,4-4-2 0,0-8 0 0,10-4 0 0,-10 8-8 0,5-4-3 16,13 0 0-16,-9 0 0 0,5 0-4 0,9 0-1 16,0 4 0-16,5 0 0 0,-1-1-6 0,5-3-2 15,5-12 0-15,0 4 0 0,8 8 0 0,-8 0-1 16,0-12 0-16,4 3 0 0,0 1-3 0,-4 8 0 15,4 8 0-15,-4-8 0 0,-1-4-12 0,-4 0-4 16,5 4 0-16,4-5 0 0,5 5-12 0,-5 0 8 16,5 8-8-16,-5-4 0 0,5-8 8 0,-5 0-8 15,0 0 0-15,5 4 0 0,-5 12 0 0,0-4 0 16,5-8 0-16,-9 0 0 0,-1-5 0 0,1 5 0 16,-1-4 0-16,1 4 0 0,-5 0 0 0,5 4 8 15,-5-4-8-15,5 8 0 0,-5-4 0 0,-5 0 0 16,1 4 8-16,8 0-8 0,1-4 0 0,-5 4 0 15,5-4 0-15,-5 8 0 0,4 8 0 0,-4-4 0 16,-4 0 0-16,-1-8 0 0,-4-12 0 0,0 0 0 0,0 4 0 16,-4 0 0-16,4 4 0 0,-9-5 0 0,0 5 0 15,-1-4 0-15,-8 4-10 0,4-4 10 0,1 0-8 0,-1 4 8 16,0-4 0-16,-4 8 0 0,9-4 0 0,-5 8-8 16,-4 0 8-16,4-8 0 0,-4-8 0 15,5 4 0-15,-6 8 0 0,1 0 0 0,0-8 0 0,0 8 0 16,-5 0 0-16,5 4 0 0,-5 8 0 0,5-8 0 15,-5-4 0-15,0 0 0 0,0 0 0 0,-4 0 8 16,-5 4-8-16,5 0 0 0,-5 8 0 0,4-4 0 16,-4-8 0-16,1-4 0 15,-1 4 0-15,0-4-8 0,0 4 8 0,0 0 0 0,5 8 0 0,-5-8 0 16,0 0 0-16,5 4 0 0,-5-4 0 0,0 0 0 0,0 0 0 16,0 0 0-16,0 0 0 0,-9 0-8 0,0 0 8 0,0 0 0 15,5 8 0-15,-5-8 0 0,0 0 0 0,0 0-8 16,0 0 8-16,0 0 0 0,0 0 0 0,0 0-10 15,9 4 10-15,-9-4 0 0,4 8-8 0,1 5 8 16,-1-5 0-16,-4 0 0 0,0 4 0 0,0 0 0 16,5 0 0-16,-5 0 0 15,4 9 0-15,1-1 0 0,0 0 0 0,-1 4 9 0,-4 1-9 0,5-1 10 16,-1 4-10-16,1 9 10 0,-1 3-10 0,1 1 10 16,-5 3-10-16,4 1 10 0,1 3-2 0,0 9 0 15,-1 4 0-15,-4 7 0 0,0-3 4 0,5 8 0 16,-1-4 0-16,-4 12 0 0,0-4-1 0,0 8 0 15,-4 4 0-15,4 8 0 0,0-4 1 0,-5 4 0 16,5 0 0-16,-4 12 0 0,-1-3-1 0,5-5 0 16,-5 4 0-16,5 4 0 0,-4-16-11 0,-1 0 0 15,5-4 0-15,0 0 0 0,-4-12 0 0,4 0 8 16,0-4-8-16,-5-4 0 0,5-4 0 0,0-9 0 0,0-3 8 16,0-9-8-16,0 1 0 0,0-9 0 0,5 5 0 15,-1-1 0-15,1-3 0 0,-1 3 0 0,1-3 0 0,0-1 0 16,-1 0-92-1,1 1-10-15,-5-9-2 0,0 5-1 0,0-9-110 0,-5 0-21 16</inkml:trace>
  <inkml:trace contextRef="#ctx0" brushRef="#br0" timeOffset="1929">556 4727 691 0,'0'0'30'0,"0"0"7"0,0 0-29 0,0 0-8 0,0 0 0 0,0 0 0 16,0 0 76-16,0 0 15 0,0 0 2 0,0 0 1 0,0 0 1 15,0 0 0-15,0 0 0 0,0 0 0 16,0 0-35-16,0 0-6 0,0 0-2 0,0 0 0 0,0 0-10 0,0 0-2 15,0 0-1-15,0 0 0 0,9 0 26 0,5-4 6 16,-1 4 1-16,1-4 0 0,4 4-32 0,0 0-5 16,5 0-2-16,9 0 0 0,0 0 11 0,0 4 1 15,4-4 1-15,5 0 0 0,-4 4-10 0,4 0-1 16,4 0-1-16,1 0 0 0,-5-4-7 0,4 4-2 16,1 1 0-16,-5-1 0 0,0 0-5 0,4 0 0 15,1 4-1-15,-5-4 0 0,4 0-7 0,5 0-2 16,9-4 0-16,-4 0 0 0,0 0-1 0,-1 4 0 15,1-4 0-15,4 4 0 0,-4-4 13 0,-5 0 2 16,0 0 1-16,0 0 0 0,-4 0-13 0,4 4-2 16,-5 0-1-16,1 0 0 0,8-4-1 0,-13 4-8 15,-4-4 12-15,4-4-4 0,4 4-8 0,1 0 0 16,-10 0 0-16,1 0 0 0,-1 0 0 0,5 0 0 16,0 0 0-16,0 4 0 0,-5 0 10 0,1 0-10 0,4 4 12 15,4-4-12-15,1 0 11 0,-5 5-11 0,9-1 10 16,-5-4-10-16,-4 0 8 0,0-4-8 0,5 4 0 0,-5-4 9 15,0-4-9-15,0 0 0 0,-5 4 0 0,1 0 0 16,-1-4 8-16,1 0-8 0,4 0 0 0,-5 4 8 16,0-4-8-16,5-1 0 0,-9 1 9 0,5 0-9 15,-5 4 0-15,-1 0 9 0,10 0-9 0,-4 0 0 16,-5-8 8-16,-5 4-8 0,5 0 0 0,0 0 0 16,-5 0 0-16,-4 0 0 0,0 0 0 0,-5 4 0 15,0 0 0-15,0 0 0 0,-4 4 0 0,-1-4 0 0,-3 8 0 16,3-4 0-16,-4 0 0 0,5 4 0 15,-5 0-60-15,-4 1-12 0,4-1-2 0,-5 4-1 16,-4-12-162-16,0 12-33 0</inkml:trace>
  <inkml:trace contextRef="#ctx0" brushRef="#br0" timeOffset="19997">2172 3125 1440 0,'0'0'32'0,"0"0"6"0,0 0 2 0,0 0 0 0,0 0-32 0,0 0-8 0,0 0 0 0,0 0 0 15,18 12 116-15,-18-12 23 0,0 0 4 0,0 0 1 0,0 0-84 0,0 0-16 16,0 0-3-16,0 0-1 0,0 0-12 0,0 0-4 16,0 0 0-16,0 0 0 0,0 0 20 0,0-8 3 15,0 8 1-15,0-8 0 0,5-4-39 0,-5 3-9 16,0 9 0-16,0-8 0 0,0 0 16 0,-5-4 2 16,5 4 0-16,-4 0 0 0,-5 0-18 0,9 0 0 15,-5 0 0-15,-4 0 0 0,5 3 0 0,4 5 0 16,-10 5 0-16,1-5 0 0,-9-5 0 0,4 1 0 15,5 0 0-15,0 8 0 0,5 5 0 0,-5-1 0 16,4 0 0-16,0 0 0 0,-4-4 0 0,0 8 0 16,9-4 0-16,0 4 0 0,0 0 48 0,0 1 13 15,5-1 3-15,-1 0 0 0,1-4-64 0,-1 4-26 16,1-4 2-16,4-4 0 0,5 4 24 0,-5-8 8 0,-9 0 0 16,9 4 0-16,0-4 6 0,0 0 2 0,-9 0 0 0,9-4 0 15,5 0-16-15,-5-4 0 0,0 0 0 16,-4-4-10-16,-1 4 10 0,1 0 0 15,8-4 0-15,-8-1 0 0,-5 1-10 0,0 0 0 0,5 4 0 0,-5-4 0 16,-14 0 19-16,5 0 4 0,0 4 1 16,4-5 0-16,5 5-22 0,0 8-5 0,-9-4-1 0,5 0 0 15,-6 0 14-15,1 4 0 0,0 0 0 0,9 0-9 16,-9 4 9-16,0 0 0 0,4 0 0 0,-4 4 0 16,5 5 11-16,4-5 4 0,-9 8 1 0,9-4 0 15,-5 0-16-15,5 0 0 0,0 0 0 0,0 1 0 16,0-5 0-16,0 4 0 0,0-4 0 0,0-8 0 15,0 0 0-15,0 0 0 0,9 8 0 0,-9-8 0 16,0 0 0-16,0 0 0 0,0 0 8 0,9-4-8 16,5 0 0-16,-5-4 0 0,0 4 0 0,-9 4-10 0,9 0-3 15,-9 0-1-15,5-8 0 0,-1-5 0 0,-4 5 14 16,0 0 0-16,0 8 0 0,0 0 0 16,0 0-195-16,0 0-36 0,5-16-7 0,-5 16-2 15</inkml:trace>
  <inkml:trace contextRef="#ctx0" brushRef="#br0" timeOffset="20965">1790 3950 1335 0,'0'0'59'0,"0"0"13"0,0 0-58 0,0 0-14 16,0 0 0-16,0 0 0 0,0 0 100 0,0 0 16 15,13 8 4-15,-13-8 1 0,0 0-50 0,-13-4-11 16,8-4-1-16,5 8-1 0,0 0-21 0,0 0-4 16,0 0-1-16,0 0 0 0,0-8-4 0,0 8-2 15,0-8 0-15,0 0 0 0,0-4-6 0,0 4 0 16,-4 0-1-16,4 0 0 0,-5-1-7 0,5 1-2 16,5-4 0-16,-5 0 0 0,-5 0-10 0,5 0 0 15,5 4 9-15,-1-4-9 16,-4-1 0-16,5 1 0 0,-5 0 0 0,0 4 0 15,0-4 0-15,0 0 8 0,0 4-8 0,4-4 0 0,-4 3 0 16,5-3 0-16,-5 4 0 0,0 8 8 0,4-8-8 16,-4 8 8-16,0 0-8 0,0 0 8 0,0 0-8 0,9-4 9 15,1 4-9-15,-10 0 10 0,0 0-10 0,0 0 12 0,9-8-12 16,-5 8 12-16,-4 0 1 0,9 0 1 0,-4 4 0 16,4 0 0-16,-4 4-14 0,-1-4 0 0,-4-4 0 15,9 12 0-15,5 5 12 0,-10-5-3 0,1-4-1 0,4 0 0 16,-4 0 5-1,-5 4 1-15,0 0 0 0,0 0 0 0,4 0-6 0,-4-3-8 0,0 3 11 0,0 0-11 16,0-4 8-16,5 0-8 16,-5 0 0-16,0 0 0 0,0-8 0 0,0 0 0 0,0 0 0 0,0 8 0 0,4-4 0 15,-4-4 0-15,0 0 0 0,0 0 0 0,0 0 0 16,0 0 0-16,0 0 0 0,0 0-9 0,0 0 9 16,0 0 0-16,0 0 0 0,0 0-8 0,0-8 8 0,0 8 0 15,5-12-9-15,-1 0 9 16,1 4 0-16,0-4 0 0,-1 4-9 0,5-9 9 0,-4 1-8 0,-1 8 8 15,5 0-12-15,-4 0 12 0,0-8 0 0,-5 4 0 16,9 0 8-16,-5 3-8 0,-4-3-9 0,0 12-8 16,9-8-2-16,-4 4 0 0,-5 4 19 0,0 0 0 15,0 0 0-15,9 0 0 0,-9 0 0 0,4 0 17 16,1 4-3-16,4 0-1 0,-9-4 0 0,0 8 0 16,9 9 0-16,-4-1 0 0,-5 0 7 0,0 0 2 15,0 0 0-15,4 5 0 0,-8-5-1 0,8 4 0 16,-4 0 0-16,0 0 0 0,5 5-6 0,-5-9-2 15,0-4 0-15,0 4 0 0,4 0-13 0,-4-3 11 0,10-1-11 16,-10 0 10-16,4-4-10 0,1 4 0 16,-1-4 0-16,1 0 0 15,-5 0-139-15,4 0-26 0,-4-8-6 0</inkml:trace>
  <inkml:trace contextRef="#ctx0" brushRef="#br0" timeOffset="21201">2318 3954 864 0,'0'0'76'15,"0"0"-60"-15,0 0-16 0,4 12 0 0,-4 1 224 0,5-1 43 16,-5 4 8-16,-5-4 1 0,5 0-148 0,0 0-29 15,0 5-7-15,0-5 0 0,0-12-64 0,0 12-13 16,0 0-3-16,0 0 0 16,0-12-71-16,0 8-14 0,0-8-3 0,0 0-840 0</inkml:trace>
  <inkml:trace contextRef="#ctx0" brushRef="#br0" timeOffset="21654">2477 3760 460 0,'0'0'20'0,"0"0"5"0,0 0-25 0,5 8 0 0,-1 4 0 0,1 0 0 16,-10-3 307-16,5 3 56 0,5 4 11 0,-5-4 2 15,4 4-232-15,-4 0-46 0,0 1-10 0,0-5-1 16,0 4-56-16,-4-4-11 0,-1 4-3 0,5-8 0 15,0 0-17-15,5 1 0 0,-1 3 0 0,1-4 0 16,-14-4 32-16,4 0 2 0,-4 0 1 0,9-4 0 16,0 0-35-16,0 0 0 0,0 0 0 0,0 0 0 15,0 0-28-15,0 0-4 0,0 0 0 0,0 0 0 0,-4-8 32 16,-1 0 0-16,5 8 0 0,5-12 0 0,-1 3 0 0,-4 9 0 16,0-8 0-16,0-4 0 0,5-4 0 15,-1 0 0-15,-4 0 0 0,0-1 0 0,5 5 0 0,-5 0 0 16,4 0 0-16,1 0 0 0,0 0 0 0,4 4 0 15,0-4 0-15,0 7 0 0,0-3 0 0,0 4 0 16,-9 4 0-16,0 0 0 0,0 0 45 0,9 0 15 16,5 0 4-16,-5 4 0 0,-9-4-52 0,9 4-12 15,5 9 0-15,-10 3 0 0,1-8 54 0,-1 4 8 16,1 0 2-16,-1 0 0 0,-4 4-52 0,0 1-12 16,5-5 0-16,0 0 0 15,-5 4 0-15,4-4 0 0,1 0 0 0,-5 1 0 0,4 3 0 0,-4-8 0 16,0-8 0-16,0 0 0 15,0 12-69-15,5-4-17 0,-5-8-3 0</inkml:trace>
  <inkml:trace contextRef="#ctx0" brushRef="#br0" timeOffset="22012">2937 4076 345 0,'0'0'31'0,"0"0"-31"0,0 0 0 0,0 0 0 0,0 0 211 0,14-8 36 15,-5 0 7-15,0-1 2 0,-9 9-104 0,4-8-21 16,6 0-4-16,-1-4-1 0,-9 4-48 0,0-4-10 15,4 0-1-15,1 4-1 0,-1-4-23 0,1-5-5 16,-1 5-1-16,-4-8 0 0,0 4-23 0,-4 0-5 16,-5-5-1-16,9 1 0 0,0 0-8 0,-5 0 0 15,-8-1 0-15,-1 1 0 0,0 0 0 0,-4 0 0 16,4-5 0-16,1 5 8 0,-5-4-8 0,4 4 0 16,-4-1 0-16,-5 5 0 15,5 8-36-15,-1-4-8 0,-3 0-3 0,-1 0-852 0</inkml:trace>
  <inkml:trace contextRef="#ctx0" brushRef="#br0" timeOffset="22401">1767 4169 230 0,'-27'0'10'0,"18"4"2"0,-1 0-12 16,1 0 0-16,9-4 0 0,-4 0 0 0,-10-4 184 0,0 0 35 15,5 0 6-15,-4 0 2 0,-10 0-96 0,5-4-19 16,4-5-4-16,0 1-1 0,1 0-23 0,-1-4-5 15,0 0-1-15,1 4 0 0,-1-9-14 0,0 9-4 16,1-8 0-16,4 4 0 0,-10 0-34 0,10-5-7 16,5 1-2-16,-5 4 0 0,4-4-17 0,-4 4-11 15,0-5 2-15,4 5 0 0,1-4 28 0,-1 4 5 16,1-9 2-16,4 9 0 16,4 0-42-16,1 0-8 0,-5 0-1 0,4 0-1 0,1-1 15 0,0 1 11 15,-1 4-13-15,1 0 5 16,-5 4-40-16,4-4-7 0,5 0-1 0,0 3-483 15,-4-3-96-15</inkml:trace>
  <inkml:trace contextRef="#ctx0" brushRef="#br0" timeOffset="32109">1690 5144 1036 0,'9'-4'92'16,"-9"4"-73"-16,0 0-19 0,0 0 0 0,0 0 92 0,0 0 14 16,-5-12 3-16,5 12 1 0,0 0-38 0,0 0-7 15,0 0-1-15,0 0-1 0,5 12-35 0,-14-4-8 31,-10-12 0-31,1 8-1 0,0 8-19 0,0-4 0 32,-10-4 0-32,10 5 0 0,0-1 55 0,4 4 7 15,1 0 2-15,4 4 0 0,4-4 0 0,0 0 0 16,5-12 0-16,0 0 0 0,5 13 0 0,0-1 0 16,4 0 0-16,0 0 0 0,-5-4-52 0,5 0-12 15,-4 0 0-15,-5-8 0 0,9 8 0 0,0 0 0 16,-9-8 0-16,0 0 0 0,0 0 0 0,5 0 0 15,-5 0 0-15,9 4 0 0,-9-4 0 0,0 0 0 0,4-8 0 16,6 0 0-16,-6 0 0 0,1-4 0 0,-1 0 0 16,-4 0 0-16,5 4 0 0,-5-4 0 0,4-1 0 0,-4 5 0 31,5-4-100-31,-1 4-22 0,-4-4-5 0,5 4-820 0</inkml:trace>
  <inkml:trace contextRef="#ctx0" brushRef="#br0" timeOffset="32368">1790 5087 1497 0,'0'21'66'0,"0"-9"14"0,4 0-64 0,-4 0-16 0,0 0 0 0,0 4 0 0,5 5 146 16,-5-5 26-16,-5-8 4 0,5 4 2 0,5 4-87 0,-1-4-18 16,-4 1-3-16,9-1-1 0,1 8-33 0,-6-4-8 15,-4-8 0-15,0-8-1 0,5 8-12 0,-5-8-3 16,9 4 0-16,-9-4 0 0,9-12-12 0,-5 4 8 15,6-4-8-15,-6 0 0 0,5-4 31 0,0 4 0 16,0-1 0-16,-4-3 0 0,0 4-31 0,-1 0 0 16,-4 0 0-16,5 0 0 15,-5 0-45-15,0-1-15 0,4 1-4 0,-4 0 0 0,5 4 52 0,-5 0 12 16,0 8 0-16,4-8 0 16,-4 0-208-16,0 8-38 0,0-8-8 0,0 8-2 0</inkml:trace>
  <inkml:trace contextRef="#ctx0" brushRef="#br0" timeOffset="32598">2145 5298 460 0,'0'0'41'0,"0"0"-33"0,0 0-8 0,0 0 0 16,0 0 130-16,0 0 24 0,0 0 5 0,0 0 1 15,0 0-39-15,0 0-7 0,0-12-2 0,0 0 0 16,0-1-25-16,0 1-6 0,-5-8-1 0,5 8 0 15,-9-8-54-15,9 4-11 0,-4-1-3 0,-1 1 0 16,1 0-12-16,-6 0-16 0,6 0 3 0,-5-9 1 16,4-7 12-16,1 4 0 0,-1 3 0 0,1 5 0 0,-1 0 0 0,0 0 0 15,1 7 0-15,-1 1-515 16,1 0-100-16</inkml:trace>
  <inkml:trace contextRef="#ctx0" brushRef="#br0" timeOffset="33141">1972 5027 748 0,'0'0'67'0,"4"12"-54"15,6 8-13-15,-6-12 0 0,1-16 169 0,-1 4 31 16,-4 4 7-16,0 0 1 0,9-8-116 0,0 4-22 16,0 0-5-16,1 4-1 0,-1 12-51 0,0-12-13 15,4-8 0-15,1 0 0 0,-5 4 0 0,5 0 0 16,0-4 0-16,-1 12 0 15,5 12-48-15,-4-16-13 0,0-16-3 0,-1 4 0 16,-4 8-12-16,1-5-4 0,-1 5 0 0,13 0 0 0,15-4 64 0,-19 8 16 0,-18 0 0 16,0 0 0-16,0 0 48 0,9 8 13 0,0 0 3 0,-4 5 0 15,-5 3 29-15,0 0 7 0,4 0 0 0,1 4 1 16,-10-3-25-16,5 3-6 0,5 4-1 0,-5-4 0 16,-5-3-27-16,5-5-6 0,5-4 0 0,-5 8-1 15,5 4-14-15,-5 0-2 0,-5-3-1 0,5-1 0 16,5-4-26-16,-5 0-6 0,0 0-1 0,0-4 0 15,0-8 42-15,0 0 8 0,0 0 1 0,0 0 1 16,0 0-37-16,0 0 0 0,0 0 0 0,0 0 0 16,0 0 0-16,0 0-10 0,0 0 10 0,0 0-10 15,0-12 10-15,-5-4-10 0,0-4 10 0,1 4-10 0,4-5-11 16,0 1-3-16,9-4 0 0,-9 4 0 0,0 3 24 16,-5-3 0-16,1 4 0 0,4 0 0 15,4 0 0-15,1 3 0 0,0 1 0 0,4 0 0 0,0 4 24 16,0 4 8-16,0 0 3 0,0 0 0 0,0 4-19 15,-9 0-3-15,0 0-1 0,9 8 0 0,0 4 1 0,-4 0 0 16,-5-12 0-16,0 0 0 0,-5 12-3 0,1 5-1 16,-1-5 0-16,-4 4 0 0,0 4-9 15,-5-8 0-15,10 0 0 0,-5 1 0 0,4-5-10 16,-4 0 10-16,5 4 0 0,-1 0-9 0,10 4 9 0,-5-16 0 16,0 0 0-16,0 0 0 15,0 0-131-15,0 0-27 0,0 0-6 0,4-8-453 16,5 0-91-16</inkml:trace>
  <inkml:trace contextRef="#ctx0" brushRef="#br0" timeOffset="33382">2541 5156 1134 0,'-9'16'50'0,"9"-16"10"0,0 0-48 0,4 9-12 0,-4 3 0 0,5 0 0 16,0 0 138-16,-5 0 25 0,0-12 5 0,0 0 0 15,9 8-52-15,-9-8-12 0,0 0-1 0,9 0-1 16,-9 0-46-16,13 0-10 0,-4 0-2 0,1 0 0 15,-10 0-27-15,9 0-5 0,0-12-2 0,0 0 0 16,-5 4-34-16,1-4-6 0,0 0-2 0,-1 3 0 16,5 1 52-16,-9-4 9 0,0 0 3 0,0 4 0 15,0 8-32-15,0-8 0 0,0 8 0 0,0 0 0 16,0 0-32-16,0 0-4 0,0 0 0 0,0 0 0 16,0 0-170-16,0 0-34 0,0 0-8 0,0 0-464 15</inkml:trace>
  <inkml:trace contextRef="#ctx0" brushRef="#br0" timeOffset="33558">2823 5253 939 0,'0'0'41'0,"0"0"10"0,0 0-41 0,0 0-10 15,0 0 0-15,0 0 0 0,-4-12 75 0,-1 4 13 16,5 0 2-16,0 0 1 0,-9-4 11 0,0 0 2 16,0-4 1-16,4-1 0 0,-4 1-54 0,0 0-11 15,4-4-3-15,-4-1 0 0,5 1-37 0,-5-4-15 16,4-4 1-16,1-1 0 0,-5 5 38 0,-1 0 7 15,1 3 1-15,0-3 1 16,5 4-53-16,4 8-10 0,-5 0-2 0,5 12-496 16,0 0-98-16</inkml:trace>
  <inkml:trace contextRef="#ctx0" brushRef="#br0" timeOffset="33726">2673 5059 691 0,'14'-4'61'0,"-1"0"-49"0,1-8-12 0,0 4 0 15,4-4 289-15,5 8 55 0,4 8 12 0,-4-8 1 16,-1-4-200-16,6-1-40 0,-1 1-8 0,-4 4-1 16,-10 0-68-16,6 4-12 0,-1 4-4 0,-4 0 0 15,-1-4-24-15,1 0 0 0,0 0 8 0,-1 0-8 16,-4 0-168-16,5 12-36 0</inkml:trace>
  <inkml:trace contextRef="#ctx0" brushRef="#br0" timeOffset="34600">3688 5087 288 0,'0'0'12'0,"0"0"4"0,0 0-16 0,0 0 0 16,14 13 0-16,-5-1 0 0,0 0 344 0,-4 4 67 15,8 8 13-15,-8-3 2 0,-5-9-242 0,0 4-49 16,4-4-10-16,1 4-1 0,-5 0-54 0,0 5-10 15,0 3-3-15,0-4 0 0,0 0-17 0,0-3-4 0,0-5-1 16,0 4 0-16,0 0-15 0,5 4-4 0,4 5 0 0,-5-9 0 16,-4-16-16-16,0 0 0 0,-4 8 0 0,4-8 0 15,-14 0 0-15,14 0 0 0,0 0 0 0,0 0 0 16,-5-4-12-16,-4-4 12 0,5 0-13 16,-1 4 5-16,5 4 8 0,-4-12 11 0,-1-1-3 0,5 5 0 15,0 8-20-15,-4-8-4 0,-1-4 0 0,0-4-1 16,10-4 27-16,0-5 6 0,-5 5 0 0,4 4 1 15,1 4-17-15,-5-4 0 0,0-13 0 0,0 5 0 16,0 4-12-16,4 4-7 0,1-1-1 0,-1 1 0 16,-4 4 5-16,5 4 1 0,9 0 0 15,-1 0 0-15,1 0 14 0,-10 4 0 0,6 0 0 0,-1-5 0 16,4 9 0-16,-4-4 0 0,-9 4 9 0,0 0-9 31,14 4 13-31,-14 17-3 16,-14 11-1-16,1 5 0 0,-1-13-9 15,5-4 12-15,0-4-12 0,0-4 12 0,0 0-12 16,4 5 0-16,1-5 0 0,4 0 0 0,0-12-15 16,0 0 2-16,0 0 0 0,0 0 0 15,0 0-120-15,0 0-24 0,0 0-5 0,13-4-806 16</inkml:trace>
  <inkml:trace contextRef="#ctx0" brushRef="#br0" timeOffset="34884">4093 5249 1036 0,'0'0'46'0,"5"8"10"0,-5-8-45 0,0 0-11 0,0 0 0 0,0 0 0 15,0 0 156-15,0 0 28 0,0 0 7 0,0 0 1 16,0 0-75-16,0 0-14 0,0 0-3 0,0 0-1 16,-5-8-56-16,1 4-11 0,4 4-3 0,-5-8 0 15,5 0-29-15,0-4 0 0,0 4 0 0,0 8 0 16,0 0 37-16,0-12 2 0,0-8 0 0,0 3 0 16,0 17-102-16,0 0-20 0,5-12-4 0,-5 4-550 15,0 8-111-15</inkml:trace>
  <inkml:trace contextRef="#ctx0" brushRef="#br0" timeOffset="35271">4253 5225 288 0,'0'0'25'0,"0"0"-25"0,0 0 0 0,0 0 0 15,0 0 193-15,0 0 34 0,0 0 6 0,0 0 2 16,0 0-73-16,4-8-14 0,1 0-4 0,-1-4 0 15,1 8-49-15,0-8-11 0,-1-1-1 16,5 5-1-16,0-4-26 0,0 0-4 0,1 0-2 0,-1 4 0 16,4-4-23-16,-8 0-5 0,4-1-1 0,0 9 0 15,0-4-8-15,0 4-1 0,5 4-1 0,-5-4 0 16,0-4-11-16,-9 8 12 0,0-12-12 0,0 4 12 16,0 8-12-16,0 0 0 0,0 0 0 0,0 0 0 15,0 0-166-15,0 0-38 0,0 0-8 0</inkml:trace>
  <inkml:trace contextRef="#ctx0" brushRef="#br0" timeOffset="35487">4289 5120 691 0,'0'0'61'0,"9"4"-49"15,-9-4 196-15,5 4 40 0,4 4 7 0,0-4 1 16,0 4-91-16,0-4-18 0,0 0-4 0,5 0-1 15,-5 4-49-15,0 1-9 0,5-1-3 0,0 0 0 16,-1 0-22-16,1 0-5 0,4 0-1 0,-9 4 0 0,0-8-34 0,-4 4-7 16,4 0-2-16,5 0 0 15,-5 5-10-15,0-9 0 0,0 0 0 0,-9-4 0 16,0 0-95-16,9 8-11 0,5-4-2 0,-5 0-1 16,-9-4-119-16,9 0-24 0,-9 0-5 0</inkml:trace>
  <inkml:trace contextRef="#ctx0" brushRef="#br0" timeOffset="35764">4681 5290 1101 0,'13'-20'48'0,"-8"16"12"0,-5-5-48 0,0 9-12 0,5-8 0 0,4 4 0 16,-9 4 102-16,0 0 18 0,4-8 4 0,-4 8 1 15,5-8-45-15,-1 0-8 0,1 0-3 0,-5-4 0 16,4 0-31-16,-4 4-6 0,0-5-2 0,0 1 0 16,0 4-13-16,-4 0-2 0,-1-4-1 0,-4 4 0 15,5-4 2-15,-1 4 1 0,1 8 0 0,-6-4 0 16,6 4 18-16,4 0 3 0,-5 4 1 0,-4 8 0 15,0 0 6-15,0 0 2 0,9-4 0 0,-5 4 0 0,5 4-23 16,0 1-5-16,0-17-1 0,5 8 0 0,0 8 4 0,4-4 1 16,-5 0 0-16,5 4 0 0,-4 5 20 0,4-9 4 15,0-8 1-15,5 0 0 16,-5 4-60-16,5-4-11 0,-10 0-2 0,10 4-1 16,-5-8 42-16,0 8 8 0,5 0 1 0,-5-4 1 15,0-8-155-15,4 0-31 0,1 4-7 0,-5 0-842 16</inkml:trace>
  <inkml:trace contextRef="#ctx0" brushRef="#br0" timeOffset="35952">5009 5326 576 0,'0'0'25'0,"0"0"6"0,0 0-31 0,-5-8 0 16,5-4 0-16,-5 0 0 0,1 0 236 0,-1 0 40 0,1-5 9 15,-1 1 2-15,1-8-163 0,-1 0-33 0,1-1-7 16,-5 1 0-16,4-8-50 0,-4 3-10 15,4 1-1-15,1-4-1 0,-1 3-14 0,1-3-8 0,-1 4 10 0,1 3-10 16,-1 1 0-16,5 4-15 0,-9 0 2 0,4-1 0 16,1 5-47-1,-1 8-10-15,1 0-2 0</inkml:trace>
  <inkml:trace contextRef="#ctx0" brushRef="#br0" timeOffset="36245">3993 5136 1728 0,'0'0'38'0,"0"0"8"0,0 0 2 0,0 0 0 0,0 0-39 0,0 0-9 16,0 0 0-16,0 0 0 0,-4-8 53 0,4 8 9 15,0 0 2-15,0 0 0 0,0 0-37 0,0 0-7 16,13-8-2-16,-8-4 0 0,4 4-29 0,-4 0-5 16,4 3-2-16,-9 5-863 0</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5:01:01.117"/>
    </inkml:context>
    <inkml:brush xml:id="br0">
      <inkml:brushProperty name="width" value="0.05" units="cm"/>
      <inkml:brushProperty name="height" value="0.05" units="cm"/>
      <inkml:brushProperty name="fitToCurve" value="1"/>
    </inkml:brush>
  </inkml:definitions>
  <inkml:trace contextRef="#ctx0" brushRef="#br0">0 614 835 0,'0'0'18'0,"0"0"4"0,0 0 1 0,0 0 1 0,5 9-24 0,-5-9 0 0,0 0 0 0,0 0 0 16,0 0 139-16,0 0 23 0,0 0 5 0,0 0 1 15,0 0-71-15,0 0-13 0,0 0-4 0,4 8 0 16,1 4-11-16,4-4-2 0,-4 0-1 0,4 0 0 16,4 0 42-16,1 0 8 0,0 0 1 0,4 4 1 15,5-3-87-15,-1-1-18 0,10-4-3 0,0 4-1 16,0-8 31-16,0 0 5 0,-5 0 2 0,1 0 0 0,-6 0-25 16,6-4-5-16,8-4-1 0,-9 4 0 0,-8-4-16 15,3-5 0-15,-3-3 0 0,3-4 0 0,-8 0 0 16,-5-1 0-16,0 5 0 0,-4-4 0 0,-5-8 0 15,-5 3 0-15,-4-3 0 0,-5 0 0 0,-4-1-9 16,-5 5-6-16,-4-4-1 0,0 8 0 0,-5-1 16 0,5 9 0 16,-5-4 0-16,4 8 0 0,-3 4 10 0,8 0 5 15,-4 4 1-15,13 0 0 16,0 0-63-16,5 0-12 0,0 4-2 0,9-4-1 0,0 0 87 0,0 0 18 16,0 0 3-16,14-4 1 15,-1 0-77-15,-4-4-15 0,5 0-3 0,-5-5-1 0,5 1 39 0,-10 4 10 0,10 0 0 16,0 0 0-16,-5-8 11 0,0 4 4 15,0 0 1-15,0-5 0 0,-4 5 25 0,-1-8 6 0,-4-4 1 16,-4-1 0-16,-5 9-48 0,-5 0-12 0,-4-4 0 0,-5 4-1 16,0 4 21-16,-4-1 4 0,4 9 0 15,0 0 1-15,1 8-13 0,3-4 0 0,1 8 0 0,9-4 0 16,-5 1-23 0,1-1-7-16,8 4-2 0,5-8 0 0,-4 8 32 0,-1-4 20 0,5 4-4 0,0-8 0 15,0 0-55-15,5 8-11 0,4 0-2 0,0 4-1 16,0-4-159-16,0 4-31 15,-9-12-6-15,5 17-2 0</inkml:trace>
</inkml:ink>
</file>

<file path=ppt/ink/ink1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0:28.762"/>
    </inkml:context>
    <inkml:brush xml:id="br0">
      <inkml:brushProperty name="width" value="0.05" units="cm"/>
      <inkml:brushProperty name="height" value="0.05" units="cm"/>
      <inkml:brushProperty name="fitToCurve" value="1"/>
    </inkml:brush>
  </inkml:definitions>
  <inkml:trace contextRef="#ctx0" brushRef="#br0">23 628 1029 0,'0'0'92'0,"0"12"-74"16,0 0 100-16,0-12 20 0,0 0 4 0,0 0 1 0,0 0-27 15,0 0-4-15,0 0-2 0,0 0 0 0,0 0-33 0,0 0-6 16,0-8-2-16,0 0 0 0,-5 0-17 0,5 0-4 16,0 8-1-16,-4-9 0 0,4-3-20 0,0 4-4 15,0 0-1-15,0-4 0 0,-5-4-12 0,5 0-2 16,0 8-8-16,0-1 12 15,0 9-43-15,-4-12-9 0,4-8-1 0,-5 8-1011 0</inkml:trace>
  <inkml:trace contextRef="#ctx0" brushRef="#br0" timeOffset="164">9 276 921 0,'14'8'82'0,"-5"0"-66"16,0 4-16-16,-4-4 0 0,4-16 227 0,-9-4 41 15,9 4 9-15,-9 4 2 0,0-4-153 0,0 8-30 0,4 16-7 16,1-4-1-16,-5-12-64 0,0 0-14 16,0 0-2-16,0 0-8 15,0 0-113-15,0 0-30 0,0 0-5 0,0 0-434 0,0 0-86 0</inkml:trace>
  <inkml:trace contextRef="#ctx0" brushRef="#br0" timeOffset="489">128 478 691 0,'4'4'61'0,"1"4"-49"0,-5-8-12 0,4 8 0 15,-4-4 205-15,5 4 39 0,-5 4 7 0,0-3 1 16,0-9-110-16,0 0-22 0,0 12-5 0,0-12-1 0,-5 12-40 16,5 0-8-16,0 0-2 0,5-4 0 15,-1 0-12-15,-4-8-4 0,0 0 0 0,0 0 0 0,0 0-9 0,0 0-3 16,0 0 0-16,0 0 0 0,0 0-19 0,0 0-4 16,0 0-1-16,0 0 0 0,10 0-12 0,-10-8 0 15,4 0 0-15,-4-4 0 0,5 4 0 0,-5-4 0 16,0 4 0-16,0 0 0 0,9-1 0 0,-9 1 0 15,0 8 0-15,9-8 0 0,-5 0 0 0,5-4 0 16,1 4 0-16,3 4 0 0,-4-4 0 0,0 4 0 16,1 0 0-16,-6 0 0 0,5 8 11 0,5-4-11 15,-14 0 12-15,4 4-12 0,10 4 14 0,-9-4-4 16,-1 0-1-16,5 8 0 0,0-4-1 0,-4 4-8 16,-5 0 12-16,5 5-4 0,-1-9-8 0,-4 4 0 15,5 0 0-15,-5-4 0 16,0-8-24-16,4 12-3 0,1-4-1 0,-5-8 0 15,4 8-132-15,-4 5-26 0,9-5-6 0,-9-8-756 0</inkml:trace>
  <inkml:trace contextRef="#ctx0" brushRef="#br0" timeOffset="857">510 539 1173 0,'0'0'52'0,"0"0"11"0,9-4-51 0,-4 0-12 0,-1-5 0 0,1-3 0 15,-1 0 104-15,1 4 19 0,-5-4 3 0,5 4 1 16,-5-4-42-16,0 0-8 0,-5 3-1 0,5 5-1 16,-9 0-21-16,9 4-4 0,-5-4-1 0,5 4 0 0,-13 4-16 15,8-4-3-15,-4 8-1 0,-5 1 0 0,5-1-16 16,0 4-3-16,5 4-1 0,-6 0 0 0,1-4-19 0,5 5-4 16,-1-1-1-16,5 0 0 0,0-4-2 0,0 0-1 15,5 0 0-15,-1 0 0 0,1-3 18 0,4-1-12 16,-9-8 12-16,9 0-10 0,5 0 10 0,-5-4-8 15,0 0 8-15,0-5-8 0,0 1 8 0,5-4 9 16,-5-8-1-16,0 4-8 0,0-4 18 0,-4-5-3 16,4 1-1-16,-5 0 0 0,-4-5-14 0,5 5 9 15,-5-8-9-15,0-1 8 0,0-3-8 0,0 4 0 16,-5-5 0-16,5 9 0 0,0-1 0 0,-4 1 0 16,4-4 8-16,0 3-8 0,0 5 0 0,0 4 0 15,0 4 0-15,0 0 0 16,0 7-113-16,0 5-28 0,0 4-6 0,0 0-666 0</inkml:trace>
  <inkml:trace contextRef="#ctx0" brushRef="#br0" timeOffset="1140">697 429 518 0,'13'4'46'0,"-3"0"-37"0,3-4-9 0,1 5 0 16,-1-5 254-16,1 0 49 0,-5-5 9 0,0 1 3 15,0 0-171-15,1 0-33 0,3 0-7 0,-8 0-2 16,-5 4-54-16,13 0-10 0,-3 0-2 0,-10-8-1 15,0-8-11-15,0 0-3 0,-5 8 0 0,0-4 0 16,1 3-1-16,-1 1 0 0,-4 4 0 0,5 0 0 16,-5 0 10-16,9 4 2 0,-5-4 0 0,-4 4 0 15,-5 4-9-15,5 8-2 0,0 9 0 0,4-9 0 16,5-12-9-16,-9 12-3 0,5 4 0 0,-1 0 0 0,5-4 0 0,0 5 0 16,0-5 0-16,5 0 0 0,4 0-9 15,0-4 12-15,0 4-12 0,-4-4 12 0,4 0-12 0,0 5 0 16,5-9 0-16,-5 4 0 0,0-4 0 15,0 4 0-15,5-4-12 0,-1 4 12 16,-4-8-144-16,5 8-22 0,-5 4-4 0</inkml:trace>
  <inkml:trace contextRef="#ctx0" brushRef="#br0" timeOffset="1339">1088 603 1213 0,'0'0'53'0,"0"0"12"0,0 0-52 0,0-4-13 15,0 4 0-15,0-12 0 0,0 0 120 0,0-4 22 16,0 0 4-16,0 4 1 0,5 3-47 0,-5-7-8 16,0-12-3-16,4 8 0 0,1 4-45 0,0-9-8 0,-5-7-3 15,9-5 0-15,-5 5-11 0,1 8-2 0,-1-1-1 16,1 5 0-16,-1 4-3 0,1 4-1 0,4 0 0 0,0 0 0 16,-4 0 13-16,-1 3 4 0,1 5 0 0,-1 0 0 15,-4-4-193-15,0 0-39 16,-4 4-7-16</inkml:trace>
  <inkml:trace contextRef="#ctx0" brushRef="#br0" timeOffset="1519">952 251 1036 0,'0'0'46'0,"13"8"10"0,1-4-45 0,0 5-11 0,-1 3 0 0,6 4 0 0,-1 4 311 16,9 0 60-1,5 1 12-15,4-1 2 31,-8-8-224-31,8 8-45 16,14 4-8-16,-4 5-1292 16</inkml:trace>
</inkml:ink>
</file>

<file path=ppt/ink/ink1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1:03.333"/>
    </inkml:context>
    <inkml:brush xml:id="br0">
      <inkml:brushProperty name="width" value="0.05" units="cm"/>
      <inkml:brushProperty name="height" value="0.05" units="cm"/>
      <inkml:brushProperty name="color" value="#ED1C24"/>
      <inkml:brushProperty name="fitToCurve" value="1"/>
    </inkml:brush>
  </inkml:definitions>
  <inkml:trace contextRef="#ctx0" brushRef="#br0">0 461 1015 0,'0'0'44'0,"0"0"11"15,0 0-44-15,0 0-11 0,0 0 0 0,0 0 0 0,0 13 101 0,0-13 19 16,0 0 3-16,0 0 1 0,0 0-40 0,0 0-8 16,0 0-2-16,0 0 0 0,0 0-26 0,0 0-4 15,0 0-2-15,0 0 0 0,0 0-27 0,0 0-6 16,4-9-1-16,1-3 0 0,4 8-8 0,-9 4-11 16,0 0 3-16</inkml:trace>
  <inkml:trace contextRef="#ctx0" brushRef="#br0" timeOffset="171">118 255 230 0,'0'0'20'0,"0"0"-20"0,0 0 0 0,0 0 0 0,0 0 256 0,0 0 48 0,9 4 8 0,-9-4 3 15,0 0-195-15,-4-4-38 0,-1-4-8 0,5 8-2 16,5-8-49-16,-1 4-11 0,-4-8-1 0,5 4-1 15,-5 8-24-15,4-9-5 0,-4 9-1 0</inkml:trace>
  <inkml:trace contextRef="#ctx0" brushRef="#br0" timeOffset="360">186 16 288 0,'0'0'12'0,"0"0"4"0,0 0-16 0,9 0 0 16,1-4 0-16,-10 4 0 0,0 0 272 0,0 0 51 16,0 0 10-16,0 0 3 0,0 0-213 0,0 0-43 15,0 0-8-15,9-4-1 16,-9 4-106-16,4-8-21 0,-4 8-4 0</inkml:trace>
</inkml:ink>
</file>

<file path=ppt/ink/ink1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1:03.874"/>
    </inkml:context>
    <inkml:brush xml:id="br0">
      <inkml:brushProperty name="width" value="0.05" units="cm"/>
      <inkml:brushProperty name="height" value="0.05" units="cm"/>
      <inkml:brushProperty name="color" value="#ED1C24"/>
      <inkml:brushProperty name="fitToCurve" value="1"/>
    </inkml:brush>
  </inkml:definitions>
  <inkml:trace contextRef="#ctx0" brushRef="#br0">0 1850 1180 0,'0'0'52'0,"0"0"12"0,0 0-52 0,0 0-12 0,9-4 0 0,-9 4 0 15,0 0 52-15,0 0 8 0,9-8 2 0,0 4 0 16,-9 4-53-16,0 0-9 0,0 0 0 0</inkml:trace>
  <inkml:trace contextRef="#ctx0" brushRef="#br0" timeOffset="157">132 1648 576 0,'0'0'51'0,"0"0"-41"16,0 0-10-16,0 0 0 0,0 0 157 0,9 0 30 15,0-4 5-15,-9 4 2 0,0 0-120 0,0 0-24 16,4-5-5-16,1 1-1 0,-5 4-44 0,9-8 0 16,0 0-10-16</inkml:trace>
  <inkml:trace contextRef="#ctx0" brushRef="#br0" timeOffset="328">286 1397 230 0,'14'-8'20'0,"-14"8"-20"0,0 0 0 0,14 0 0 16,-5-5 248-16,-9 5 46 0,0 0 9 0,0 0 1 15,9-8-208-15,-4 4-43 0,-5 4-8 0,9-8-464 16,-5 0-93-16</inkml:trace>
  <inkml:trace contextRef="#ctx0" brushRef="#br0" timeOffset="496">496 1085 172 0,'0'0'16'0,"4"-4"-16"0,10-4 0 0,-5 4 0 0,-9 4 218 15,9-4 41-15,5-4 8 0,-5 0 1 0,-9 8-186 0,0 0-38 16,5-8-7-16,-5 8-396 15,0 0-79-15</inkml:trace>
  <inkml:trace contextRef="#ctx0" brushRef="#br0" timeOffset="659">673 806 460 0,'0'0'41'0,"5"-8"-33"15,-5 8-8-15,0-8 0 0,5 0 90 0,-5 8 16 0,0 0 3 16,0 0 1-16,0-21-78 0,4 1-16 0,1 4-4 16</inkml:trace>
  <inkml:trace contextRef="#ctx0" brushRef="#br0" timeOffset="832">764 539 691 0,'0'0'61'0,"0"0"-49"0,10-8-12 0,3 4 0 16,-4-1 204-16,0 1 37 0,-4-4 8 0,-5 8 2 15,0 0-136-15,0 0-27 0,0 0-6 0,0 0-1 16,9-4-61-16,-9 4-20 16,0 0 10-16,0 0-570 0,0 0-115 0</inkml:trace>
  <inkml:trace contextRef="#ctx0" brushRef="#br0" timeOffset="1016">965 474 460 0,'0'0'41'0,"9"-4"-33"15,0 0-8-15,-9 4 0 0,0 0 248 0,0 0 47 16,0 0 9-16,0 0 3 0,0 0-222 0,0 0-44 15,0 0-9-15,0 0-513 16,0-8-103-16</inkml:trace>
  <inkml:trace contextRef="#ctx0" brushRef="#br0" timeOffset="2019">737 9 172 0,'0'0'16'15,"0"0"-16"1,0 0 208-16,9-9 38 0,-9 9 8 0,0 0 2 15,0 0-107-15,0 0-21 0,0 0-4 0,0 0 0 16,0 0-44-16,0 0-9 0,0 0-2 0,0 0 0 0,0 0-40 0,0 0-8 16,0 0-1-16,0 0-1 0,0 0-19 0,0 0 0 15,0 0 8-15,0 0-8 0,0 0 0 0,0 0 0 16,0 0 0-16,0 0 0 0,0 0 13 0,0 13-4 0,0 3-1 16,0-16 0-16,5 8 4 0,-1 4 1 0,-4 0 0 15,0 0 0-15,0-12-3 0,5 12-1 0,4 1 0 16,-9-1 0-16,0-12-9 0,0 12 10 0,9 0-10 0,-4 0 10 15,-5-12-10-15,4 8 12 0,1-4-12 16,4 8 12-16,0-12-4 0,-4 9-8 0,4 3 12 0,-5-8-4 16,5 0 5-16,0 0 1 0,1 4 0 0,-6 0 0 15,5-4-2-15,0 0-1 0,-9-4 0 0,0 0 0 16,0 0-3-16,9 4-8 0,5 4 12 0,-5-8-4 16,-9 0-8-16,9 4 0 0,0 0 0 0,-9-4 8 15,9 0-8-15,-4 0 0 0,9 0 0 0,-1 0 0 16,-4-4 0-16,5-4 0 0,-5-4 9 0,5 8-9 0,0 12 0 15,-1 0 9-15,5 0-9 0,1-4 0 0,-1-4 8 16,5 0-8-16,-10 0 0 0,5 0 0 0,1 4 8 16,-6 4-8-16,1-8 0 0,0 4 0 0,4 1 0 15,0-1 0-15,0-8 0 0,-4 4 0 0,0 4 0 0,-1 4 0 16,-4 8 0-16,5-4 0 16,0 0 0-16,-1-12 0 0,1-4 0 0,0-12 0 15,-1-16 0-15,6 15 0 0,-1 21 0 0,0 0 0 0,0-4 8 0,-4 4-8 16,4-4 0-16,5 0 0 0,-5-4 8 0,0 4-8 15,0 4 0-15,1 1 0 16,-1-5 0-16,0-9 0 0,0 5 0 0,0 0 0 0,-4 4 0 16,4-4 0-16,5 0 0 0,-5 0 0 0,1 4 0 0,-1 0 0 15,0 0 0-15,5-4 0 0,0 0 0 0,-5 4 0 16,0 0 0-16,0 0 0 0,0 0 0 0,1 0 0 16,-6 0 0-16,5 0 0 0,-4-4 0 0,0 0 0 0,4 8 0 15,-4-4 0-15,-5 0 0 0,4-4 0 16,-4 4 0-16,1 0 0 0,-1-4-9 0,0 0 9 0,4-4-8 15,-3 0 8-15,-1 0-9 0,-5 4 9 0,1-4-10 0,-1-5 10 16,5-3 0-16,1 4 0 0,-1 4-8 16,-5-4 8-16,5 4 0 0,-4-4 0 0,-5-5 0 0,4 9-9 15,1 0 9-15,0 4 0 0,-1-4 0 16,5 4 0-16,-4 4 0 0,-5 0 0 0,0 0 0 0,4-8 8 16,-4 4-8-16,0 4 0 0,5-8 0 0,-5 8 0 15,4-4 0-15,-4 4 0 16,0 0 0 15,0 0-645-31,0 0-123 0</inkml:trace>
</inkml:ink>
</file>

<file path=ppt/ink/ink1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1:30.415"/>
    </inkml:context>
    <inkml:brush xml:id="br0">
      <inkml:brushProperty name="width" value="0.05" units="cm"/>
      <inkml:brushProperty name="height" value="0.05" units="cm"/>
      <inkml:brushProperty name="fitToCurve" value="1"/>
    </inkml:brush>
  </inkml:definitions>
  <inkml:trace contextRef="#ctx0" brushRef="#br0">0 0 1267 0,'0'0'28'0,"0"0"5"0,0 0 2 0,0 0 1 0,0 0-36 0,0 0 0 16,0 12 0-16,0-12 0 0,0 0 103 0,0 0 13 16,0 0 4-16,0 0 0 0,0 0-28 0,0 0-6 15,0 8-1-15,0-8 0 0,0 0-16 0,0 0-3 0,0 0-1 16,0 12 0-16,0-12 3 0,9 8 0 15,0-4 0-15,5 0 0 0,-1 0-32 0,1 1-5 0,9-1-2 0,4 4 0 16,5-8 9-16,0 4 2 0,0 0 0 16,9 0 0-16,4 0-7 0,1-4-1 0,-1 0 0 0,5 0 0 15,5 0-18-15,0 4-4 0,-1-4-1 0,5 0 0 16,1-4 4-16,-6 0 1 0,1 0 0 0,-5 4 0 16,-5 4-22-16,1-4-5 0,-5-12-1 0,-5 4 0 15,1-1 14-15,-5-3 12 0,-5 4-3 0,0 4 0 16,-4-4-9-16,-5 4-12 0,0 0 2 0,1 4 1 15,-6 8 9-15,1 0 0 0,-14-8-9 0,0 0 9 16,0 0-97-16,0 0-15 0,0 0-4 0,0 0 0 16,-9 0-68-16,0 4-13 0,-9-4-3 0,-5 4-1 0</inkml:trace>
</inkml:ink>
</file>

<file path=ppt/ink/ink1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1:30.809"/>
    </inkml:context>
    <inkml:brush xml:id="br0">
      <inkml:brushProperty name="width" value="0.05" units="cm"/>
      <inkml:brushProperty name="height" value="0.05" units="cm"/>
      <inkml:brushProperty name="fitToCurve" value="1"/>
    </inkml:brush>
  </inkml:definitions>
  <inkml:trace contextRef="#ctx0" brushRef="#br0">0 0 1497 0,'0'0'32'0,"0"0"8"0,14 4 0 0,-5 0 4 0,4-4-36 0,1 0-8 0,4 0 0 0,0 4 0 16,1 0 136-16,8 0 24 0,0 12 6 0,10-16 1 16,-1-8-65-16,1 4-13 0,8 0-2 0,1 8-1 15,-5 8-15-15,0-12-3 0,4 0-1 0,1-4 0 16,-5 4-54-16,0 0-13 0,-5-4 0 0,5 4 0 15,-5-4 0-15,-4 4 0 0,0 0 0 0,-5 0 0 16,-4 0-8-16,5 0-5 0,-10 0-1 0,9 0 0 0,-4 0 14 16,0 0-12-16,-5-4 12 0,0 4-12 15,-4-4-77-15,4 4-15 0,5 0-4 0,-5-4-591 16,-4 0-118-16</inkml:trace>
</inkml:ink>
</file>

<file path=ppt/ink/ink1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1:35.827"/>
    </inkml:context>
    <inkml:brush xml:id="br0">
      <inkml:brushProperty name="width" value="0.05" units="cm"/>
      <inkml:brushProperty name="height" value="0.05" units="cm"/>
      <inkml:brushProperty name="fitToCurve" value="1"/>
    </inkml:brush>
  </inkml:definitions>
  <inkml:trace contextRef="#ctx0" brushRef="#br0">1097 927 230 0,'0'0'10'0,"0"0"2"0,0 0-12 0,0 0 0 15,0 0 0-15,0 0 0 0,0 0 184 0,0 0 35 16,9 8 6-16,-9-8 2 0,0 0-133 0,0 0-26 16,0 0-6-16,0 0-1 0,0 0 5 0,0 0 1 15,0 0 0-15,0 0 0 0,9 16-7 0,-9-16 0 16,0 0-1-16,0 0 0 0,0 0-14 0,0 0-2 16,0 0-1-16,0 0 0 0,0 0-15 0,0 0-3 15,-4 8-1-15,-5-4 0 0,0-4-13 0,0 4-2 16,4 4-8-16,5-8 12 0,-14-4-12 0,1-4 8 0,-1 8-8 15,0 4 0-15,1 4 0 0,-6-8-8 0,1 0-1 0,0-4 0 16,-5 4 9-16,0-4 0 0,1 0 0 16,-1 0 0-16,0 4 0 0,0-4 12 0,1 4-2 0,-1-4-1 15,0 4-9-15,0 0 0 16,-4 0 0-16,4 0 0 0,-4 0 0 0,9 0 0 16,0 4 0-16,-1 0 0 0,6 4 0 0,-10-4-12 0,0 0 2 0,5 0 1 15,-5 1 9-15,0-5 0 0,-4 0 0 0,0 0 0 16,-1 0 0-16,1 0 0 0,0 0 0 0,0 0 0 15,-1 0 0-15,10-5 0 0,-5 5 0 0,5-4 0 16,-5 4 0-16,5 0 0 0,4-4 0 0,-4 0 0 0,5 4 0 16,-1-4 0-16,14 4 0 0,-14-4 0 0,14 4 0 0,0 0 0 15,-13-8 0-15,13 8 0 0,0 0 0 0,0 0 0 16,0 0 0-16,0 0 0 0,-10-12 0 0,10 12 0 16,0 0 0-16,0 0 0 0,-13-12 24 0,13 12 6 15,0 0 2-15,0 0 0 16,0 0-52-16,0 0-9 0,-14-8-3 0,5 4 0 0,9 4 58 0,0 0 11 15,0 0 3-15,0 0 0 0,0 0-13 0,0 0-3 16,0 0 0-16,0 0 0 0,5-12-24 0,4 3 0 16,9 1 0-16,-4 4 0 0,-14-12 0 0,4 4 0 15,1 0 0-15,8 4 0 0,6 0 0 0,3-8 0 32,10-9 0-32,-5 1 0 0,1 4 0 0,-1-5 0 31,10 1 0-31,-6-4 0 0,-3 4 56 0,-6 7 7 0,6 1 1 15,-1 4 0-15,-9 0-52 0,5 4-12 0,-5-4 0 16,1 4 0-16,-6-1 0 0,-4 1 0 0,5-4 0 16,0 4 0-16,-5-4 0 0,-5 4 0 0,1 4 0 15,-5 4 0-15,0 0 0 0,0 0 0 0,0 0 0 0,0 0 0 16,0 0 0-16,4-8 0 16,-4 8 0-16,0 0 0 0,0 0 0 0,0 0 0 0,0 0 0 0,-4-12 0 15,-10 4 0-15,5 3 0 0,9 5 0 0,-14-8 0 16,1 4 0-16,-1 0 0 0,0 0 0 0,-4-4 0 15,9 8 0-15,-5-8 0 0,-4 4 0 0,0-8 0 16,4-4 0-16,1 8 0 0,-6 12 0 0,6-8 0 16,-1-9 0-16,0 1 0 0,-4-4 0 0,5 4 0 0,-1-4 0 15,0 0 0-15,1 7 0 0,-1-3 0 0,0 0 0 16,5 4 0-16,-4-4 0 0,-1 0 0 0,-4 4 0 0,4-4 0 16,0 4 0-16,1-1 0 0,-5 5-10 0,8 0-5 15,10 0-1-15,0 0 0 16,0 0 26-16,-9 0 5 0,-9-4 1 0,4 4 0 0,1 4-16 0,-1-4 0 15,5 0 0-15,0-4 0 0,0 0 0 0,4 0 0 16,1 4 0-16,-1-5 0 0,1 5 0 0,4-4 0 16,-5 4 0-16,5 0 0 0,-5 0-10 0,5 0-5 15,-4 0-1-15,4 4 0 0,0-4 26 0,0 0 5 16,0 4 1-16,0 0 0 0,0 0-26 0,0 0-5 16,0-4-1-16,0 0 0 0,0 4 26 0,0 0 5 15,9-4 1-15,-9 4 0 0,5-8-26 0,-5 8-5 16,13 0-1-16,-4-8 0 0,5 4 26 0,-5 0 5 15,5 0 1-15,-1 4 0 0,6 0-16 0,-1 0 0 16,-4 0 0-16,4-5 0 0,0 10 54 0,5-5 8 0,-1-5 2 16,1-3 0-16,0 4-52 0,4 0-12 0,5 4 0 15,0-4 0-15,0 4 35 0,0 0 4 0,4 0 1 16,1 4 0-16,-5 4-26 0,-1-4-5 0,1-4-1 0,5 4 0 16,-1-4-8-16,1 5 8 0,-1-1-8 0,0 0 8 15,1-4-8-15,-10 0 0 0,5 0 0 0,-5 0 8 16,1 0 2-16,-1 0 0 0,5 8 0 0,-5-4 0 15,0-8-10-15,-4 0 0 0,0 4 0 0,0-4 0 16,-5 4 0-16,0-8 0 0,-4 3 0 0,-1 1 0 16,6 4-13-16,-10-4-5 0,0-4-1 0,-5 0 0 15,6 8-21-15,-1-4-4 0,0 4 0 0,-5 0-1 16,5-4 36-16,-9 4 9 0,0 0 0 0,0 0 0 16,10 0-225-16,-10 0-43 0</inkml:trace>
</inkml:ink>
</file>

<file path=ppt/ink/ink1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1:40.073"/>
    </inkml:context>
    <inkml:brush xml:id="br0">
      <inkml:brushProperty name="width" value="0.05" units="cm"/>
      <inkml:brushProperty name="height" value="0.05" units="cm"/>
      <inkml:brushProperty name="fitToCurve" value="1"/>
    </inkml:brush>
  </inkml:definitions>
  <inkml:trace contextRef="#ctx0" brushRef="#br0">118 575 1267 0,'0'0'56'0,"0"0"12"0,0 0-55 0,0 0-13 0,0 0 0 0,0 0 0 15,0 0 156-15,0 0 29 0,0 0 6 0,0 0 1 16,0 0-103-16,0 0-20 0,0 0-4 0,0 0-1 16,0 0 0-16,0 0 0 0,-4-8 0 0,-5 0 0 15,4 0-12-15,0 4-4 0,1-9 0 0,-1 5 0 16,1 0 0-16,4 0 0 0,-5-4 0 0,5 0 0 15,0-4-12-15,0 0-4 0,0-1 0 0,0 1 0 0,-4 4 7 0,-1-4 1 16,5 4 0-16,-4-9 0 0,4 5-32 16,0 4-8-16,4-4 0 0,1 4 0 0,-5 4 0 15,0 0 0-15,9 0 0 0,-9 8 0 16,-5-9-82-16,1 1-18 0,4 0-3 0,0-4-1137 16</inkml:trace>
  <inkml:trace contextRef="#ctx0" brushRef="#br0" timeOffset="181">0 69 1958 0,'0'0'87'0,"0"0"17"0,4-8-83 0,5 4-21 16,1 0 0-16,-10 4 0 16,-5-12 128-16,5 4 22 15,5-4 4 1,-5-1 1-1,0 5-228-15,0 8-46 0,0 0-9 0,0 0-860 0</inkml:trace>
  <inkml:trace contextRef="#ctx0" brushRef="#br0" timeOffset="481">355 441 1861 0,'0'0'82'0,"0"0"18"16,0 0-80-16,0 0-20 0,0 0 0 0,0 0 0 0,4 13 128 0,-4-1 23 15,0-4 4-15,0 0 1 0,0 0-73 0,0 0-15 16,-9 0-2-16,9 0-1 0,-4 8-41 0,-1-7-8 15,-4 3-1-15,5-4-1 0,-1 4-14 0,1-4 0 16,-1 0 0-16,0 0 0 0,-4 0 0 0,9-8-15 16,-4 8 3-16,4-8 1 15,0 8-170-15,0-8-35 0,0 0-6 0,0 0-2 0</inkml:trace>
  <inkml:trace contextRef="#ctx0" brushRef="#br0" timeOffset="778">674 300 230 0,'0'0'10'0,"0"0"2"0,0 0-12 0,9 4 0 0,-5 4 0 0,1 4 0 16,-1 0 387-16,1 0 74 0,0 0 15 0,-1 5 4 15,1-1-303-15,-1 4-60 0,1 0-12 0,4 5-2 16,-9-1-63-16,0 0-12 0,0 0-2 0,0 5-1 0,0 3-13 16,-5-12-4-16,1 1 0 0,4 3 0 0,-9 0-8 15,0 0-9-15,-1-3 9 0,1-1-13 0,-9 0 13 16,4-4 0-16,1-8 0 0,-1 1 0 0,-4-9-12 0,4 4 3 16,5-4 1-16,0 0 0 15,0 0-84-15,4-4-17 0,5 4-3 0,-9-5-836 16</inkml:trace>
  <inkml:trace contextRef="#ctx0" brushRef="#br0" timeOffset="1015">665 146 1638 0,'9'-12'145'0,"-9"12"-116"16,0 0-29-16,0 0 0 0,0 0 119 0,0 0 17 16,0-4 4-16,4 0 1 0,-4-4-75 0,0 8-15 15,0 0-3-15,0-4-1 0,0-4-31 0,0 8-5 16,0 0-2-16,0 0 0 0,0 0-9 0,0 0 0 16,0 0 9-16,9 0-705 0,0 0-140 0</inkml:trace>
</inkml:ink>
</file>

<file path=ppt/ink/ink1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1:41.976"/>
    </inkml:context>
    <inkml:brush xml:id="br0">
      <inkml:brushProperty name="width" value="0.05" units="cm"/>
      <inkml:brushProperty name="height" value="0.05" units="cm"/>
      <inkml:brushProperty name="fitToCurve" value="1"/>
    </inkml:brush>
  </inkml:definitions>
  <inkml:trace contextRef="#ctx0" brushRef="#br0">547 878 799 0,'0'0'35'0,"0"0"8"0,-5 8-35 0,5-8-8 0,0 0 0 16,-4 9 0-16,-1-1 124 0,5 4 24 0,9 0 4 0,-9-12 0 15,0 0-68-15,0 0-15 0,0 0-2 0,0 0-1 16,0 0 3-16,0 0 1 0,0 0 0 0,0 0 0 16,0 0 2-16,0 0 1 15,0 0 0-15,0 0 0 0,0 0-4 0,0 0-1 16,0 0 0-16,0 0 0 0,0 0-23 0,0 0-5 15,0-8 0-15,-4 0-1 0,-1 0-13 0,5 0-2 16,-4-1-1-16,4 1 0 0,0 0-2 0,0 0 0 0,0-8 0 0,0 0 0 16,-5 0-6-16,5-5-2 0,-5 1 0 0,1-4 0 15,-1 4-13-15,5 3 8 0,-9 1-8 0,5 0 0 0,4-8 0 16,-9 4 0-16,-1 3 0 0,6 1 0 0,-5-4 0 16,4 4 0-16,-4 4-11 0,0-1 11 15,-5 9-222-15,14 4-37 0</inkml:trace>
  <inkml:trace contextRef="#ctx0" brushRef="#br0" timeOffset="307">0 542 1594 0,'0'0'35'0,"5"0"7"0,4 0 2 0,0-4 1 0,0 4-36 16,0-4-9-16,5 4 0 0,0-4 0 0,-1 0 106 0,1 0 19 16,4-4 4-16,-4 4 1 0,4-4-34 0,5 0-6 15,4 4-2-15,1-4 0 0,8 8-35 0,-4-8-7 16,0 8-2-16,4-4 0 0,1 4-10 0,-1 0-2 16,0 0-1-16,-4 4 0 0,9 0-31 0,-9-4 0 15,5 0 0-15,-1-4 0 0,0 0 0 0,-4 0 0 16,0 0 0-16,0 4 0 0,-5-5 0 0,1 5 0 15,-6-4 0-15,-3 4 0 0,8-4-24 0,-9 4-10 16,0-4-2-16,-4 4-1 0,-5 0-129 0,-4 0-26 16,-5 0-4-16,0 0-431 0,0 0-85 0</inkml:trace>
  <inkml:trace contextRef="#ctx0" brushRef="#br0" timeOffset="621">64 963 1728 0,'0'0'38'0,"0"0"8"0,0 0 2 0,0 0 0 0,0 0-39 0,0 0-9 16,9-4 0-16,-9 4 0 0,9 0 106 0,5 0 19 15,0 0 4-15,-14 0 1 0,9-4-19 0,9 4-4 16,-4 0-1-16,4-4 0 0,0 4-25 0,5 0-5 15,4-4 0-15,0 4-1 0,5 0-23 0,0 0-5 16,5 4-1-16,-1 0 0 0,5 0-21 0,0 4-4 16,0-4-1-16,0-4 0 0,0 0-10 0,-5 0-2 15,10 5-8-15,-5-1 12 0,-5-4 4 0,5 8 1 0,-9-4 0 16,0 4 0-16,0-8-28 0,-5 4-5 0,1 0-2 16,-6 0 0-1,-4-4-80-15,1 4-16 0,-6 0-3 0,1-8-733 0,-5 0-146 0</inkml:trace>
  <inkml:trace contextRef="#ctx0" brushRef="#br0" timeOffset="1151">1658 1133 1036 0,'0'0'46'0,"0"8"10"0,0 1-45 0,-5-1-11 0,5-8 0 0,-9 0 0 16,0 4 128-16,0-4 23 0,0 0 5 0,-5-4 0 16,5 0-72-16,-5 0-14 0,1-5-3 0,-1-3-1 15,-4 0-26-15,4-4-6 0,-4-4-1 0,4 4 0 16,1-5-1-16,-1-7-1 0,-4-4 0 0,-1-5 0 15,1 1-50 1,5 3-9-16,-6 1-3 0,1 0 0 0,9-5 61 0,-5 1 12 0,5 3 2 0,0-3 1 16,-4 4-32-16,8-1-13 0,-4 1 11 0,9-1-11 15,0-3 13-15,0 0-3 0,4-1-1 0,1 5 0 16,0-5-9-16,4 5 10 0,0 0-10 0,0 7 10 16,0 1-10-16,0 4 10 0,0 0-10 0,0-1 10 15,0 5-10-15,-4 4 0 0,-5 4-10 0,0 8 10 0,9-4 0 16,-9 4 0-16,0 0 0 0,0 0 0 15,9 8-211-15,0 0-36 0</inkml:trace>
  <inkml:trace contextRef="#ctx0" brushRef="#br0" timeOffset="1481">1954 951 691 0,'0'0'30'0,"0"0"7"0,0 0-29 0,0 0-8 0,0 8 0 0,0-8 0 16,0 0 264-16,0 0 51 0,0 0 10 0,0 0 3 15,0 0-185-15,0 0-37 0,0 0-7 0,0 0-2 16,-5-8-45-16,0 0-8 0,5 0-3 0,-4 0 0 16,4 0-18-16,-5-4-4 0,1 4-1 0,-1-5 0 15,5 1-18-15,-4 0 0 0,-1 0 0 0,1 4-9 16,4 8 9-16,0-12 14 0,0 4-3 0,-5 0-1 16,5 8-160-16,-4-8-32 0</inkml:trace>
  <inkml:trace contextRef="#ctx0" brushRef="#br0" timeOffset="1645">1844 413 979 0,'-18'-12'87'0,"18"12"-70"0,0 0-17 0,5-4 0 0,-5-4 268 0,0 8 51 16,0 0 9-16,4-8 3 0,1 0-243 0,-5 8-49 15,0 0-10-15,0 0-1 0,4-9-15 0,5 5-2 16,-4 0-1-16,4 0 0 15,-4 4-116-15,4 0-23 0,0 4-5 0</inkml:trace>
  <inkml:trace contextRef="#ctx0" brushRef="#br0" timeOffset="1947">2245 810 1728 0,'0'0'38'0,"0"0"8"0,0 0 2 0,0 0 0 0,0 0-39 16,5 12-9-16,-1-4 0 0,-4 0 0 0,0-8 104 15,0 8 20-15,0 4 3 0,0 0 1 0,0 13-69 0,-4-9-14 16,4-16-2-16,0 0-1 16,0 4-31-16,-5 8-11 0,5 0 0 0,-5 0 9 15,1-4-115-15,-1 4-23 0,5-3-5 0</inkml:trace>
  <inkml:trace contextRef="#ctx0" brushRef="#br0" timeOffset="2354">2646 627 1267 0,'0'0'56'0,"0"0"12"0,0 0-55 0,0 9-13 0,4 3 0 0,1-4 0 16,-5-8 103-16,0 12 17 0,0 0 4 0,0 4 1 15,4 0 4-15,5 13 1 0,-4-1 0 0,4-4 0 16,-4-3-130-16,-5 3-17 0,4 0-8 0,1 5-2 0,-5-1 52 15,0 0 11-15,-5 5 1 0,1-1 1 0,-1-12-38 0,0 0-8 16,-4 5-2-16,0-1 0 0,-4 0 10 16,-1-4 0-16,0-11 0 0,-4 3 0 0,4-8 17 0,-4 0 6 15,5-4 1-15,-1 0 0 0,0 0-39 0,5 0-7 16,-5 0-2-16,1-4-636 16,4-4-127-16</inkml:trace>
  <inkml:trace contextRef="#ctx0" brushRef="#br0" timeOffset="2577">2423 421 691 0,'0'0'61'0,"0"0"-49"15,0 0-12-15,9-8 0 0,-5-4 233 0,1 0 44 0,-5-4 9 0,0 3 2 16,4-3-185-16,-4 4-37 0,0 0-7 0,0 0-2 15,0 0 33-15,0 4 6 0,0-1 2 0,0 9 0 16,0 0-72-16,0 0-14 0,9-4-4 0,-9 4 0 16,0 0-8-16,0 0-11 0,0 0 3 0,0 0-1013 15</inkml:trace>
  <inkml:trace contextRef="#ctx0" brushRef="#br0" timeOffset="2958">3060 1065 1461 0,'0'0'64'0,"9"0"15"0,-9 0-63 0,14 4-16 16,-1-4 0-16,-4 0 0 0,1-4 113 0,-1-1 20 15,0-3 4-15,0 4 1 0,5-4-63 0,-5 0-13 16,0 0-2-16,-5-4-1 0,5 0-43 0,-4-4-16 16,4-1 11-16,0-3-11 0,0 0 57 0,0-8 6 15,-4-5 1-15,-1 5 0 0,-4-4-64 0,-4-1 0 0,-1 1-16 0,1-5 3 16,-1-3 13-16,-4-5 0 0,0-3 0 0,-5-1-9 15,1 1 18-15,-1 3 4 0,0 5 1 0,1 7 0 16,-5 1-14-16,-1-4 0 0,1-9 0 0,0 5 0 16,4 15 0-16,-4-3 0 0,0 4 0 0,-5-13 0 15,0 9-151 1,5 8-33-16,0-5-6 0,-5 9-693 0</inkml:trace>
  <inkml:trace contextRef="#ctx0" brushRef="#br0" timeOffset="5347">3688 166 460 0,'0'0'20'0,"0"0"5"0,0 0-25 0,0 0 0 15,0 0 0-15,0 0 0 0,0 0 184 0,0 0 32 16,-4 12 7-16,4 0 1 0,-5-4-77 0,5-8-15 16,0 9-4-16,0-9 0 0,0 8-37 0,5 4-8 0,-5-4-2 0,4 4 0 15,-4 4-9-15,5-4-3 0,-1 5 0 0,1-1 0 16,-1 0-21-16,1 8-5 0,4 1-1 0,-4 3 0 16,4-4 18-16,-5 4 3 0,5 1 1 0,-4 3 0 15,0-4 0-15,-1 5 0 0,5 3 0 0,-4 1 0 16,-5-5-52-16,4 4-12 0,-4-3 0 0,5-1 0 15,-5 1 0-15,4-5 0 0,1 0 0 0,-1 1 0 16,-4-9 0-16,0 0 0 0,5 0 0 0,0 1 0 16,-5-9 16-16,4 0 0 0,-4-4 0 0,0-8 0 15,0 0-26-15,0 0-5 0,0 0-1 0,0 0 0 16,0 0-141-16,0 0-29 0,0 0-6 0,0 0-895 16</inkml:trace>
  <inkml:trace contextRef="#ctx0" brushRef="#br0" timeOffset="5679">3779 749 288 0,'0'0'12'0,"0"0"4"0,0 0-16 0,0 0 0 16,0 0 0-16,0 0 0 0,0 0 220 0,0 0 42 15,0 0 8-15,5-4 2 0,-5 4-116 0,4-4-22 16,5-4-5-16,-4 0-1 0,4 4 0 0,5-5 0 16,4-3 0-16,-4 0 0 0,-1 0 0 0,1-4 0 0,0 4 0 15,4-4 0-15,0-1-89 0,5 1-19 0,0-4-3 0,-1 8-1 16,6 0 8-16,-6-1 0 0,6-7 1 16,-1 4 0-16,-4 0 40 0,4 0 8 0,-4-1 2 0,0 1 0 15,-1 0-110 1,-3 0-21-16,-6 4-5 0,6 0-1 0,-6 4 50 0,1-1 12 0,-5-7 0 0,0 4 0 15,0 4 0-15,-4 0 13 0,-1 4-2 0,-4 4-1 16,0 0-168-16,0 0-34 0,0 0-6 0,-13 0-535 16,-1 0-107-16</inkml:trace>
  <inkml:trace contextRef="#ctx0" brushRef="#br0" timeOffset="5901">3866 623 1094 0,'0'0'48'0,"4"13"11"0,-4-13-47 0,5 12-12 15,-1 0 0-15,6 0 0 0,-6-4 276 0,5 4 54 16,0 4 10-16,0-3 3 0,5 3-135 0,0-4-28 16,4 0-4-16,0 0-2 0,5 4-156 0,0 1-31 15,4-5-7-15,0 4 0 0,1 0 53 0,-1 0 11 16,0 4 3-16,5 1 0 0,0-5-24 0,-5 4-5 16,1-4-1-16,-1 5 0 0,0-9-17 0,-4 4 0 15,0 0 0-15,0 0 0 16,-1 0-48-16,-3-3-12 0,-1-9-4 0,0 4 0 15,-4 0-77-15,-1 0-16 0,1-4-3 0,4 0-960 0</inkml:trace>
  <inkml:trace contextRef="#ctx0" brushRef="#br0" timeOffset="6251">5095 1210 633 0,'0'0'56'0,"0"8"-44"0,0-8-12 0,0 0 0 16,0 0 132-16,0 0 25 0,-5 8 5 0,5-8 1 15,-9 4-47-15,0 1-10 0,9-5-2 0,-9 0 0 16,0 0-33-16,0-5-7 0,0 1-2 0,0-4 0 16,0 0-21-16,0-4-4 0,-1-4-1 0,-3 0 0 0,4-9-19 15,0-3-4-15,-1-4-1 0,-3-1 0 0,-1-3-12 16,0-5 9-16,1 1-9 0,-1-5 8 0,1 1-8 0,3-1 8 15,-3 1-8-15,-1-9 8 0,5 5 1 0,0-1 0 16,-5 1 0-16,10-1 0 0,-5-4 23 0,4 5 5 16,0-5 1-16,1 1 0 15,4 11-54-15,4 1-10 0,1 3-2 0,0 5-1 0,4 4 46 0,0 3 10 16,0 1 1-16,0 8 1 0,0 0-29 0,-4 4-10 16,-1-1 0-16,5 9 0 0,-9 4 10 0,0 0 0 15,5-8 10-15,-5 8-650 16,4-4-129-16</inkml:trace>
  <inkml:trace contextRef="#ctx0" brushRef="#br0" timeOffset="7313">5473 878 1630 0,'0'0'36'0,"0"0"7"0,0 0 1 0,0 0 3 0,0 0-38 0,0 0-9 0,-5 8 0 0,5-8 0 16,-9 5 122-16,5 3 22 0,-5-8 5 0,9 0 1 15,0 0-150-15,0 0-26 0,0 0-7 0,0 0-2 16,-5-4 35-16,1-5 11 0,4 9 0 0,-5-8 0 0,0 4-3 16,1-4-8-16,4-8 12 0,-5-4-4 0,5 4-8 15,0 3 0-15,0 1 0 0,5 0 0 16,-5-4-29-16,0-4-11 0,0 0-3 0,4 3 0 15,1-3 71-15,0 4 13 0,-1-4 3 0,1 4 1 16,-5-5-72-16,9 9-14 0,-5 4-3 0,5-4-1 16,-4-8 87-16,4 3 18 0,-4 5 3 0,4 0 1 0,0-4-52 0,-5 4-12 15,10 8 0-15,-5 0 0 0,-4 0 0 0,4-4 0 16,-9 8 0-16,9 8 0 0,0-4 10 0,5 4-1 16,-10 8 0-16,5 0 0 0,-4-8-9 0,4 4-12 15,-4 5 2-15,4-5 1 0,-5 4 17 0,1 0 3 16,-1 8 1-16,1-3 0 0,4-9-12 0,-9 4 0 15,4 4 0-15,1 0 8 0,0-3-17 0,-5-1-4 16,4-4-1-16,-4 8 0 0,0-8 62 0,5 1 13 16,-1-1 3-16,-4 0 0 0,0-4-64 0,0 0-21 15,0 0 0-15,0-8 0 0,0 0 33 0,0 0 8 0,0 0 0 16,0 0 1 0,0 0-68-16,0 0-13 0,0 0-4 0,0 0 0 0,0-8 103 0,-4-4 20 0,-1 0 4 15,5 0 1-15,0-1-64 0,0 1-28 0,0-4 3 0,0 4 0 31,0-4-11-31,5 4-3 0,-1-5 0 0,1 1 0 0,-1 0 39 0,1 0 0 0,-1 4 0 0,1 0 0 16,0-1 0-16,-1 1 0 0,5 0 0 0,0 4 0 16,0 4 44-16,1-4 16 0,-1 0 3 0,4 0 1 15,1 4-64-15,-5 0-20 0,0 4 0 0,5 0 0 16,-5 4 32-16,5-4 7 0,-5 8 1 0,0 4 0 16,4 4 35-16,-3 0 7 0,3 9 2 0,-4 3 0 15,0-8-23-15,-4 0-4 0,-5 1-1 0,5 3 0 16,-1 4-20-16,-4-3-4 0,0-1 0 0,5 4-1 0,-5-8-11 15,4 5 0-15,-4-5 0 0,5 0 0 0,-1-4 0 16,-4 5 0-16,-4-9 0 0,4 0 0 16,0-12-143-16,0 0-24 0,0 0-5 0,0 0-904 15</inkml:trace>
  <inkml:trace contextRef="#ctx0" brushRef="#br0" timeOffset="7636">6229 769 518 0,'0'0'46'0,"0"0"-37"0,0 0-9 0,0 0 0 16,0 0 249-16,0 0 48 0,0 0 10 0,0 0 1 15,4 12-141-15,-4-12-29 16,0 0-6-16,0 0 0 0,0 0-62 0,9 0-12 0,5 0-2 0,0 0-1 16,-1-4 3-16,1 4 1 0,4-4 0 0,0 4 0 15,1-4-20-15,8 4-4 0,-4 0-1 0,4 0 0 16,-9 0-13-16,5 0-2 0,4 0-1 0,-8 0 0 0,-1 0-18 16,-5 0-19-16,6 0 4 0,-10 0 1 0,4 0 14 15,-4 0 0-15,1 4 0 0,-1 0 0 16,0-8-128-16,-9 4-24 0,0 0-4 0</inkml:trace>
  <inkml:trace contextRef="#ctx0" brushRef="#br0" timeOffset="7964">6757 611 1411 0,'23'8'62'0,"-23"-8"14"0,0 0-61 0,0 13-15 16,9 3 0-16,-9-16 0 0,0 0 142 0,0 0 26 0,4 16 4 0,5-4 2 16,-9-12-74-16,5 12-16 0,-5 4-2 0,4 1-1 15,1-5-30-15,-5 0-7 0,0 4 0 0,0 0-1 16,0 0-20-16,0 5-4 0,5-5-1 0,-10 4 0 15,0-4-6-15,5 0 0 0,5 1-1 0,0-1 0 16,-10 4-11-16,5-4 0 0,5-4 9 0,-1 1-9 16,-4-1 16-16,-4 0-2 0,8-4 0 0,-4-8 0 15,0 0-14-15,0 0 0 0,0 0 0 0,0 0 0 16,0 0-200-16,0 0-44 0</inkml:trace>
  <inkml:trace contextRef="#ctx0" brushRef="#br0" timeOffset="8371">6720 288 1267 0,'0'0'28'0,"0"0"5"0,0 0 2 0,0 0 1 0,0 0-36 0,0 0 0 15,0 0 0-15,0 12 0 0,-4-4 197 0,4 0 33 16,0 4 6-16,0 0 2 16,0 0-227-16,0-4-46 0,0 5-9 0,0 3-1 0,0-4 87 0,9 0 18 15,-4-4 3-15,-5-8 1 0,0 0 19 0,0 0 4 16,0 0 1-16,4 12 0 0,-4-12-44 0,0 0-9 16,14 8-2-16,-1-8 0 0,-13 0-15 0,0 0-3 0,14 4-1 0,-9-8 0 15,-1-8-14-15,1 0 0 0,-1 4 0 16,1 0-10-16,-5-4 10 0,0 0 0 0,0-1-9 0,4 1 9 15,-4 0 0-15,0 4 0 0,-9-4 0 0,5 4 0 16,-5 0 0-16,4 0 0 0,-4 4-9 0,0 0 9 16,0 4 0-16,0 0 0 0,0 0 0 0,-1 4 0 15,1 0 0-15,9-4 9 0,0 0-9 0,-4 8 12 16,-5 4-12-16,9 0 0 0,0-12-10 0,0 0 10 16,0 12-20-16,0-4 3 0,9 4 0 0,-5 1 0 15,5-5-178-15,-4 4-35 0,4-4-7 0</inkml:trace>
  <inkml:trace contextRef="#ctx0" brushRef="#br0" timeOffset="8670">7244 806 1497 0,'5'20'66'0,"-1"-8"14"0,-4 4-64 0,0 0-16 16,-4-4 0-16,4 9 0 0,4-1 148 0,-4 4 25 16,-9 0 6-16,9 5 1 0,0-9-76 0,-5 8-16 0,5-3-2 15,-4-5-1-15,4 0-24 0,-5-4-5 0,1-4 0 16,-1 5-1-1,-4-5-67-15,5-4-12 0,4 4-4 0,0-12 0 16,-10 4-38-16,10-4-8 0,0 0-2 0,0 0-633 0,0 0-127 0</inkml:trace>
</inkml:ink>
</file>

<file path=ppt/ink/ink1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1:51.302"/>
    </inkml:context>
    <inkml:brush xml:id="br0">
      <inkml:brushProperty name="width" value="0.05" units="cm"/>
      <inkml:brushProperty name="height" value="0.05" units="cm"/>
      <inkml:brushProperty name="fitToCurve" value="1"/>
    </inkml:brush>
  </inkml:definitions>
  <inkml:trace contextRef="#ctx0" brushRef="#br0">6 538 1728 0,'0'0'38'0,"0"0"8"0,4 9 2 0,-4 3 0 0,0 0-39 0,0-4-9 16,0 4 0-16,0 0 0 0,0-4 53 0,0 4 9 15,-4 1 2-15,4 3 0 0,0-8-47 0,0 4-9 16,0 0-8-16,0 4 12 0,0-4-12 0,4 5 0 16,-4-1-12-16,9 0 12 0,-9 4 48 0,5-4 16 15,4 5 4-15,-4 3 1 0,-1 0-8 0,5 5-1 16,-4-5-1-16,4 4 0 0,-5-4-47 0,-4 5-12 16,5-9 0-16,-5 4 0 0,5 1 0 0,-5-1 0 15,0-4 0-15,-5-4 0 0,5 5 17 0,-5-9 2 16,-4-4 0-16,5 0 0 0,4-8-19 0,-9 4 0 0,0-4 0 15,9 0 0-15,0 0 0 0,-5-4 0 0,-4-8 0 16,4 0 0 0,1-1-32-16,-1-7-3 0,5 0-1 0,-4 0 0 0,-1-1-7 15,5 1-1-15,0 0-1 0,5 0 0 0,-5-9 45 0,0 5 0 0,4 4 8 0,1 0-8 16,-1-5 0-16,-4 5 0 0,5 0-10 0,4 0 10 16,-4-1 0-16,4 1 0 0,-5 0 0 0,5 4 0 15,0 0 0-15,1-1 0 0,-1 5 0 0,4 0 0 16,-4-4 0-16,1 4 0 0,-1-4 0 0,4 4 0 15,1 7 0-15,-5 1 0 0,5-4 0 0,-5 4 0 16,4 0 0-16,1 0 0 0,0 0 0 0,-1 4 0 0,-3 0 0 16,3 4 0-16,1 4 0 0,0 0 0 0,-5 9 44 15,4-5 16-15,1 0 3 0,-10 0 1 0,6 0-52 0,-6 4-12 16,1-4 0-16,-1 9 0 0,1-1 0 0,-5 4 0 16,0 0 0-16,0 1 0 0,0-1 0 0,0-4 0 15,-5 5 0-15,5-1 0 0,0 0 0 16,0 0 0-16,0-3 0 0,-4-1 0 0,-1 0 0 0,1-8 0 15,8 4 0-15,-4-16 0 0,0 0 0 0,0 0 0 16,0 13 0-16,0-13 0 16,0 0-202-16,0 0-43 0,0 0-9 0,0 0-2 0</inkml:trace>
  <inkml:trace contextRef="#ctx0" brushRef="#br0" timeOffset="1179">707 854 576 0,'0'0'51'0,"0"0"-41"15,0 0-10-15,0 0 0 0,0 0 152 0,0 0 28 16,0 0 5-16,0 0 2 0,0 0-48 0,0 0-10 16,0 0-1-16,0 0-1 0,0 0-51 0,0 0-9 15,0 0-3-15,0 0 0 0,0 0-12 0,0 0-2 16,0 0-1-16,0 0 0 0,0 0 12 0,0 0 3 15,9-4 0-15,0-4 0 0,0 8-4 0,-4-4 0 16,4 0 0-16,9 4 0 0,-4-4-4 0,4 4-2 16,-4 0 0-16,8 4 0 0,1-8-16 0,4 4-3 15,1 0-1-15,4 0 0 0,-5 0-18 0,0 4-4 16,1-4-1-16,-1 4 0 0,-4-4-11 0,-5 4 0 16,0-4 0-16,0 0 0 15,-4 4-47-15,-5-4-11 0,0 0-2 0,-9 0-768 16,0 0-152-16</inkml:trace>
  <inkml:trace contextRef="#ctx0" brushRef="#br0" timeOffset="1652">1431 1097 460 0,'0'0'20'0,"0"0"5"0,0 12-25 0,4 8 0 16,1-4 0-16,-1 1 0 15,1-5 256-15,4 0 45 0,-9-12 10 0,5 8 1 0,-1 0-152 0,-4-8-32 16,9 12-5-16,-9-12-2 0,9 4-45 0,0 4-8 16,-4-4-3-16,4-4 0 0,-9 0-25 0,14 0-4 15,-10 0-2-15,10-4 0 0,-9-4 6 0,8 4 2 16,-4-4 0-16,0-4 0 0,5 4-7 0,-5-4-2 15,0-4 0-15,5-1 0 0,-5 5-33 0,0-8-11 16,-4 0 0-16,-1-4 0 0,1-1 11 0,-1 5 0 16,-4-8 0-16,0 7 8 0,0-3-8 15,5 4 0-15,-5 0 0 0,-5-1 0 0,5 5 8 0,-4 0 0 0,-1 4 0 16,5 4 0 0,0 8-163-16,0 0-32 0,-4-8-6 0</inkml:trace>
  <inkml:trace contextRef="#ctx0" brushRef="#br0" timeOffset="2072">1449 482 864 0,'0'0'38'0,"0"0"8"15,0 0-37-15,0 0-9 0,0 0 0 0,0 0 0 0,9 4 247 0,-9-4 47 16,0 0 10-16,0 0 1 0,0 0-179 0,0 0-36 16,0 0-7-16,0 0-2 0,0 0-29 0,0 0-5 15,9 4-2-15,-9-4 0 0,0 0-36 0,0 0-9 16,0 0 0-16,0 0 0 0,0 0 0 0,0 0 0 16,0 0 0-16,0 0 0 0,0 0 0 0,0 0 0 15,0 0 0-15,0 0 0 0,0 0 0 0,0 0 0 0,0 0 0 16,0 0 0-16,0 0 0 0,0 0 0 15,0 0 0-15,9 4 0 0,-9-4 53 0,0 0 9 16,5-4 2-16,-5 4 0 0,9-4-52 0,-9 4-12 16,0 0 0-16,9-4 0 0,0 0 54 0,-9 4 8 0,0 0 2 0,0 0 0 15,5 12-52-15,-5-12-12 0,0-8 0 0,4-4 0 16,1 4 0-16,-5 8 0 0,0 0 0 0,0 0 0 16,0 0 0-16,0 0 0 0,0 0 0 0,-14 4 0 31,5 0-202-31,4 0-43 0,-8 4-9 0,8 0-2 0</inkml:trace>
  <inkml:trace contextRef="#ctx0" brushRef="#br0" timeOffset="2503">2036 1060 403 0,'0'0'36'0,"0"0"-36"15,5 9 0-15,-5-9 0 0,0 0 256 0,0 0 44 16,0 0 8-16,9 0 3 0,-9 0-152 0,14 0-31 16,-5-4-5-16,0-1-2 0,4-7-38 0,-3 4-8 0,-1 0-2 15,4-4 0-15,-4 4-19 0,5-8-4 0,-5-4-1 0,-4 3 0 16,8-3-21-16,-8 0-5 0,4 0-1 0,-4-5 0 16,-1 5-30-16,-4-8-7 0,5-5-1 0,-5-3 0 15,-9 0 36-15,4-5 8 0,-4-3 0 0,0-1 1 16,-5-4-21-16,5-3-8 0,-9 3 0 0,4 1 9 15,1-1-9-15,-6 5 0 0,10 3 0 0,-9 5 0 16,4-1 9-16,1 5-9 0,-1 4 10 0,5 3-10 16,0 9 0-16,0 0-12 0,-5 0 1 0,10 0 0 15,-6-1-145-15,1 5-28 16,0 4-7-16</inkml:trace>
</inkml:ink>
</file>

<file path=ppt/ink/ink1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4:53.892"/>
    </inkml:context>
    <inkml:brush xml:id="br0">
      <inkml:brushProperty name="width" value="0.05" units="cm"/>
      <inkml:brushProperty name="height" value="0.05" units="cm"/>
      <inkml:brushProperty name="fitToCurve" value="1"/>
    </inkml:brush>
  </inkml:definitions>
  <inkml:trace contextRef="#ctx0" brushRef="#br0">18 0 1494 0,'0'0'66'0,"0"0"14"0,0 0-64 0,0 0-16 0,0 0 0 0,0 0 0 0,4 12 81 0,1 4 14 16,-10 5 2-16,1-5 1 0,4-4-18 0,0 0-3 16,4 4-1-16,-4 8 0 0,-4 1-13 0,4 3-3 15,-5 4-1-15,5 5 0 16,0-5-10-16,0 5-1 0,-4-1-1 0,4 1 0 16,0-1-19-16,-5 4-3 0,5-3-1 0,-4 3 0 15,4-7-11-15,0-1-2 0,9-4-1 0,-9 1 0 16,4-5-10-16,1-4 0 0,4 0 0 0,-5-3 8 15,1-1-20-15,4-4-4 0,-4-4 0 0,4 0-1 16,-5-8-195-16,5-4-40 0</inkml:trace>
  <inkml:trace contextRef="#ctx0" brushRef="#br0" timeOffset="346">77 591 1281 0,'0'0'56'15,"0"0"13"-15,0 0-55 0,9-4-14 0,0-4 0 0,5 4 0 16,-5 0 115-16,-5-5 20 0,6 5 4 0,-1-4 1 15,0 4-21-15,0 0-4 0,5 0-1 0,4-4 0 16,0-4-31-16,5 0-7 0,-1-8 0 0,6 3-1 16,4 1-23-16,0 0-5 0,-1 0-1 0,6 0 0 0,4-5-18 0,-9 5-4 15,-5-4-1-15,5 4 0 0,-9 4-12 0,4-9-3 16,-4 1 0-16,-5 4 0 0,-4-4-8 0,-1 8 0 16,5-1 9-16,-4 5-9 0,-5-4 0 0,0 8 0 15,0 0-10-15,-9 4 10 16,0 0-152-16,0 0-24 0,0 0-5 0,0 0-851 0</inkml:trace>
  <inkml:trace contextRef="#ctx0" brushRef="#br0" timeOffset="593">168 465 1933 0,'0'0'42'0,"0"8"9"0,0 1 1 0,0 3 4 0,0 4-45 0,5-4-11 0,-1 4 0 0,5 4 0 15,-4 1 105-15,4-1 19 0,5-8 4 0,-1 8 1 16,1 1-47-16,-1 3-10 0,6 0-1 0,3-4-1 16,1 5-6-16,5-1 0 0,-1 4-1 0,5 1 0 15,4-1-31-15,-4-4-7 0,4 0-1 0,1 5 0 16,-1-9-12-16,-4 4-2 0,-5 1-1 0,1-1 0 16,-1-4-9-16,-4 0 0 0,0-4 0 0,4 5 0 15,-9-5-66-15,0 4-12 0,-4-8-2 16,-5-4-1-16,5 0-137 0,-5-3-27 0</inkml:trace>
  <inkml:trace contextRef="#ctx0" brushRef="#br0" timeOffset="980">1315 1052 1126 0,'0'0'50'0,"0"0"10"0,0 12-48 0,0-12-12 16,0 0 0-16,0 0 0 0,-4 4 96 0,-5 4 16 0,-5-4 3 15,0 5 1-15,1-5-36 0,-1-4-8 0,0 0 0 16,1-4-1-16,-6-5-22 0,1 5-4 15,5-4-1-15,-6 0 0 0,6-4 16 0,-1 0 2 0,-4-4 1 0,0-4 0 16,9-5-36-16,-5-7-7 0,0-5-2 0,1-3 0 16,3 0-6-16,1-1-2 0,0-3 0 0,0-1 0 15,0 5-30-15,4-1-5 16,1 1-2-16,-1-1 0 0,5 9 53 0,-4-1 10 0,4-3 3 0,4 0 0 16,1 3-29-16,-1 5-10 0,6-5 0 0,-1 5 9 15,-5 8-9-15,5 4 0 0,0 0-10 0,1 7 10 31,-1 1-30-31,0 4 0 0,4 0 0 0,-13 4-640 0,0 0-128 0</inkml:trace>
  <inkml:trace contextRef="#ctx0" brushRef="#br0" timeOffset="1468">1511 603 1036 0,'0'0'92'0,"5"16"-73"16,-1 8-19-16,1-3 0 0,-5-5 179 0,4 4 32 0,1 4 6 16,-1-3 2-16,1-9-100 0,-1 0-20 0,-4-12-4 15,0 16-1-15,-4-4-46 0,8 4-10 0,1 9-2 0,-5-9 0 16,0-16-20-16,0 0-5 0,5 8-1 0,-5 4 0 15,-5-4-10-15,5 4 0 0,0-12 0 0,0 0 0 16,0 0-27-16,0 0-10 16,0 0-3-16,0 0 0 0,0 0 60 0,0-8 12 0,0-4 3 0,0 4 0 15,0-4-35-15,0 0 0 0,0 0 0 0,0-9 0 16,5 5 0-16,-1 0 0 0,-4-4 0 0,5 4 0 16,-1-1 0-16,1 1 0 0,4-4 0 0,-5 4 0 15,6 8 28-15,-1-4 1 0,0-5 1 0,4 1 0 16,-3 4-43-16,3-4-9 0,-4 4-2 0,5 0 0 15,0 3 24-15,-5 5 0 0,0 0 0 0,0 4 8 0,0 0 4 16,5 8 1-16,-5 5 0 0,-5 3 0 0,5-8 19 16,-4 12 3-16,4 4 1 0,-4 5 0 0,-1-1-12 15,1 0-3-15,-1 1 0 0,1-1 0 0,-5 0-12 0,0-3-9 16,4-1 12-16,1-8-12 0,-5 0 0 0,5 5 0 16,-1-9 0-16,5 4 0 0,-4-8 0 0,4 4 0 15,-5 0 0-15,10 0-12 16,-5-4-144-16,0 1-29 0,0-5-6 0</inkml:trace>
  <inkml:trace contextRef="#ctx0" brushRef="#br0" timeOffset="1670">2208 805 921 0,'9'12'40'0,"-5"-8"10"0,1 5-40 0,-1-1-10 0,1 0 0 0,4 4 0 15,-9 0 208-15,5 8 39 0,-5 1 8 0,0 7 1 16,0-4-168-16,-5 0-33 0,1-3-7 0,-1 3-2 16,-4 0-46-16,4 0-15 0,-4 1 0 0,5-5 0 15,-5-4 15-15,4 0 0 0,5 1 0 0,-5-5-583 16,5 0-113-16</inkml:trace>
  <inkml:trace contextRef="#ctx0" brushRef="#br0" timeOffset="2803">2681 911 230 0,'0'0'10'0,"0"0"2"0,0 0-12 0,0 0 0 0,0 0 0 0,0 0 0 16,0 0 208-16,0 0 40 0,0 0 7 0,0 0 1 15,0 0-140-15,0 0-28 0,0 0-5 0,0 0-2 16,0 0-21-16,0 0-4 0,0 0 0 0,0 0-1 0,0 0-26 0,0 0-5 16,0 0 0-16,0 0-1 0,0 0-2 0,0 0 0 15,0 0 0-15,5-9 0 0,-10-3-1 0,5 4-1 16,0 8 0-16,5-8 0 0,-1-4-3 0,-4 8-1 16,0 4 0-16,5-8 0 0,-5-4-2 0,4 4 0 15,1-1 0-15,-1 1 0 0,1 0-13 0,0-4 0 16,-10 0 8-16,5 0-8 0,0 0 0 0,0 4 0 15,0 8 0-15,0-12 0 0,-5-5 0 0,5 1 0 16,5 0 0-16,-5 4 0 0,-5 0 0 0,5 4 0 16,5-1 0-16,-5-3 0 0,0 0 0 0,0 4 0 15,0 0 8-15,0 8-8 0,0 0 0 0,5-8 8 16,-1 0-8-16,-4 8 0 0,0 0 9 0,0-12-9 16,5 4 8-16,-1-1-8 0,-4 9 0 0,0 0 0 15,0 0 0-15,0 0 0 0,9-4 0 0,0 0 8 0,1 0-8 16,-10 4 0-16,0 0 43 0,9-4 3 15,0-4 1-15,0 4 0 16,-9 4-75-16,0 0-14 0,9-4-3 0,0 0-1 0,0 4 46 0,0 0 0 0,0-4 0 16,-9 4 0-16,0 0-14 0,14-4-6 0,-14 4-2 15,9 0 0-15,-9 0 22 0,0 0 0 0,14 8 0 16,-5-4 0-16,-9-4 26 0,0 0 10 0,9 12 1 0,0-4 1 16,-9-8-22-16,5 12-4 0,4-3 0 15,-5 3-1-15,-4-4-3 0,5 4-8 0,-1-4 12 0,1 0-4 16,0 4-8-16,-5-4 12 0,4 5-12 0,-4-1 12 15,5 4-4-15,-5-4-8 0,4 0 12 0,-4 0-4 16,5 0-8-16,-5 1 0 0,0-1 0 0,-5 0 8 16,10-8-8-16,-5 4 0 0,0 12 9 0,0-8-9 15,4-4 0-15,-4-4 8 0,-4 5-8 0,4-1 0 0,0-8 0 16,0 0-15-16,0-12 3 0,0 12 0 0,0 0 12 16,0 0 13-16,0 0-2 0,0 0-1 0,-5-9-10 0,5-3 0 15,0-4 0-15,0 4 0 0,0 0 0 16,0 12 0-16,5-8 0 0,-1-4 0 0,-4-5 0 15,0 9 0-15,0 8 0 0,0-12 0 0,0-12 0 0,5 0 0 16,-5 7 0-16,4-3 0 0,6 8 0 0,-6-4 0 16,1 4 0-16,-1 0 0 0,1-5 0 0,4 5 0 15,-5 0 0-15,1 4 8 0,4 4-8 0,-4-4 0 16,4 0 0-16,0 4 8 16,0 4-8-16,-5 0 10 0,10 4-10 0,-5 0 10 0,-9-4 0 0,5 4 0 15,8 4 0-15,-3 4 0 0,-1 0 14 0,0 4 4 0,0 1 0 16,0 7 0-16,-4-4-9 0,4 8-2 0,-5-3 0 15,1 3 0-15,-1-4-6 0,1 1-2 0,-1-5 0 0,1 4 0 16,-1 0-9-16,-4-11 0 0,0-13 0 16,0 0 8-16,0 0-8 0,0 0 0 0,5 8 0 15,-5 0 0-15,0 4 0 0,5 4 0 0,-5-16 0 16,0 0 0-16,-5 8-130 16,5-8-18-16,0 0-4 0</inkml:trace>
</inkml:ink>
</file>

<file path=ppt/ink/ink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5:01:05.458"/>
    </inkml:context>
    <inkml:brush xml:id="br0">
      <inkml:brushProperty name="width" value="0.05" units="cm"/>
      <inkml:brushProperty name="height" value="0.05" units="cm"/>
      <inkml:brushProperty name="fitToCurve" value="1"/>
    </inkml:brush>
  </inkml:definitions>
  <inkml:trace contextRef="#ctx0" brushRef="#br0">0 810 1418 0,'0'0'31'0,"0"0"6"0,0 0 2 0,0 0 1 0,0 0-32 0,0 0-8 0,0 0 0 0,0 0 0 15,0 0 122-15,4 12 22 0,-4 5 5 0,5-9 1 0,-5-8-68 0,0 0-14 16,0 0-2-16,9 0-1 0,-9 0-1 16,14 0-1-16,-5 0 0 0,4 0 0 0,1 4-15 0,0 0-2 15,4-4-1-15,-5 4 0 0,6-4-21 0,3 0-4 16,1-4 0-16,0 4-1 0,0-4 20 0,4 0 4 16,0 0 1-16,1 0 0 0,-1 0-23 0,0-5-4 15,1 1-1-15,-1-4 0 0,-9-4-16 0,0 0 0 16,1-4 0-16,-1-1 0 0,-5 1 0 15,-3 0 0-15,-1 4 11 0,-5-5-3 0,1 1-8 0,-10 4 0 16,-4 0 0-16,-5 0 0 0,1-5-9 0,-10 5-3 16,-4 4-1-16,-1-4 0 15,-3 0-31-15,-1 0-5 0,-5 3-2 0,1-3 0 16,4 8 41-16,5-4 10 0,-1 4 0 0,1-4 0 0,4 4 0 0,10 4 0 16,-1-5 0-16,9 5 0 0,1-4 0 0,8-4 0 15,5 4 0-15,1 0 0 0,-1 0 0 0,9-4 0 0,-4 0 0 0,8-5 0 16,-8 1 29-16,0 0 2 0,-5-4 0 0,0 4 0 15,0-5 0-15,0 1 0 0,-9-4 0 0,0 4 0 16,0-5-31-16,-9-3 0 0,4 8 0 0,-4 4 0 16,0-5-45-1,-9 9-15-15,-9 4-4 0,-1 8 0 0,10 8 52 0,-5 0 12 0,1 0 0 0,3 5 0 16,1-1-208 0,9 0-38-16,0 4-8 0,4 0-667 0</inkml:trace>
  <inkml:trace contextRef="#ctx0" brushRef="#br0" timeOffset="354">1170 697 806 0,'0'0'72'15,"9"4"-58"-15,-9-4-14 0,0 0 0 0,0 0 208 0,0 0 38 16,-14 4 8-16,-4 4 2 0,-9-4-103 0,-5 4-20 15,-9-4-4-15,-14 4-1 0,-4 0-102 0,4 1-26 16,1-5 0-16,-5 0 0 0,8-4 37 0,6 0 3 16,4 4 0-16,4 0 0 0,6-4-13 0,8 0-3 15,5 0 0-15,-1-4 0 0,6-4-24 0,4-5 0 16,4 5 0-16,10-4 0 0,-1 0 0 0,5 0-9 0,5-4 0 16,4-4 0-16,0-5 9 0,1 1 12 0,3-4-2 15,1-1-1-15,-5 1 23 0,5-4 5 0,0-1 1 16,0 1 0-16,-1-5-10 0,-3 1-1 0,-1 0-1 0,0-1 0 15,-4-3-26-15,-1 3 0 0,-4-3 0 0,-4 3 0 16,-10 9 56-16,-8 4 7 0,-1-1 1 0,-4 5 0 31,0 8-103-31,0 0-20 0,-5 0-4 0,5 12-1 0,-5 0-153 16,0 12-31-16,-18 12-7 0,18 13-1 0</inkml:trace>
  <inkml:trace contextRef="#ctx0" brushRef="#br0" timeOffset="555">1293 656 979 0,'-9'37'43'0,"4"-13"9"0,-4 4-41 0,-5 13-11 16,-4-1 0-16,0 9 0 0,-5 0 205 0,-4-1 39 16,-5 5 8-16,0-1 2 0,5-3-102 0,4-1-20 15,-9 1-4-15,9-9 0 0,10-11-88 0,-6-5-16 16,6-4-4-16,4 1-1 15,4-9-118-15,10 0-23 0,8 28-5 0,5-36-1 0</inkml:trace>
</inkml:ink>
</file>

<file path=ppt/ink/ink1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5:00.761"/>
    </inkml:context>
    <inkml:brush xml:id="br0">
      <inkml:brushProperty name="width" value="0.05" units="cm"/>
      <inkml:brushProperty name="height" value="0.05" units="cm"/>
      <inkml:brushProperty name="fitToCurve" value="1"/>
    </inkml:brush>
  </inkml:definitions>
  <inkml:trace contextRef="#ctx0" brushRef="#br0">210 1226 576 0,'0'0'25'16,"0"0"6"-16,0 0-31 0,0 0 0 0,0 0 0 0,0 0 0 15,9 8 211-15,0-4 36 0,-9-4 7 0,0 0 2 16,0 0-54-16,0 0-10 0,9 5-3 0,-9-5 0 15,0 0-204-15,0 0-41 0,14-9-8 0,-14 9-1 0,0-12 107 0,4-4 22 16,-4 0 4-16,9 0 0 0,-4-5-3 0,-1 1-1 16,1-4 0-16,0 0 0 0,-5-5-51 0,4 1-13 15,1-4 0-15,-10-9 0 0,1-3 0 0,-1-9 0 16,0-12 0-16,-4-8 0 0,0 1 0 0,0 3 0 16,0 0 0-16,-5 4 0 0,-4 5 0 0,0-1 0 15,0 4 0-15,-5-4 0 0,0 13 0 0,10 12 0 16,-6-1 0-16,6 9 0 15,-10 8-100-15,9 3-22 0,5 9-5 0,0 4-513 16,-14-4-102-16</inkml:trace>
</inkml:ink>
</file>

<file path=ppt/ink/ink1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5:01.205"/>
    </inkml:context>
    <inkml:brush xml:id="br0">
      <inkml:brushProperty name="width" value="0.05" units="cm"/>
      <inkml:brushProperty name="height" value="0.05" units="cm"/>
      <inkml:brushProperty name="fitToCurve" value="1"/>
    </inkml:brush>
  </inkml:definitions>
  <inkml:trace contextRef="#ctx0" brushRef="#br0">32 130 1177 0,'0'0'52'0,"0"0"11"0,0 0-51 0,0 0-12 15,-5 12 0-15,5-12 0 0,0 0 115 0,0 8 20 16,0 4 4-16,0-12 1 0,0 0-51 0,0 0-9 16,0 0-3-16,0 0 0 0,10 4-2 0,3-4-1 15,-4 0 0-15,5 0 0 0,4 4-7 0,0-4-2 16,5-4 0-16,0 4 0 0,4 0-18 0,1 0-4 15,3 4-1-15,1-4 0 0,5-4-20 0,-5 4-4 16,-5-4-1-16,5 4 0 0,4-4-17 0,-4 4 0 16,-9 0-11-16,0-4 11 0,4 4 0 0,-9-4 0 15,0 0 8-15,-9 0-8 16,-9 4-17-16,0 0-10 0,0 0-1 0,0 0-1 16,0 0-193-16,0 0-38 0</inkml:trace>
  <inkml:trace contextRef="#ctx0" brushRef="#br0" timeOffset="207">0 445 1623 0,'14'0'72'0,"-10"0"15"0,-4 0-70 0,9 4-17 0,1 0 0 0,-1 1 0 16,4-14 124-16,1 5 20 0,4 0 5 0,0 4 1 15,5 0-44-15,4 4-9 0,5 4-1 0,-4 1-1 16,4-9-29-16,4 0-6 0,0 4 0 0,5 0-1 15,-9 0-59-15,-4-4 0 0,-6 0-12 0,6 0 1 16,-6 8 11-16,1-4 0 0,0 0-9 0,0-4 9 16,-5 0-136-16,0 4-24 0,0 0-4 0</inkml:trace>
  <inkml:trace contextRef="#ctx0" brushRef="#br0" timeOffset="650">1257 134 691 0,'0'0'61'0,"0"0"-49"16,0 0-12-16,-5-4 0 0,1 0 131 0,-10 0 23 15,-9 0 5-15,5 0 1 0,0-5-77 0,0 1-15 16,-5 4-4-16,0 0 0 0,-9 4-8 0,5 4-3 0,-1 4 0 0,-3 5 0 15,8-1 7-15,-4 8 2 0,4 4 0 0,0 0 0 16,5 1-18-16,4-1-3 0,0 8-1 16,5 1 0-16,5-1-16 0,4 1-3 0,4-1-1 0,5 0 0 15,1 1 0-15,8-5-1 0,-5-4 0 0,6 1 0 16,3-5 0-16,-3 0 0 0,3 0 0 0,-3-8 0 16,3 1 1-16,1-9 1 0,4-4 0 0,1-4 0 15,-10 4-21-15,5-4 9 0,0-1-9 0,-1-3 0 16,1-8 0-16,-5 0 0 0,-4 0 0 0,0-4 0 15,-5-5 0-15,4 5 0 0,-4 0 0 0,1-4-9 16,-10-5 26-16,0 1 6 0,0-4 1 0,-5-5 0 16,0 1-71-16,1-1-13 0,-5 1-4 15,0-1 0-15,4 1 52 0,-9 4 12 0,1 3 0 0,-1 5 0 0,5 4 0 0,0 8 0 16,9-1 0-16,0 5 0 0,-14-4-12 16,10 8 0-16,4 4 0 0,-14 4-630 31,14-4-126-31</inkml:trace>
</inkml:ink>
</file>

<file path=ppt/ink/ink1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5:08.032"/>
    </inkml:context>
    <inkml:brush xml:id="br0">
      <inkml:brushProperty name="width" value="0.05" units="cm"/>
      <inkml:brushProperty name="height" value="0.05" units="cm"/>
      <inkml:brushProperty name="fitToCurve" value="1"/>
    </inkml:brush>
  </inkml:definitions>
  <inkml:trace contextRef="#ctx0" brushRef="#br0">101 846 1476 0,'0'0'32'0,"0"0"8"15,0 0 0-15,0 0 1 0,0 0-33 0,0 0-8 0,0 0 0 0,0 0 0 0,0 0 95 0,0 0 17 16,0-9 3-16,0 1 1 0,-5 0-32 0,-4 4-5 15,4-4-2-15,5 0 0 0,0 8-25 0,0 0-6 16,-4-4-1-16,4-4 0 0,0 4-37 0,0 4-8 16,0 0 0-16</inkml:trace>
  <inkml:trace contextRef="#ctx0" brushRef="#br0" timeOffset="171">0 287 633 0,'0'0'28'0,"0"0"6"0,0 0-34 0,14 0 0 0,-14 0 0 0,0 0 0 16,0 0 362-16,0 0 66 0,0 0 12 0,0 0 4 16,0 0-307-16,5-4-61 0,-5 4-12 0,0 0-2 15,0 0-62-15,0 0 0 0,4-4-9 0,-4 4 0 16,0 0-95 0,0 0-20-16,0 0-3 0,5-8-820 0</inkml:trace>
  <inkml:trace contextRef="#ctx0" brushRef="#br0" timeOffset="552">392 757 1983 0,'0'0'44'0,"0"0"8"0,0 0 3 16,0 0 1-16,0 0-45 0,0 0-11 0,0 0 0 0,0 0 0 0,-5-5 69 0,-4 5 12 16,9 0 3-16,-13-4 0 0,8-4-38 0,-4 0-7 15,0 0-2-15,0 0 0 0,4-4 22 0,1 0 4 16,-1 0 1-16,1-9 0 0,-1 1-52 0,1-4-12 16,4 0 0-16,-5-5 0 0,5 1 0 0,0 4 0 15,0-1 0-15,5-3 0 0,-5 0 0 0,4-1 0 16,-4-3 0-16,5 4 0 0,-1-1 0 0,-4 5 0 15,9-4 0-15,-4-1 0 0,4 9 0 0,5 0 0 16,-5 0 0-16,0-1 0 0,4 1 0 0,-3-4 0 16,-1 4 0-16,4 0 0 0,1 3 0 0,0 1 0 0,4 4 0 15,0 4 0-15,0 0 26 0,1 4 2 0,-1 4 1 16,-5 0 0-16,1 0-29 0,-5 4 0 0,9 4 0 0,-4-4 0 16,-14-4-138-1,0 0-24-15,0 0-5 0</inkml:trace>
  <inkml:trace contextRef="#ctx0" brushRef="#br0" timeOffset="761">205 376 1958 0,'0'0'87'0,"0"0"17"0,9 8-83 16,1 0-21-16,-1 0 0 0,-9-8 0 0,9 0 158 0,4 4 27 15,-3-8 6-15,3 4 1 0,-4 4-103 0,5 1-20 16,0-5-4-16,4 0-1 15,-5-5-51-15,6 1-13 0,3-4 0 0,-3 8 0 0,3 0 21 0,1 0 2 16,5 8 0-16,-6-4 0 16,-8-8-77-16,4 0-15 0,0 4-3 0,1 0-762 15,-1 0-152-15</inkml:trace>
</inkml:ink>
</file>

<file path=ppt/ink/ink1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5:12.437"/>
    </inkml:context>
    <inkml:brush xml:id="br0">
      <inkml:brushProperty name="width" value="0.05" units="cm"/>
      <inkml:brushProperty name="height" value="0.05" units="cm"/>
      <inkml:brushProperty name="fitToCurve" value="1"/>
    </inkml:brush>
  </inkml:definitions>
  <inkml:trace contextRef="#ctx0" brushRef="#br0">70 380 403 0,'9'-16'17'0,"0"12"5"0,0 0-22 0,-4-4 0 16,9-5 0-16,-5 5 0 0,0-4 266 0,-5 0 49 15,5-4 9-15,-4 4 3 0,-1-4-199 0,1 3-40 16,0-7-8-16,-5 8-2 0,0-4-42 0,-5 4-8 16,0 0-1-16,1-1-1 0,-5 1-17 0,0 4-9 15,-5 0 10-15,5 4-10 0,-5 4 10 0,1 0-10 16,-1 0 10-16,0 4-10 0,1 0 18 0,-1 4-2 16,5 4-1-16,0 0 0 0,4 1-3 0,1 3-1 15,4-8 0-15,-5 8 0 0,10 0 1 0,-5-4 0 0,0-3 0 16,0-9 0-16,4 12 0 0,5 0 0 0,0 0 0 15,-4 0 0-15,-5-12 4 0,9 4 0 0,-9-4 1 16,14 4 0-16,-14-4-9 0,13 4-8 0,-3 4 9 0,3-8-9 16,-4-8 0-16,0 4 0 0,1 4 0 15,-1-4-10-15,0-4-190 16,4 4-37-16</inkml:trace>
  <inkml:trace contextRef="#ctx0" brushRef="#br0" timeOffset="280">489 396 1195 0,'0'0'52'0,"0"0"12"15,-5 0-51-15,1 0-13 0,4-4 0 0,-5 0 0 0,1 0 87 0,4-4 14 16,-5-8 3-16,1 4 1 0,-1-1-26 0,5 1-6 16,-5-4-1-16,5 0 0 0,0 0-32 0,5-5-6 15,-5 5-2-15,-5-4 0 0,5 0-20 0,0 0-4 16,10 3 0-16,-6 1-8 0,-4 0 11 0,0 0-11 15,5 0 10-15,-1 3-10 0,5-3 16 0,0 4-2 16,-4 0-1-16,0 4 0 0,-1 0 19 0,10 0 4 16,-5 4 1-16,9-4 0 0,-4 4-1 0,-1 0 0 15,6 4 0-15,-6 0 0 0,1 0-17 0,-14 0-4 16,14 4-1-16,-14-4 0 0,0 0-14 0,0 0 0 16,0 0 0-16,0 0 0 15,0 0-156-15,0 0-33 0</inkml:trace>
</inkml:ink>
</file>

<file path=ppt/ink/ink1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5:09.826"/>
    </inkml:context>
    <inkml:brush xml:id="br0">
      <inkml:brushProperty name="width" value="0.05" units="cm"/>
      <inkml:brushProperty name="height" value="0.05" units="cm"/>
      <inkml:brushProperty name="fitToCurve" value="1"/>
    </inkml:brush>
  </inkml:definitions>
  <inkml:trace contextRef="#ctx0" brushRef="#br0">302 581 518 0,'0'0'46'0,"0"0"-37"0,0 0-9 0,0 0 0 15,0 0 168-15,0 0 32 0,4 12 7 0,-4-12 1 16,0 0-58-16,0 0-11 0,0 12-3 0,5 0 0 0,-1 4-40 16,1-3-9-16,-5-1-2 0,0 0 0 0,0-4-40 15,0 8-8-15,0 0-1 0,0 0-1 0,5 5 23 0,-5 3 5 16,0-4 1-16,0 0 0 0,4-3-52 0,-4-1-12 15,0 0 0-15,0 0 0 0,0-4 54 0,0-12 8 16,-4 12 2-16,4 1 0 0,0-1-52 0,0-12-12 16,0 0 0-16,0 0 0 0,0 12 0 0,0-12 0 15,0 0 0-15,0 0 0 0,0 0 0 0,0 0 0 16,0 0 0-16,0 0 0 0,0 0 0 0,0 0 0 16,0 0 0-16,0 0 0 15,0-8-48-15,4-4-13 0,-4-5-3 0,5 1 0 0,-5 0 52 0,4 4 12 16,-4-4 0-16,0-4 0 0,5-1 19 0,-5 5 6 15,4 0 2-15,1 4 0 16,-1-4-43-16,6-1-9 0,-6 1-2 0,1 0 0 0,4 0 41 0,-5-4 8 0,5-1 2 16,1 5 0-16,-1 4-24 0,4 0 0 15,-4 0 0-15,1 4 0 0,-1 4 0 0,0-4 8 16,0 3-8-16,0 5 0 0,-9 0 9 0,9 0-9 0,5 5 12 16,-10-1-12-16,5 4 21 0,-4 0-2 0,4 8-1 15,-4 0 0-15,-1 0 12 0,1 5 2 0,-1-1 1 16,1 4 0-16,4 0-7 0,-5 1-2 0,1-1 0 15,4-4 0-15,-9 0-12 0,5 1-2 0,4-1-1 0,-5-4 0 16,1-4 47-16,-1 0 8 0,1 0 3 0,4 1 0 16,0-1-106-1,0-4-21-15,-9-8-4 0,9 8 0 0,-4 0-31 0,4 0-5 16,0 4-2-16,-9-12-679 0,0 0-136 0</inkml:trace>
  <inkml:trace contextRef="#ctx0" brushRef="#br0" timeOffset="552">70 1127 345 0,'0'0'31'0,"0"0"-31"0,0 0 0 0,0 12 0 0,4-4 211 15,-4-8 36-15,0 0 7 0,0 0 2 0,0 0-76 0,0 0-16 16,-13 0-2-16,13 0-1 0,0 0-77 0,0 0-16 15,0 0-4-15,-10-8 0 16,6 0-14-16,-1 0-3 0,1-4-1 0,-5 0 0 0,9-4-2 0,-5-1 0 16,-4 1 0-16,9-8 0 0,-5 0 20 0,5-5 4 15,-4 1 1-15,4-4 0 0,-5-5-69 0,5 1-23 16,5-5 0-16,-1 1 0 0,-4 3 23 0,0-3 0 16,-4 4 0-16,4-1 0 0,4 5 8 0,-4-1-8 15,5 1 0-15,-5 4 8 16,-5 3-44-16,5 1-8 0,-9 8-3 0,9-4 0 15,5 8-89-15,-1 3-19 0,-4 1-3 0</inkml:trace>
  <inkml:trace contextRef="#ctx0" brushRef="#br0" timeOffset="938">985 1119 1450 0,'0'0'32'0,"0"0"6"0,0 0 2 0,0 0 1 0,0 0-33 0,0 0-8 0,0 0 0 0,0 0 0 0,0 0 108 15,0 0 19-15,0 0 4 0,-9 0 1 0,4-4-50 0,1-4-10 16,-1 0-1-16,-4-4-1 0,4-5-10 0,1 1-1 16,-1-8-1-16,-8 4 0 0,-1-13-21 0,5 5-4 15,4-4-1-15,1-5 0 0,-10-3-13 0,9 3-3 16,-4-3-1-16,0-1 0 0,0 1 9 0,0 4 1 16,0-1 1-16,0 1 0 0,4 3-26 0,-4 5 0 15,0-4 0-15,5 3 0 0,-1 5 0 0,-4 4-17 16,0 0 2-16,0 3 1 0,4 5 2 0,1 4 1 15,-10-4 0-15,9 8 0 16,5 4-132-16,0 0-26 0,-4 0-6 0</inkml:trace>
  <inkml:trace contextRef="#ctx0" brushRef="#br0" timeOffset="1586">1335 1022 1587 0,'0'0'35'0,"0"0"7"0,0 0 2 0,0 0 0 15,0 0-35-15,0 0-9 0,0 0 0 0,0 0 0 0,0 0 33 0,5-8 5 16,4-4 1-16,-4 4 0 0,-5 8 20 0,9-13 4 16,0 1 1-16,0 0 0 0,-5 4-25 0,1-4-5 15,13-4-1-15,-4 4 0 0,-5-1-1 0,5 5-1 16,-1-12 0-16,5 4 0 0,-4 4 45 0,0-4 8 15,-1-1 3-15,1 1 0 0,9 4-27 0,0-4-6 16,-10 0-1-16,1 0 0 0,4-5-24 0,-4 9-5 16,-1-4 0-16,-3 4-1 0,3-8 5 0,-4 7 0 15,0 1 1-15,1 0 0 0,-6 4-29 0,5-4-15 16,-4 0 2-16,-1 4 0 0,-4-4 21 0,5 3 4 16,-5 9 0-16,0-8 1 0,-5 0-13 0,-4 0 0 0,0 0 0 15,5 4 0-15,-6-4-8 0,-3 4-5 0,-5 0-1 0,4-4 0 16,-4 4 22-16,-1-8 5 0,-8 3 1 0,4 1 0 15,1 0 40-15,-1 0 8 0,-4 0 2 0,-1 0 0 16,1 4-52-16,4-4-12 0,-4 0 0 0,4 0 0 16,0 0-48-1,1-5-13-15,3 5-3 0,6 0 0 0,-6 4 52 0,6-4 12 0,4 0 0 0,0 4 0 16,-1 0 0-16,6 4 0 0,4 0 0 0,0 0 0 16,0 0 0-16,0 0 0 0,0 0 0 0,0 0 0 15,0 0-54-15,0-8-8 16,0 8-2-16,0 0 0 0,0 0-103 0,0 0-21 0,14-4-4 15,-1 8-792 17</inkml:trace>
  <inkml:trace contextRef="#ctx0" brushRef="#br0" timeOffset="2205">2082 945 1094 0,'0'0'48'0,"0"0"11"0,0 0-47 0,0 0-12 16,0 0 0-16,-5 12 0 0,5-12 92 0,0 0 16 16,0 0 3-16,0 0 1 0,0 0 12 0,0 0 4 15,0 0 0-15,0 0 0 0,0 0-52 0,0 0-9 0,5-8-3 16,0-4 0-16,-5 4 0 0,4-4 0 0,-4-5 0 0,9 1 0 15,-4 4-51-15,-5-4-13 0,4-4 0 0,-4-5 0 16,5-3 0-16,-10 0 0 0,5-1 0 0,-4 1 0 16,4 0 0-16,-5-9 0 0,1 5 0 0,-1 4 0 15,1-1 0-15,-1 1 0 0,0 0 0 0,1 7 0 16,-1 5 15-16,5 4 0 0,0-8 0 0,-9 4 0 16,5-5-24-16,4 9-5 0,0 0-1 0,0 12 0 15,0 0 63-15,0 0 13 0,0 0 3 0,0 0 0 16,9 8-52-16,0 0-12 0,0 0 0 0,5 9 0 15,4 3 0-15,-4 0 0 0,-1 4 0 0,5 5 0 0,5-1 0 16,-5 0 0-16,1 1 0 0,3-5 0 0,-3 4 0 16,-1 1 0-16,0-1 0 0,0-4 0 0,0-3 0 15,1-1 0-15,-1 4 0 0,0-8 0 0,-4 0-16 0,-1-3-5 16,1-1-2-16,4-4 0 0,-9 0 23 0,0 4 0 16,1-8 0-16,-10-4 0 0,13 4 0 0,-13-4 0 15,9 4 0-15,-9-4 0 0,0 0 0 0,9-4 0 16,0-4-9-16,-4 0 9 0,-5 8 0 0,9-8 0 15,0-4 0-15,-4-9 0 0,-5 1 0 0,4 0 0 16,-4 0 0-16,5 0 0 0,-5-5 0 0,0-3 0 16,0 0 0-16,0-5 0 0,-5 9 0 0,5-4 8 15,-4-1-8-15,4-3 0 0,0 0 0 0,-5 3 8 16,1 1-8-16,-1-5 0 0,5-7 0 0,-4 0 0 16,4-1 8-16,-5 5-8 0,0-1 16 0,1 9 1 15,-5-4 0-15,4 3 0 0,5 5-17 0,-4 0 0 0,-1 7 0 16,1-3 0-16,-1 8 0 0,5 4 0 0,0 8-8 0,0 0 8 15,0 0-13-15,0 0 3 0,0 0 1 16,0 0 0 0,0 0-141-16,0 12-28 0,9 0-6 0,-4 4 0 0</inkml:trace>
</inkml:ink>
</file>

<file path=ppt/ink/ink1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5:13.417"/>
    </inkml:context>
    <inkml:brush xml:id="br0">
      <inkml:brushProperty name="width" value="0.05" units="cm"/>
      <inkml:brushProperty name="height" value="0.05" units="cm"/>
      <inkml:brushProperty name="fitToCurve" value="1"/>
    </inkml:brush>
  </inkml:definitions>
  <inkml:trace contextRef="#ctx0" brushRef="#br0">64 798 2188 0,'0'0'48'0,"0"0"11"0,0 0 1 0,0 0 1 0,0 0-49 0,0 0-12 0,0 0 0 0,0 0 0 0,0 0 0 15,0 0 0-15,0 0 0 0,0 0 0 0,-5-4 54 0,0-4 8 16,1-4 2-16,4 4 0 0,0-9 0 0,0-3 0 16,0-4 0-16,0 4 0 0,-5-9-64 0,5-3 0 15,-4-4-14-15,4-1 2 0,-5-3 12 0,5 3 0 16,-4-3 0-16,4-1 8 0,-5 5-8 0,1-1 0 15,-1-3 0-15,5 4 0 0,-4 3 8 0,4 9-8 16,-5-4 10-16,0 7-10 0,5 1 8 0,-4 8-8 16,4 4 0-16,0 8 0 15,0 0-113-15,0 0-29 0,0 0-6 0</inkml:trace>
  <inkml:trace contextRef="#ctx0" brushRef="#br0" timeOffset="594">300 770 1674 0,'0'0'36'0,"0"0"8"0,0 0 2 0,0 0 2 0,0 0-39 0,0 0-9 0,0 0 0 0,0 0 0 16,0 0 78-16,0 0 14 0,5-8 2 0,-5-5 1 16,0 1-69-16,0 0-14 0,0-4-2 0,0 4-1 0,0 0-27 15,0-5-6-15,4-7 0 0,1-4-1 0,0 8 25 0,4-1 0 16,-9 1 0-16,4 4 0 0,1-4 0 16,-1-1 0-16,5 9 0 0,-4-4 0 0,0 8 0 0,-1 0 0 15,5 0 0-15,-4 4 0 0,-5 4 0 0,9-8 0 16,-9 8 0-16,9 0 0 0,5 8 46 0,-5-4 14 15,0 4 4-15,0 4 0 0,-5-4-64 0,6 4 0 16,-6 0-9-16,1 5 0 0,-1-5 9 0,1 4-8 16,-5 0 8-16,0 0-8 0,4 5 8 0,-4-1 14 15,0-4-3-15,5 0-1 0,-5-4-10 0,0 5-14 16,0-9 3-16,0-8 1 0,0 0 10 0,0 0 0 16,0 0 0-16,0 0 0 0,0 0 22 0,0 0 6 15,4 12 2-15,-4-12 0 0,0 0-30 0,0 0-21 16,0 0 3-16,5-4 1 0,4-4 17 0,-4 0 0 15,-1-1 0-15,5-3 0 0,-9 0 0 0,5 4 0 16,-1-4 0-16,1 4 0 0,4-4 12 0,-4 4 5 0,-5 8 2 16,4-8 0-16,5-5-19 0,0 5 0 0,1 4 0 15,-1-4 0-15,0 4 0 0,-5 0 0 0,10 4 0 0,-5 4 0 16,-9-4 27-16,9 4 5 0,0 8 0 0,5 0 1 16,-10 5 35-16,6-1 8 0,-6 0 0 0,5 0 1 15,0 0-77-15,-4 1-24 0,-5-5-1 0,4 4 0 16,1 4 13-16,0 0 4 0,-5 1 0 0,9-1 0 15,-5-4-125-15,5 0-25 0,-4-4-5 16,-1 0-797-16</inkml:trace>
  <inkml:trace contextRef="#ctx0" brushRef="#br0" timeOffset="854">951 960 1940 0,'0'0'43'0,"0"0"9"0,0 0 1 0,5-8 1 0,-5-4-43 0,0-1-11 16,0-3 0-16,4 0 0 0,-4-4 85 0,0 0 15 15,-4-5 4-15,4 1 0 0,-5-8-45 0,5-1-9 16,-4-3-2-16,-1-1 0 0,1 5-24 0,-1-4-6 16,-4-1-1-16,5-3 0 0,-6 3-9 0,6-3-8 15,-1 3 9-15,-4 5-9 0,5-4 24 0,-1 3 0 16,5 9-1-16,-4 0 0 0,-6-1-23 0,6 9 0 15,-1 4 0-15,5 0 0 16,0 0-149-16,-4 4-35 0,4 8-6 0,0 0-795 0</inkml:trace>
  <inkml:trace contextRef="#ctx0" brushRef="#br0" timeOffset="1366">1352 1033 576 0,'0'0'51'0,"0"0"-41"15,0 0-10-15,0 0 0 0,0 0 181 0,0 0 35 16,0 0 6-16,0 0 2 0,0 0-112 0,0 0-21 15,0 0-5-15,9-4-1 0,0 0-29 0,0-5-7 16,-4 1-1-16,4 0 0 0,0-4-3 0,5 0-1 16,-1 0 0-16,1 0 0 0,-5-4-1 0,5 3-1 15,9-7 0-15,-5 8 0 0,0-4 10 0,0 0 1 16,5 4 1-16,-9-5 0 0,8 1-7 0,-3 4-2 16,3-4 0-16,1 4 0 0,-5 0-17 0,1-1-3 15,-1-3-1-15,0 4 0 0,0-4-10 0,0 4-2 16,-4 0-1-16,-5-5 0 0,0 5-11 0,5 0 0 15,-5-4 0-15,0 4 8 0,0-4-8 0,-4 3 0 16,4 1 0-16,-4 0 0 0,-1 0 0 0,-4 0 0 16,0 0 0-16,5 0 0 0,-5-1 0 0,-9 1-9 0,-1 0 9 15,-3 0 0-15,-1 0-12 0,0-4 12 0,-4 4-12 16,-9-5 12-16,0 5-8 0,-5-4 8 0,-5 0 0 16,10 4 0-16,0 0 0 0,-1 4 0 0,1-5 0 0,-5 5 0 15,5 0 0-15,0 4 9 0,-1-8 1 0,10 8 0 16,0 0-10-16,0 0 0 0,4 0 0 0,0 4 0 15,1 0-16-15,8 0-4 0,-4 0-2 0,9 0 0 16,-5-4-28-16,5 4-6 0,0 0 0 0,0 0-1 16,0 0-115-16,9 4-22 0,5 4-5 0</inkml:trace>
  <inkml:trace contextRef="#ctx0" brushRef="#br0" timeOffset="2018">2185 940 230 0,'5'0'20'0,"-5"0"-20"16,4 0 0-16,1 4 0 0,-1 0 248 0,-4-4 46 15,0 0 9-15,5 0 1 0,-5-4-146 0,0 4-30 16,0 0-5-16,0-4-2 0,5 0-38 0,-1-9-8 16,-4 5-2-16,0-4 0 0,5 0-29 0,-5-4-5 15,4 4-2-15,1-4 0 0,-5-5-17 0,4-3-4 0,-4 0-1 16,5-1 0-16,-5 5-15 0,0-4 8 0,4-4-8 0,1-5 0 16,-5 5 8-16,4-4-8 0,6-1 0 0,-6 5 0 15,5-5 8-15,-4 9-8 0,-1 0 0 0,-4-4 9 16,9 7-1-16,-9 5-8 0,5 0 12 15,0 8-4-15,4 0 4 0,-5 4 0 0,5 4 0 0,-4 0 0 16,4 8 2-16,0 0 1 0,0 8 0 0,-4 4 0 16,4 1-3-16,0 3-1 0,5 4 0 0,-5 0 0 15,4 5-11-15,-3-1 0 0,3 1 9 0,1-1-9 16,4 0 0-16,-4 1 8 0,-5-5-8 0,4 0 0 16,-3-7 0-16,-1-1 0 0,0 4 0 0,0-8 0 15,5 1 0-15,-1-5 0 0,-4-4 0 0,0 0 0 16,5 0 8-16,-14-8-8 0,0 0 8 0,9 0-8 0,-9 0 8 15,18 0-8-15,-18 0 8 0,14-8-8 0,-14 8 0 16,14-8 9-16,-5-4-9 0,4-1 0 0,-8-3 0 0,0 0 0 16,-1 0 0-16,1-4 0 0,-5-5 0 15,0-3 0-15,0-4 0 0,0-1 0 0,0 1 0 0,-5 0 0 16,1-5 0-16,4-3-9 0,-5 3 9 0,0 1 0 16,5-1 0-16,-4-3-8 0,-1 4 8 0,1-1 0 15,4 1 0-15,0-5 0 0,-5 9 0 0,5-1 0 16,0 5 8-16,5 0-8 0,-1 4 12 0,1 3-3 15,-1 5 0-15,1 0 0 0,0 4 2 0,-5 8 0 16,9 0 0-16,-9 4 0 0,0 0-3 0,0 0-8 16,0 0 12-16,0 0-4 0,0 0-25 0,0 0-6 15,0 8-1-15,0 8-716 16,0 0-144-16</inkml:trace>
</inkml:ink>
</file>

<file path=ppt/ink/ink1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9:45.809"/>
    </inkml:context>
    <inkml:brush xml:id="br0">
      <inkml:brushProperty name="width" value="0.05" units="cm"/>
      <inkml:brushProperty name="height" value="0.05" units="cm"/>
      <inkml:brushProperty name="fitToCurve" value="1"/>
    </inkml:brush>
  </inkml:definitions>
  <inkml:trace contextRef="#ctx0" brushRef="#br0">0 0 230 0,'0'0'20'0,"9"12"-20"0,-4 1 0 0,-5-13 0 15,0 0 107-15,0 0 17 0,0 0 3 0,0 0 1 16,0 0-73-16,0 0-15 0,0 0-2 0,0 0-1 16,0 0 2-16,0 0 0 0,0 0 0 0,0 0 0 15,0 0 36-15,0 0 7 0,0 0 2 0,9-4 0 0,0 4-68 0,-9 0-16 16,0 0 0-16,0 0 0 0,0 0 89 0,0 0 15 16,0 0 2-16,0 0 1 0,0 0-44 0,0 0-9 15,0 0-2-15,0 0 0 0,0 0-22 0,0 0-5 16,0 0-1-16,0 0 0 0,0 0-10 0,0 0-2 15,0 0-1-15,0 0 0 0,0 0-11 0,0 0 0 16,0 0 0-16,0 0 0 0,0 0 0 0,0 0 0 16,0 0 0-16,0 0 0 0,0 0 0 0,0 0 0 15,0 0 10-15,0 0-10 0,0 0 0 0,0 0 0 16,0 0 0-16</inkml:trace>
</inkml:ink>
</file>

<file path=ppt/ink/ink1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9:47.736"/>
    </inkml:context>
    <inkml:brush xml:id="br0">
      <inkml:brushProperty name="width" value="0.05" units="cm"/>
      <inkml:brushProperty name="height" value="0.05" units="cm"/>
      <inkml:brushProperty name="fitToCurve" value="1"/>
    </inkml:brush>
  </inkml:definitions>
  <inkml:trace contextRef="#ctx0" brushRef="#br0">278 255 1195 0,'0'0'52'0,"0"0"12"0,0 0-51 0,0 0-13 15,0 0 0-15,0 0 0 0,0 0 123 16,0 0 21-16,0 0 5 0,5-4 1 0,-5 4-44 0,0 0-9 0,0 0-1 16,0 0-1-16,0 0-35 0,0 0-6 0,0 0-2 0,0 0 0 15,0 0-20-15,0 0-5 0,0 0-1 0,-5 0 0 16,-8 0-10-16,-6-4-1 0,-3 0-1 0,3 4 0 15,1 4-5-15,-5 4-1 0,10-4 0 0,-5 9 0 16,-1-1-8-16,1 8 0 0,-5 0-10 0,5 4 10 16,5 5 45-16,-1-1 15 0,5 5 4 0,0 3 0 15,4-4-52-15,1 5-12 0,4-1 0 0,0 1 0 16,4-1 0-16,5 0 0 0,5-3 0 0,0-9 0 16,-5 4 10-16,4-7-1 0,1-5 0 0,-5 0 0 15,5 0-9-15,4-4 12 0,0 0-12 0,9 1 12 16,-13-9 0-16,9-4 1 0,-9 0 0 0,-1 0 0 15,1-4 0-15,-1 0 0 0,-3-5 0 0,3 5 0 16,-4-8 8-16,0-4 2 0,1-4 0 0,3-4 0 16,-13-5-23-16,5 1-18 0,-1 0 3 0,-4-5 1 15,0 5 14-15,0-4 0 0,0-1 0 0,0 1-9 16,0 8 9-16,-4-1 0 0,4 5 0 0,-5 4 0 16,5-4 0-16,0 3 0 0,-9-3 0 0,9 4 0 15,0 4 11-15,0 4 4 0,0 8 1 0,9-4 0 16,-9 4-135-16,0 0-26 0,0 0-6 0</inkml:trace>
  <inkml:trace contextRef="#ctx0" brushRef="#br0" timeOffset="332">565 357 1566 0,'0'20'139'15,"0"0"-111"-15,0 0 113 0,0 1 23 0,5 3 5 0,-5 0 1 16,4 4-75-16,-4 1-15 0,0-1-4 0,5 8 0 16,-1-7-35-16,1-1-7 0,4-4-2 0,-4 1 0 15,-1-9-15-15,1 0-3 0,-1-8-1 0,-4-8 0 16,0 0-3-16,9 8-1 0,5 0 0 0,-14-8 0 16,0 0-9-16,0 0 0 0,14-4 9 0,-10-4-9 15,5 0 0-15,0 0 0 0,0 0 0 0,1 0 8 0,-1-4-8 0,-5-4 0 16,-4-1 0-16,5-3 0 0,-1 4 0 0,-4-12 0 15,0 7 0-15,0-3 0 0,0 4 0 0,0 0 0 16,-4-5 0-16,-1 5 0 0,1 0 0 0,-1 4 0 16,5 4 0-16,-4-1 0 0,4 5-9 0,0-4 9 15,0 0-10-15,4 4 10 16,-4 8-130-16,0 0-20 0,0 0-4 0</inkml:trace>
  <inkml:trace contextRef="#ctx0" brushRef="#br0" timeOffset="568">1070 790 576 0,'-4'-8'51'15,"4"8"-41"-15,4-13 207 0,-8 1 42 16,-5 0 8-16,9-4 1 0,-5 4-131 0,5 12-26 16,-9-4-6-16,-5-4-1 0,5-25-35 0,0 1-7 0,-9-1-2 15,4 1 0-15,-4 0-22 0,5-5-5 0,-6-3-1 0,1-1 0 16,0 5-12-16,9 0-2 0,-5-1-1 0,0 1 0 15,1 3-9-15,-1 5-8 0,5 0 12 0,0-1-12 16,4 5 10-16,1 4-10 0,-1-4 8 0,1 3-8 16,4 1 0-16,-5 4 0 0,1 4 0 0,-1 0-11 15,1-1-181-15,4 13-36 0,-10 21-7 16</inkml:trace>
  <inkml:trace contextRef="#ctx0" brushRef="#br0" timeOffset="748">679 312 403 0,'0'0'36'0,"14"8"-36"0,-1 4 0 0,1-8 0 0,0-8 265 0,4 0 47 16,-5 4 8-16,6-4 3 0,-1-4-158 0,-5 4-31 15,6-4-6-15,-1 8-2 0,0-4-59 0,0 4-12 16,1 4-3-16,-6 0 0 0,1-4-38 0,4 4-14 16,0 4 9-16,0-4-9 15,-8-8-17-15,3 0-9 0,5 4-2 0,1 0 0 16,-6 0-225-16,6 0-46 0</inkml:trace>
  <inkml:trace contextRef="#ctx0" brushRef="#br0" timeOffset="1136">1262 381 576 0,'0'28'51'0,"4"-12"-41"16,-4 1-10-16,5 11 0 0,-5 8 214 0,4 1 41 16,-4 3 8-16,0-7 1 0,5 3-101 0,-5 0-21 15,4 1-4-15,1-1-1 0,0 1-45 0,-5-1-8 0,4-4-3 0,1 9 0 16,-5-5-29-16,0-11-7 0,0-1-1 0,-5-8 0 15,5 0-28-15,0-16-7 0,0 0-1 0,0 0 0 16,0 0 1-16,0 0 0 0,0 0 0 0,-4-8 0 16,-6 4-1-16,6 0-8 0,4 0 12 0,0-12-4 15,-5-8-8-15,5-9 10 0,-4 1-10 0,-1 8 10 16,1 3-10-16,4-15 0 0,-5-13 0 0,5 5 0 16,0-1 0-16,0 9 8 0,0-5-8 0,5 5 0 15,4 0 8-15,-5 11-8 16,5 5 0-16,1 4 8 0,-1 4-8 0,-5 0 12 0,10-1-12 0,-5 5 12 15,5-4-4-15,-1 8-8 0,1 0 12 0,4 4-4 0,-4-4-8 16,-5 4 0-16,5 4 9 0,-10 8-9 0,5 0 0 0,-4 1 0 16,-1-1 0-16,-4 0 0 0,0 4-8 0,0 8 8 15,-9 1-8-15,0 3 8 0,-5 0-10 0,5-3 10 16,-4 3-12-16,-1 0 12 0,0 1-9 0,1-5 9 16,-1-4 0-16,0-4-9 0,5 0 9 0,0-7 0 15,9-9 0-15,0 0-8 16,0 0-76-16,0 0-14 0,0 0-3 0,0-9-1 15,0-3-111-15,0 0-23 0</inkml:trace>
  <inkml:trace contextRef="#ctx0" brushRef="#br0" timeOffset="1405">1548 506 1015 0,'0'0'44'0,"0"8"11"0,5 5-44 0,-5 3-11 0,5-4 0 0,-1 8 0 15,1-4 120-15,-1 5 21 0,5-1 5 0,0 4 1 16,1 4-39-16,-1-7-7 0,-5-1-1 0,5-4-1 15,5-4-27-15,0 0-6 0,-1-4-1 0,1 1 0 16,-5-9-19-16,5 0-4 0,8 0-1 0,-8-5 0 16,-5-3-21-16,0 0-5 0,0-4-1 0,1-4 0 15,3 4-14-15,-4-4 0 16,0-1 8-16,1 1-8 0,-6 4 0 0,1-4 0 0,-1 4 0 0,1-4 0 16,-5-1 0-16,0-3 0 0,0 4 0 0,-5-4 0 15,1 8 0-15,4-1 0 0,9 5 0 0,-9 0 0 16,0-4-13-16,-5 4 4 0,5 8 1 0,0 0 0 15,0 0-121-15,5 16-24 0,-1 0-5 0,1-3-1 16,4 7 0-16,5 4 0 0</inkml:trace>
  <inkml:trace contextRef="#ctx0" brushRef="#br0" timeOffset="1574">2008 915 633 0,'0'0'56'0,"0"0"-44"16,0 0-12-16,0 0 0 0,0-12 143 0,5-4 26 15,-1 4 6-15,-4-1 1 0,5-7-44 0,-5-4-8 16,0 0-1-16,0-1-1 0,-5-7-50 0,5 4-11 15,-4-9-1-15,-1 1-1 0,1-1-19 0,-1 1-4 16,-8 0-1-16,-1-5 0 0,9 1-19 0,-4 3-4 16,-4 1-1-16,8 11 0 0,0-3-11 0,1 0 0 15,-5 4 0-15,4-5 0 16,1 5-65-16,-1 8-19 0,1 12-3 0</inkml:trace>
  <inkml:trace contextRef="#ctx0" brushRef="#br0" timeOffset="1798">1708 409 518 0,'0'0'46'0,"0"0"-37"0,9-4-9 0,9 4 0 16,-9 8 249-16,14-8 48 0,0 0 10 0,4-4 1 16,0 4-115-16,1-4-23 0,-1 4-5 0,5-4-1 15,0 0-64-15,4 4-12 0,-4 8-4 0,9-8 0 16,-5-4-42-16,1 0-9 0,-5-4-1 0,4 8-1 15,1 8-23-15,-6 4-8 0,-8-8 0 0,0 4 0 16,-5 4-18-16,0-7-10 0,-4-10-1 0,-14 5-1 16,0 0-241-16,0 0-48 0</inkml:trace>
  <inkml:trace contextRef="#ctx0" brushRef="#br0" timeOffset="2279">28 1134 691 0,'0'0'15'0,"0"0"3"0,-9 0 1 0,9 0 1 0,0 0-20 0,0 0 0 0,0 0 0 0,0 0 0 16,-14-4 132-16,14 4 22 0,0 0 5 0,0 0 1 15,0 0-26-15,0 0-5 0,0 0-1 0,0 0 0 16,0 0-46-16,0 0-10 0,0 0-1 0,14-4-1 16,-10-1 42-16,10 5 8 0,4 0 1 0,5 0 1 15,4 5-46-15,1-1-10 0,8-4-2 0,5 0 0 16,9 4-2-16,9-4-1 0,-4-4 0 0,9 4 0 15,8-4-25-15,-3 4-4 0,13-5-2 0,9 10 0 16,0-1-46-16,-5 4-8 0,5 0-3 0,-4 0 0 0,-1-8 53 0,-8 0 10 16,4-8 3-16,0 4 0 0,0 4-31 15,-5-4-8-15,0 0 0 0,1 0 0 0,-10 0 0 16,-18-1 0-16,-4 5 0 0,4 0 0 0,-5 0 0 16,1 0 0-16,-1-4 0 0,-4 0 0 0,-4 0 0 0,8 0 0 15,1 0 0-15,-10 0 0 16,-8 0-35-16,-10 4-1 0,-5 0-1 0,1-4 0 15,0 0-76-15,-10 4-15 0,5-4-4 0,-4 4 0 16,0-4-71-16,-5 4-14 0,-19 0-3 0</inkml:trace>
</inkml:ink>
</file>

<file path=ppt/ink/ink1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9:58.518"/>
    </inkml:context>
    <inkml:brush xml:id="br0">
      <inkml:brushProperty name="width" value="0.05" units="cm"/>
      <inkml:brushProperty name="height" value="0.05" units="cm"/>
      <inkml:brushProperty name="fitToCurve" value="1"/>
    </inkml:brush>
  </inkml:definitions>
  <inkml:trace contextRef="#ctx0" brushRef="#br0">843 1102 748 0,'0'0'67'15,"0"0"-54"-15,0 0-13 0,0 0 0 0,0 0 169 0,0-8 31 16,-4-4 7-16,4 12 1 0,0 0-64 0,4-8-13 15,-8-16-3-15,8 11 0 0,-4 13 0 0,5-16 0 16,-5-4 0-16,0-8 0 0,0 7-51 0,0-3-10 16,0-4-3-16,0 4 0 0,-5-1 0 0,5-3 0 15,-4-4 0-15,4 7 0 0,-5 5-51 0,5-4-13 16,-4 4 0-16,4-1 0 0,-5 1 0 0,5 8 0 16,0 4 0-16,0-4 0 0,-4 0 0 0,-1-1 0 15,1 1 0-15,4 0 0 0,0 8 0 0,-5-4 0 16,0 0 0-16,5 0 0 15,0 8-151-15,0 0-33 0,0 0-6 0,0 0-2 16,-9-4-51-16,-4 0-10 0,4 4-3 0,9 0 0 0</inkml:trace>
  <inkml:trace contextRef="#ctx0" brushRef="#br0" timeOffset="351">434 625 518 0,'0'0'46'0,"0"0"-37"0,0 0-9 0,0 0 0 16,0 0 164-16,0 0 32 0,0 0 5 0,0 0 2 15,0 0-92-15,0 0-19 0,0 0-3 0,0 0-1 16,0 0-21-16,0 0-5 0,-5-8-1 0,5 8 0 16,0 0 2-16,14 0 0 0,-5-5 0 0,5 1 0 15,4-4 20-15,-5 0 4 0,6-4 1 0,-1 4 0 0,0 0 0 16,14 0 1-16,-5-4 0 0,5 8 0 0,-5 8-71 0,5-8-18 15,-4-8 0-15,4-1 0 0,4 9 0 0,0-4 0 16,5 8 0-16,0 0 0 0,5 0 55 0,-5 0 7 16,4-8 2-16,-13 4 0 15,5 0-103-15,-5 4-20 0,-10 4-4 0,10 0-1 0,-5-8 72 0,1 0 15 16,-5 0 2-16,8 0 1 0,-8 0-41 0,0 4-8 16,-5 4-1-16,0-4-1 15,-9-4-91-15,-9 4-19 0,0 0-3 0,0 0-1 16,0 0 17-16,-9 12 3 0,5 4 1 0,-5-4-449 15,-10-8-89-15</inkml:trace>
  <inkml:trace contextRef="#ctx0" brushRef="#br0" timeOffset="663">488 1309 403 0,'0'0'36'0,"0"0"-36"15,0 0 0-15,0 0 0 0,0 0 247 0,0 0 42 0,0 0 9 0,0 0 2 16,0 0-108-16,0 0-22 0,0 0-4 0,0 0-1 16,0 0-59-16,0 0-12 0,0 0-2 0,0 0-1 15,0 0-27-15,5 12-4 16,-1-8-2-16,6 0 0 0,-6-4-7 0,14 0-2 0,-13 0 0 0,13 0 0 16,-4 0-19-16,9 0-4 0,4-4-1 0,0 0 0 15,0 4 31-15,1-4 7 0,-1 4 1 0,10-4 0 16,-6-4-52-16,10 3-12 0,0 1 0 0,5 8 0 0,4 5 0 15,-5-5 0-15,1-8 0 0,-5 0 0 0,-14 4 0 0,5-5 0 16,0 1 0-16,0 0 0 16,0-4-48-16,-9 4-13 0,4-4-3 0,5-4 0 15,-5 0-122-15,-4 0-25 0,0 0-5 0,-10 3 0 0</inkml:trace>
  <inkml:trace contextRef="#ctx0" brushRef="#br0" timeOffset="1091">2073 1050 1022 0,'0'0'45'0,"0"0"10"0,0 0-44 0,0 0-11 0,0 12 0 0,0-12 0 16,0 0 108-16,0 0 19 0,-5 8 4 0,5-8 1 15,0 0-4-15,0 0-1 0,0 0 0 0,0 0 0 0,5-4-44 16,-1-4-9-16,1 0-2 0,-1-1 0 15,5-3-12-15,-4 4-2 0,4-4-1 0,0 4 0 0,5-4-5 0,-5 0-2 16,5 0 0-16,-1-1 0 0,1-3-24 0,0-4-5 16,8-4-1-16,-12 3 0 0,3 1-12 0,1-4-8 15,0 4 10-15,-1-5-10 0,-4 5 0 0,5 0 8 16,-5 0-8-16,0 4 0 0,0-1 0 0,0 1 0 16,-4 8 0-16,-1 0 0 0,-4 0-16 0,0 8-5 15,0 0-2-15,0 0 0 16,-4 12-159-16,-1-4-32 0,-8-4-6 0</inkml:trace>
  <inkml:trace contextRef="#ctx0" brushRef="#br0" timeOffset="1360">1772 685 1267 0,'0'0'56'0,"0"0"12"0,0 0-55 0,0 0-13 15,0 0 0-15,9 8 0 0,0 1 149 0,5 3 27 0,4 0 6 0,1 0 1 16,-1-4-51-16,0-4-9 0,0 0-3 0,0 0 0 16,5 0-31-16,4 4-6 0,-4 4-2 0,9-3 0 15,-5 3-42-15,1 0-9 0,4-4-2 0,4 12 0 16,-13 8-16-16,0-7-3 0,8-9-1 0,-17-8 0 16,4 4-8-16,5 0 0 0,-5 8 0 0,0-4 0 15,-4 1 0-15,0-1-14 0,-1 0 3 0,1 0 1 16,-5-4-43-16,0 0-9 0,5 0-2 0,-9-4 0 15,4 0-198-15,-5-4-40 0</inkml:trace>
  <inkml:trace contextRef="#ctx0" brushRef="#br0" timeOffset="1624">2269 1122 230 0,'4'-16'10'0,"-4"16"2"0,0-8-12 0,0 8 0 16,0 0 0-16,-9-8 0 0,4-4 334 0,5-4 64 15,-4 4 13-15,4-1 2 16,-5 1-243-16,1-4-49 0,-1 0-9 0,-4-4-3 0,5-1-70 0,-6 1-15 16,1-8-2-16,-4-5-1 0,-1-3 5 0,5 4 1 0,-5-1 0 0,5 5 0 15,0 4-27-15,-5-1 8 0,1 5-8 16,-1 0 0-16,0 4 0 0,1 4 8 0,4-1-8 0,-5 9 0 31,-4-4-124-31,0 8-29 0,4 4-7 0,0 4 0 0</inkml:trace>
  <inkml:trace contextRef="#ctx0" brushRef="#br0" timeOffset="1819">1768 876 1958 0,'9'4'43'0,"0"0"9"0,5-8 1 0,-1 0 3 0,5 4-45 0,5 0-11 0,0-5 0 0,9 5 0 0,-5-4 104 15,5 4 20-15,0-4 3 0,0 4 1 0,0-4-56 16,-5 0-10-16,5 0-2 0,-5 4-1 0,0 4-29 0,-4 0-6 16,0 0 0-16,0-8-1 0,-5 0-33 0,5 0-6 15,-10 12-2-15,6-4 0 0,-6 0 34 0,1-4 8 16,0-8 0-16,-1 4 1 16,-4 0-110-16,5 4-23 0,-5 0-4 0,0-4-632 15,5 4-126-15</inkml:trace>
  <inkml:trace contextRef="#ctx0" brushRef="#br0" timeOffset="2297">2747 374 864 0,'-5'16'76'0,"5"-16"-60"0,0 0-16 0,5-8 0 16,-5 8 98-16,0 0 17 0,0 0 3 0,0 0 1 0,0 0 1 0,0 0 1 16,0 0 0-16,0 0 0 0,0 12-45 0,0 4-10 15,-5 0-2-15,0 1 0 0,5 3 0 0,0-4 0 16,0 0 0-16,0 4 0 0,5 5-7 0,-5 3-1 16,9 4-1-16,-4 1 0 0,-1-5-37 0,5 8-7 15,-4 5-2-15,-1 3 0 0,1-11 31 0,0-1 5 16,8 1 2-16,-8-5 0 0,-1-4-25 0,5-4-5 15,-4 1-1-15,4-1 0 0,-4-4-16 0,4 4 0 16,-5-8 0-16,5 5 0 0,-9-1 0 0,5 0 0 16,-1-4 0-16,-4-4 0 15,5 4-21-15,-5-12-11 0,0 0-3 0,0 0 0 16,0 0-201-16,0 0-40 0,0-12-8 0,0 0-551 0</inkml:trace>
  <inkml:trace contextRef="#ctx0" brushRef="#br0" timeOffset="2585">2842 742 403 0,'0'0'36'0,"0"0"-36"0,0 0 0 0,0 0 0 16,5 16 192-16,-5-16 31 0,4-8 6 0,-4 4 2 16,0 4-75-16,9-4-16 0,-4-8-2 0,-1 8-1 15,6 0-13-15,-1-4-4 0,-5 4 0 0,5 0 0 16,0-5-40-16,5 1-9 0,0-4-2 0,-1-4 0 15,6-4-20-15,-1 4-4 0,0-1-1 0,0 1 0 16,0 0-17-16,1 0-4 0,-1 0-1 0,0 0 0 0,-4-1-22 0,-1 9 0 16,1-4 0-16,0 4 0 0,-1-8 0 15,-3 4 0-15,3 0 0 0,-4-1 8 0,0 5-8 0,0 0-10 16,-4 4 10-16,4-4-13 16,-4 0-35-16,4 4-8 0,-9 4 0 0,0 0-1 15,0 0-135-15,0 0-26 0,0 0-6 0,-14 4 0 0</inkml:trace>
  <inkml:trace contextRef="#ctx0" brushRef="#br0" timeOffset="2806">2806 641 1411 0,'4'16'62'0,"-4"-16"14"0,9 8-61 0,-4 8-15 16,4 5 0-16,0-9 0 0,5-8 173 0,-1 0 32 15,6 8 7-15,-1 8 0 0,0 0-72 0,5-3-14 0,0-5-3 16,-5-4-1-16,9 4-50 0,-9 0-9 0,5 4-3 0,4-4 0 15,1 5-27-15,4-5-5 0,-5 8-2 16,-4-8 0-16,-1 0-18 0,1 0-8 0,-5 1 0 0,5-1 8 16,0 0-19-16,0 0-4 0,-5-4-1 0,0 0 0 15,0 4-38 1,-4-4-8-16,0 0-2 0,-10-3 0 0,5-1-136 0,-4 4-28 16,9-4-6-16</inkml:trace>
  <inkml:trace contextRef="#ctx0" brushRef="#br0" timeOffset="3214">4026 1179 403 0,'0'0'17'0,"0"0"5"0,0 0-22 0,0 0 0 16,0 0 0-16,0 0 0 0,0 0 160 0,0 0 27 15,0 0 5-15,0 0 2 0,-5-4-88 0,-4-4-18 16,5 0-3-16,-5-4-1 0,-1 0-36 0,1-1-7 16,-4 1-1-16,-1 4-1 0,0-8-20 0,-8-4-4 15,3-13-1-15,-3 1 0 0,3 4-3 0,1-5-1 16,-5-3 0-16,1-1 0 0,3 1 0 0,-3-4 0 15,4 7 0-15,4-3 0 0,-4-1 1 0,4 1 0 16,9-5 0-16,-4 5 0 0,0-4 5 0,5 7 2 0,4 1 0 16,4-1 0-16,-4 1 11 0,0 4 3 0,5-1 0 0,-1 1 0 15,1 4-10-15,-1-1-2 0,1 1 0 0,4 4 0 16,-4-4 8-16,4-1 0 0,-5 1 1 0,-4 4 0 16,5 8-20-16,4 4-9 0,-9 0 8 0,5-1-8 15,-5 9 0-15,0 0 0 0,0 0 0 0,0 0-610 16,0 0-127-16</inkml:trace>
  <inkml:trace contextRef="#ctx0" brushRef="#br0" timeOffset="3962">452 1620 1587 0,'0'0'141'0,"-9"0"-113"15,0 0-28-15,-5 0 0 0,-4-8 74 0,4 4 9 16,1-4 1-16,-10-4 1 16,5-4-16-16,-5-1-3 0,0-3-1 0,0-4 0 0,0 4-39 0,1-9-8 15,-6-3-2-15,6 4 0 0,-1-9-16 0,0 1-16 16,5-1 4-16,0-3 0 0,-1-1 35 0,1 1 7 15,0-9 2-15,4 5 0 0,10-5-19 0,-1 5-3 16,-4-5-1-16,9 1 0 0,9-5 10 0,-4 0 1 16,-1-3 1-16,10 3 0 0,-9 1-5 0,8 11-2 0,1 5 0 15,0-5 0-15,-5 9-14 0,4-1 0 0,1 5 0 0,4 4 0 16,-9 0 0-16,10 3 0 0,-6 1 0 0,5 4 0 16,1 0-96-1,-1 4-26-15,5-1-5 0,-1 1-820 0</inkml:trace>
  <inkml:trace contextRef="#ctx0" brushRef="#br0" timeOffset="4608">3448 1240 1170 0,'13'20'52'0,"-13"-20"10"15,0 0-50-15,5 8-12 0,-1 8 0 0,-4-16 0 16,0 0 113-16,0 0 20 0,10 8 4 0,-10-8 1 0,9-8-46 16,-9 8-8-16,0 0-3 0,0 0 0 0,4-8-17 0,5 4-4 15,-4-8-1-15,4 4 0 0,0-4-7 0,0 0-2 16,0-5 0-16,-4 5 0 0,-1-8-10 0,6 4-3 15,-1-4 0-15,0-1 0 0,0-3-17 0,0-4-4 16,0-5-1-16,-4 5 0 0,4 0-15 0,-5-13 0 16,-4-3 8-16,0-5-8 0,-4 5 0 0,-5-9 0 15,-1 5 0-15,-3-9 0 0,-1 4 0 0,-4 1 0 16,-5-1 0-16,0 4 0 0,1 1 0 0,-1-1 0 16,0-3 0-16,-4 7 0 0,-1 1-12 0,1 7 12 15,9 13-12-15,-9-4 12 16,8-5-51-16,-3 9-3 0,-1 4-1 0,9 8 0 15,-4-1-109-15,4 5-23 0,1 8-4 0</inkml:trace>
</inkml:ink>
</file>

<file path=ppt/ink/ink1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0:06.650"/>
    </inkml:context>
    <inkml:brush xml:id="br0">
      <inkml:brushProperty name="width" value="0.05" units="cm"/>
      <inkml:brushProperty name="height" value="0.05" units="cm"/>
      <inkml:brushProperty name="fitToCurve" value="1"/>
    </inkml:brush>
  </inkml:definitions>
  <inkml:trace contextRef="#ctx0" brushRef="#br0">60 1068 792 0,'0'0'35'0,"0"0"7"15,0 0-34-15,0 0-8 0,0 0 0 0,0 0 0 16,0 0 76-16,0 0 14 0,0 0 2 0,0 0 1 16,0 4-37-16,-4-12-7 0,-5 8-1 0,4-4-1 0,1 0-3 0,-1 0 0 15,5 4 0-15,0 0 0 16,-5-8 14-16,1 0 2 0,-1-4 1 0,1 4 0 0,4 8-9 0,0-13-1 15,-5 1-1-15,5 4 0 16,0-4-24-16,0 0-5 0,-4 4-1 0,4 0 0 0,0-4-12 0,0-1-8 16,-5 1 8-16,5 4-8 0,0-4 0 0,0 0 0 15,0 0 0-15,0-4 0 0,0 3 0 0,0-3 8 16,0 0-8-16,5 4 0 0,-5-4 0 0,4 4 0 16,5 0 0-16,0 3 0 0,1 1 0 0,-6 0 8 15,-4 8-8-15,9-8 0 0,0 0 8 0,0 4-8 16,-4-4 10-16,4 4-10 0,0 0 10 0,-4 0-10 15,-5 4 10-15,0 0-10 0,0 0 11 0,9 0-11 0,4 0 12 16,-3 0-12-16,-1 4 9 0,-9-4-9 0,0 0 0 16,0 0 9-16,0 4 0 0,4 4 0 0,1-4 0 15,-1 4 0-15,1 0 19 0,4 0 3 0,0 0 1 16,0 5 0-16,-9-5-4 0,5 0-1 0,-5 0 0 0,9 8 0 16,-5-4-6-16,-4 8-1 0,0-3 0 0,5 3 0 15,4-4-8-15,-9-8-1 0,0 4-1 0,0-4 0 16,5 0-2-16,-1 5 0 0,-8 7 0 0,8-8 0 15,1-12-8-15,-1-4 0 0,-4 4 0 0,0 0 0 16,0 0 0-16,0 0 8 0,5-4-8 0,-5 4 0 0,0 0 0 16,0 0 0-16,0 0 0 0,0 0 0 0,-5-16 0 15,5 3 0-15,9-3 0 0,-9 8 0 0,0-4 0 0,0 4 0 16,5-8-9-16,0 0 9 0,-1 3 0 0,-4-3 0 16,0 0 0-16,5 0 0 0,-1 0-8 0,5 0 8 15,-4-1 0-15,4 1 0 0,0 4 0 0,-4-4 0 16,-1 0 0-16,10 8 0 0,-10-5 0 0,10 5 0 15,-9 0 0-15,8-4 0 0,-8 0 0 0,4 4 11 16,-5 8-11-16,6 0 10 0,3 0-10 0,-8 0 0 16,4 4 0-16,0 4 0 0,0-4 29 0,-4 0 1 15,4 8 0-15,-5-4 0 0,1 8 4 0,-1 1 1 16,1-1 0-16,-1 4 0 0,-4 0-1 0,5 1 0 16,-5 3 0-16,0 0 0 0,5-4-11 0,-1 5-3 15,-4-1 0-15,5-4 0 0,-1 0-11 0,-4-3-9 16,0 3 12-16,5-4-12 0,-5-4 0 0,4 4 0 15,1 1 0-15,-1-5 0 16,-4-4-57-16,0-8-19 0,0 0-3 0,0 0-723 0,0 0-145 16</inkml:trace>
  <inkml:trace contextRef="#ctx0" brushRef="#br0" timeOffset="252">807 866 403 0,'-5'-8'36'0,"5"8"-36"0,5 20 0 0,4-4 0 0,-9-16 250 0,5 12 43 16,-5 5 9-16,4-5 2 0,1 4-147 0,-5-4-29 15,0 0-5-15,-5 4-2 0,5-4-57 0,0 5-12 16,-4-1-3-16,4-4 0 15,0 0-33-15,0 0-8 0,0-4 0 0,0 4-8 0,0 1 0 0,0-1 0 16,0 0 0-16,0 4-626 16,0-8-132-16</inkml:trace>
  <inkml:trace contextRef="#ctx0" brushRef="#br0" timeOffset="726">1012 757 345 0,'0'8'31'0,"0"4"-31"0,0 0 0 0,0 4 0 16,4 0 318-16,-4 9 58 0,0 7 11 0,0-8 2 15,5-12-230-15,-5 1-47 0,4 11-8 0,-4-4-3 16,0-12-57-16,0 4-11 0,0-4-2 0,0 5-1 15,-4 7-30-15,4-12-8 0,0-8-1 0,0 0 0 16,0 0 18-16,0 0 4 0,0 0 1 0,0 0 0 0,0 0-14 16,0 0 0-16,0 0 0 0,0 0 0 0,-5-8 8 15,5-4-8-15,0 0 0 0,0-1 0 0,0 1 8 16,0-8-8-16,5-4 0 0,-5 3 0 0,0 5 0 16,0 0 0-16,4 0 0 0,-4 0 0 0,5-5 0 15,0 1 0-15,-1 4 0 0,1-4 0 0,-1 4 8 0,1-1-8 16,-1 5 0-16,5 0 0 0,-4 4 8 0,4 0-8 15,-4-4 0-15,4 4 9 0,0 0-9 0,0 4 10 16,-4 0-10-16,4 0 10 0,0-1-10 0,-9 5 12 16,9 5-12-16,-5 3 12 0,-4-8 14 0,10 16 3 15,-1 0 1-15,0 0 0 0,-5 4 10 0,1 1 3 16,-1-1 0-16,1 8 0 0,-1 9-24 0,-4-9-5 16,5-8-1-16,-5 0 0 0,0-3-13 0,0 7 8 15,0 8-8-15,5-7 0 0,-5-9 0 0,4 0 0 16,1-4 0-16,-5-4 0 15,4 0-107-15,1 0-24 0,4 0-5 0,-5-4-896 0</inkml:trace>
  <inkml:trace contextRef="#ctx0" brushRef="#br0" timeOffset="1086">1713 1125 518 0,'0'8'46'15,"0"-8"-37"-15,0 0-9 0,0 0 0 16,9 4 208-16,-9-4 40 0,9-4 8 0,5 0 2 0,-5-8-119 0,0 0-24 16,-4 8-5-16,4-5-1 0,-5 1-47 0,1 0-10 15,4 0-1-15,-5-8-1 0,6 0-12 0,-6-4-2 16,5-1-1-16,-4 1 0 0,-5-4-15 0,0-4-2 15,4-1-1-15,-4 1 0 0,0 8-8 0,-4-9-1 16,4-15-8-16,-9-1 12 0,0 9-12 0,-1 3 0 16,-8-3 8-16,5-4-8 0,-10-1 0 0,0-3 0 15,5-13 0-15,-5 4 0 0,5 5 0 0,-5 3 0 16,5 9 0-16,-5-1 0 0,5 9 12 0,0-4-4 16,0-5-8-16,4 5 12 0,-4 8-12 0,4 3 0 15,0-3 0-15,1 12 0 16,4 4-116-16,-1 8-17 0,1-4-3 0,9 4-731 0</inkml:trace>
</inkml:ink>
</file>

<file path=ppt/ink/ink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5:01:10.786"/>
    </inkml:context>
    <inkml:brush xml:id="br0">
      <inkml:brushProperty name="width" value="0.05" units="cm"/>
      <inkml:brushProperty name="height" value="0.05" units="cm"/>
      <inkml:brushProperty name="fitToCurve" value="1"/>
    </inkml:brush>
  </inkml:definitions>
  <inkml:trace contextRef="#ctx0" brushRef="#br0">501 53 748 0,'0'0'67'0,"0"0"-54"0,9-8-13 0,-9-4 0 0,4 4 169 0,-4 8 31 16,-4-8 7-16,4 8 1 0,0 0-64 0,-9-4-13 16,-5-4-3-16,-4 3 0 0,-1 5-51 0,1 5-10 15,-9 3-3-15,0 4 0 0,-5 0 52 0,0 8 9 16,-9 4 3-16,0 5 0 0,9 7-120 0,-4 1-24 16,-1 3-5-16,10 1-1 0,4 3 35 0,0-4 7 15,10 5 2-15,4-5 0 0,0-3-11 0,9-1-3 16,0-3 0-16,9-1 0 0,0-4-8 0,0-3-11 15,4-9 3-15,1-4 0 0,-5 4 57 0,5-8 12 16,0 0 3-16,4-4 0 0,0-4-64 0,-4-4-26 16,4 4 2-16,0-4 0 15,0-4-13-15,0-4-3 0,-4 4 0 0,0-4 0 0,-5-4 84 0,-5 0 16 16,-4-1 3-16,-9 1 1 0,5-4-52 0,-10 0-12 16,0 3 0-16,-4 5 0 0,0 0-13 0,0 0-6 15,-5 12-1-15,5 0 0 0,-5 4 20 0,0 0-10 0,1 4 10 16,-1 4-8-1,5-4-26-15,4 9-5 0,9-1-1 0,-4-4 0 16,5-4-19-16,4 4-4 0,0 0-1 0,4 1 0 16,5-1-204-16,-4 0-42 0</inkml:trace>
  <inkml:trace contextRef="#ctx0" brushRef="#br0" timeOffset="401">710 122 1728 0,'0'0'38'0,"0"0"8"0,0 0 2 0,14 0 0 0,-5-4-39 0,4 0-9 16,1 0 0-16,4 0 0 0,5-4 53 0,0 4 9 15,4-1 2-15,5-3 0 0,0 4-52 0,9-4-12 16,-5 4 0-16,5-4 0 0,-9 0 42 0,-5 0 6 16,1 4 0-16,-1 0 1 0,-9-8-27 0,0 12-6 15,1-4 0-15,-6 4-1 0,-4 4-15 0,1-4 0 16,-10 0 0-16,0 0 0 0,4 16 54 0,-4 0 8 16,-4 0 2-16,-6 13 0 0,-3-1-52 0,-5 4-12 0,-5 5 0 15,5 3 0-15,-5 5 31 0,0-5 3 0,-4 5 1 16,4-1 0-16,-4 1-23 0,4-5-4 0,0-3 0 15,0-1-8-15,5-4 24 0,5-3-1 0,-1-9-1 16,5 4 0-16,0-4-22 0,0 1 0 0,4-5 0 16,0-4 0-16,5-12 0 0,0 0 0 0,0 8 0 0,0-8 0 15,0 0-98 1,0 0-24-16,0 0-5 0,0 0-922 0</inkml:trace>
  <inkml:trace contextRef="#ctx0" brushRef="#br0" timeOffset="583">724 470 2188 0,'13'4'48'0,"1"-4"11"0,9-4 1 0,-1 4 1 15,6-4-49-15,-1 0-12 0,10 0 0 0,-1 0 0 0,5 0 68 0,0 0 12 16,-9 0 1-16,4-5 1 0,-4 1-46 0,0 4-10 16,-5-4-2-16,1 4 0 0,-10 0-1 0,5 0-1 15,-5 4 0-15,-5 0 0 16,-3 0-222-16,3 8-45 0,10-4-9 0,0 0-2 0</inkml:trace>
  <inkml:trace contextRef="#ctx0" brushRef="#br0" timeOffset="922">2208 668 691 0,'0'0'61'0,"-9"4"-49"0,0 8-12 0,0-4 0 16,-10-3 104-16,1-1 19 0,-5 0 3 0,-4 4 1 16,-9 0-11-16,-1-4-1 0,-4 0-1 0,-4 0 0 15,-1 0-39-15,5-4-8 0,9 0-2 0,0 0 0 16,-4 0-15-16,13-4-3 0,1 0-1 0,3-4 0 16,6 4 14-16,4-4 4 0,4 0 0 0,0-5 0 15,5-3-52-15,10 0-12 0,-1-4 0 0,9 0 0 16,-4-1 44-16,4-3 7 0,-5 4 1 0,6-4 0 15,-6 3-32-15,1-7-7 0,0-4-1 0,-5-1 0 16,4 1-12-16,-8-5 0 0,-5 1 0 0,0 0 0 0,0-5 54 16,-5 9 8-16,-8-1 2 0,-6 5 0 0,1 4-52 15,5 8-12-15,-6 3 0 0,-3 1 0 16,-6 0-27-16,6 4-8 0,-1 8-1 0,0 0-1 16,5 0-107-16,4 4-22 0,5 4-4 0,4 4-1 0</inkml:trace>
</inkml:ink>
</file>

<file path=ppt/ink/ink1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9:51.463"/>
    </inkml:context>
    <inkml:brush xml:id="br0">
      <inkml:brushProperty name="width" value="0.05" units="cm"/>
      <inkml:brushProperty name="height" value="0.05" units="cm"/>
      <inkml:brushProperty name="fitToCurve" value="1"/>
    </inkml:brush>
  </inkml:definitions>
  <inkml:trace contextRef="#ctx0" brushRef="#br0">0 1870 172 0,'-9'-20'16'0,"9"20"-16"0,0 0 0 0,0 0 0 15,0 0 136-15,0 0 25 0,0 0 5 0,0 0 1 16,5-12-99-16,-1 4-19 0,-4 8-4 0,0 0-1 16,0 0-12-16,0 0-2 0,0-12-1 0,10 3 0 15,-10 9 15-15,0 0 2 0,0 0 1 0,0-12 0 0,0 4-24 16,0 0-5-16,0 4-1 0,0 4 0 0,0-8 38 0,0 8 7 16,0 0 2-16,0 0 0 0,0-4-52 0,0 4-12 15,0 0 0-15,0 0 0 0,0-8 47 0,0 8 6 16,0 0 2-16,0 0 0 0,0-8-39 0,0 8-7 15,0-8-1-15,0 8-8 0,0-8 8 0,0 8-8 16,0 0 0-16,0 0 0 0,0-13 0 0,0 9 0 16,0-4 0-16,0 8 0 0,0 0 0 0,0 0 0 15,0 0 0-15,0 0 0 0,0 0 0 0,0 0 0 16,0 0 0-16,0 0 0 0,0 0 58 0,0 0 5 16,0 0 1-16,0 0 0 0,0 0-52 0,0 0-12 15,0 0 0-15,0 0 0 0,0 0 34 0,0 0 4 16,0 0 1-16,0 12 0 0,0 1-12 0,0-1-3 15,0 4 0-15,0-4 0 0,0 0-24 0,0 4 0 16,4 5 8-16,-4-5-8 0,0 4 46 0,0 0 7 16,5 0 2-16,-5 9 0 0,0-1-22 0,0 0-4 0,0 5-1 15,0 7 0-15,0 5 0 0,4-1 0 0,-4 5 0 16,5 8 0-16,4-1-8 0,0 5-3 0,-4 4 0 16,4 3 0-16,0 5-17 0,0 4 0 0,0 4 0 15,-4 4 0-15,4-8 32 0,0 4 2 0,-5-4 1 16,5 4 0-16,-4 0-27 0,4 0-8 0,0 0 0 0,-4 4 0 15,-10-13 0-15,5 5 0 0,0 0 0 0,0 0 0 16,9-8 9-16,-9 0-9 0,9 8 0 0,-9-9 9 16,0-3-9-16,5-4 0 0,-5 0 9 0,0-5-9 15,4-7 0-15,1-1 0 0,0-7 0 0,-1-1 0 0,-4-7 0 16,5-5 0-16,-10 4 0 0,10-11 0 0,-1-1-24 16,5 0 0-16,-4-4 0 0,4-4-790 15,-4-4-158-15</inkml:trace>
  <inkml:trace contextRef="#ctx0" brushRef="#br0" timeOffset="1044">64 1826 633 0,'14'-8'56'0,"-14"8"-44"0,0 0-12 0,9-5 0 16,0 5 143-16,-4 5 26 0,8-1 6 0,-4-4 1 16,1-9-90-16,-1 1-18 0,-5 4-3 0,14 4-1 15,-4 4-6-15,4-4-2 0,0-8 0 0,10-4 0 0,-10 8-8 0,5-4-3 16,13 0 0-16,-9 0 0 0,5 0-4 0,9 0-1 16,0 4 0-16,5 0 0 0,-1-1-6 0,5-3-2 15,5-12 0-15,0 4 0 0,8 8 0 0,-8 0-1 16,0-12 0-16,4 3 0 0,0 1-3 0,-4 8 0 15,4 8 0-15,-4-8 0 0,-1-4-12 0,-4 0-4 16,5 4 0-16,4-5 0 0,5 5-12 0,-5 0 8 16,5 8-8-16,-5-4 0 0,5-8 8 0,-5 0-8 15,0 0 0-15,5 4 0 0,-5 12 0 0,0-4 0 16,5-8 0-16,-9 0 0 0,-1-5 0 0,1 5 0 16,-1-4 0-16,1 4 0 0,-5 0 0 0,5 4 8 15,-5-4-8-15,5 8 0 0,-5-4 0 0,-5 0 0 16,1 4 8-16,8 0-8 0,1-4 0 0,-5 4 0 15,5-4 0-15,-5 8 0 0,4 8 0 0,-4-4 0 16,-4 0 0-16,-1-8 0 0,-4-12 0 0,0 0 0 0,0 4 0 16,-4 0 0-16,4 4 0 0,-9-5 0 0,0 5 0 15,-1-4 0-15,-8 4-10 0,4-4 10 0,1 0-8 0,-1 4 8 16,0-4 0-16,-4 8 0 0,9-4 0 0,-5 8-8 16,-4 0 8-16,4-8 0 0,-4-8 0 15,5 4 0-15,-6 8 0 0,1 0 0 0,0-8 0 0,0 8 0 16,-5 0 0-16,5 4 0 0,-5 8 0 0,5-8 0 15,-5-4 0-15,0 0 0 0,0 0 0 0,-4 0 8 16,-5 4-8-16,5 0 0 0,-5 8 0 0,4-4 0 16,-4-8 0-16,1-4 0 15,-1 4 0-15,0-4-8 0,0 4 8 0,0 0 0 0,5 8 0 0,-5-8 0 16,0 0 0-16,5 4 0 0,-5-4 0 0,0 0 0 0,0 0 0 16,0 0 0-16,0 0 0 0,-9 0-8 0,0 0 8 0,0 0 0 15,5 8 0-15,-5-8 0 0,0 0 0 0,0 0-8 16,0 0 8-16,0 0 0 0,0 0 0 0,0 0-10 15,9 4 10-15,-9-4 0 0,4 8-8 0,1 5 8 16,-1-5 0-16,-4 0 0 0,0 4 0 0,0 0 0 16,5 0 0-16,-5 0 0 15,4 9 0-15,1-1 0 0,0 0 0 0,-1 4 9 0,-4 1-9 0,5-1 10 16,-1 4-10-16,1 9 10 0,-1 3-10 0,1 1 10 16,-5 3-10-16,4 1 10 0,1 3-2 0,0 9 0 15,-1 4 0-15,-4 7 0 0,0-3 4 0,5 8 0 16,-1-4 0-16,-4 12 0 0,0-4-1 0,0 8 0 15,-4 4 0-15,4 8 0 0,0-4 1 0,-5 4 0 16,5 0 0-16,-4 12 0 0,-1-3-1 0,5-5 0 16,-5 4 0-16,5 4 0 0,-4-16-11 0,-1 0 0 15,5-4 0-15,0 0 0 0,-4-12 0 0,4 0 8 16,0-4-8-16,-5-4 0 0,5-4 0 0,0-9 0 0,0-3 8 16,0-9-8-16,0 1 0 0,0-9 0 0,5 5 0 15,-1-1 0-15,1-3 0 0,-1 3 0 0,1-3 0 0,0-1 0 16,-1 0-92-1,1 1-10-15,-5-9-2 0,0 5-1 0,0-9-110 0,-5 0-21 16</inkml:trace>
  <inkml:trace contextRef="#ctx0" brushRef="#br0" timeOffset="1929">556 4727 691 0,'0'0'30'0,"0"0"7"0,0 0-29 0,0 0-8 0,0 0 0 0,0 0 0 16,0 0 76-16,0 0 15 0,0 0 2 0,0 0 1 0,0 0 1 15,0 0 0-15,0 0 0 0,0 0 0 16,0 0-35-16,0 0-6 0,0 0-2 0,0 0 0 0,0 0-10 0,0 0-2 15,0 0-1-15,0 0 0 0,9 0 26 0,5-4 6 16,-1 4 1-16,1-4 0 0,4 4-32 0,0 0-5 16,5 0-2-16,9 0 0 0,0 0 11 0,0 4 1 15,4-4 1-15,5 0 0 0,-4 4-10 0,4 0-1 16,4 0-1-16,1 0 0 0,-5-4-7 0,4 4-2 16,1 1 0-16,-5-1 0 0,0 0-5 0,4 0 0 15,1 4-1-15,-5-4 0 0,4 0-7 0,5 0-2 16,9-4 0-16,-4 0 0 0,0 0-1 0,-1 4 0 15,1-4 0-15,4 4 0 0,-4-4 13 0,-5 0 2 16,0 0 1-16,0 0 0 0,-4 0-13 0,4 4-2 16,-5 0-1-16,1 0 0 0,8-4-1 0,-13 4-8 15,-4-4 12-15,4-4-4 0,4 4-8 0,1 0 0 16,-10 0 0-16,1 0 0 0,-1 0 0 0,5 0 0 16,0 0 0-16,0 4 0 0,-5 0 10 0,1 0-10 0,4 4 12 15,4-4-12-15,1 0 11 0,-5 5-11 0,9-1 10 16,-5-4-10-16,-4 0 8 0,0-4-8 0,5 4 0 0,-5-4 9 15,0-4-9-15,0 0 0 0,-5 4 0 0,1 0 0 16,-1-4 8-16,1 0-8 0,4 0 0 0,-5 4 8 16,0-4-8-16,5-1 0 0,-9 1 9 0,5 0-9 15,-5 4 0-15,-1 0 9 0,10 0-9 0,-4 0 0 16,-5-8 8-16,-5 4-8 0,5 0 0 0,0 0 0 16,-5 0 0-16,-4 0 0 0,0 0 0 0,-5 4 0 15,0 0 0-15,0 0 0 0,-4 4 0 0,-1-4 0 0,-3 8 0 16,3-4 0-16,-4 0 0 0,5 4 0 15,-5 0-60-15,-4 1-12 0,4-1-2 0,-5 4-1 16,-4-12-162-16,0 12-33 0</inkml:trace>
  <inkml:trace contextRef="#ctx0" brushRef="#br0" timeOffset="19997">2172 3125 1440 0,'0'0'32'0,"0"0"6"0,0 0 2 0,0 0 0 0,0 0-32 0,0 0-8 0,0 0 0 0,0 0 0 15,18 12 116-15,-18-12 23 0,0 0 4 0,0 0 1 0,0 0-84 0,0 0-16 16,0 0-3-16,0 0-1 0,0 0-12 0,0 0-4 16,0 0 0-16,0 0 0 0,0 0 20 0,0-8 3 15,0 8 1-15,0-8 0 0,5-4-39 0,-5 3-9 16,0 9 0-16,0-8 0 0,0 0 16 0,-5-4 2 16,5 4 0-16,-4 0 0 0,-5 0-18 0,9 0 0 15,-5 0 0-15,-4 0 0 0,5 3 0 0,4 5 0 16,-10 5 0-16,1-5 0 0,-9-5 0 0,4 1 0 15,5 0 0-15,0 8 0 0,5 5 0 0,-5-1 0 16,4 0 0-16,0 0 0 0,-4-4 0 0,0 8 0 16,9-4 0-16,0 4 0 0,0 0 48 0,0 1 13 15,5-1 3-15,-1 0 0 0,1-4-64 0,-1 4-26 16,1-4 2-16,4-4 0 0,5 4 24 0,-5-8 8 0,-9 0 0 16,9 4 0-16,0-4 6 0,0 0 2 0,-9 0 0 0,9-4 0 15,5 0-16-15,-5-4 0 0,0 0 0 16,-4-4-10-16,-1 4 10 0,1 0 0 15,8-4 0-15,-8-1 0 0,-5 1-10 0,0 0 0 0,5 4 0 0,-5-4 0 16,-14 0 19-16,5 0 4 0,0 4 1 16,4-5 0-16,5 5-22 0,0 8-5 0,-9-4-1 0,5 0 0 15,-6 0 14-15,1 4 0 0,0 0 0 0,9 0-9 16,-9 4 9-16,0 0 0 0,4 0 0 0,-4 4 0 16,5 5 11-16,4-5 4 0,-9 8 1 0,9-4 0 15,-5 0-16-15,5 0 0 0,0 0 0 0,0 1 0 16,0-5 0-16,0 4 0 0,0-4 0 0,0-8 0 15,0 0 0-15,0 0 0 0,9 8 0 0,-9-8 0 16,0 0 0-16,0 0 0 0,0 0 8 0,9-4-8 16,5 0 0-16,-5-4 0 0,0 4 0 0,-9 4-10 0,9 0-3 15,-9 0-1-15,5-8 0 0,-1-5 0 0,-4 5 14 16,0 0 0-16,0 8 0 0,0 0 0 16,0 0-195-16,0 0-36 0,5-16-7 0,-5 16-2 15</inkml:trace>
  <inkml:trace contextRef="#ctx0" brushRef="#br0" timeOffset="20965">1790 3950 1335 0,'0'0'59'0,"0"0"13"0,0 0-58 0,0 0-14 16,0 0 0-16,0 0 0 0,0 0 100 0,0 0 16 15,13 8 4-15,-13-8 1 0,0 0-50 0,-13-4-11 16,8-4-1-16,5 8-1 0,0 0-21 0,0 0-4 16,0 0-1-16,0 0 0 0,0-8-4 0,0 8-2 15,0-8 0-15,0 0 0 0,0-4-6 0,0 4 0 16,-4 0-1-16,4 0 0 0,-5-1-7 0,5 1-2 16,5-4 0-16,-5 0 0 0,-5 0-10 0,5 0 0 15,5 4 9-15,-1-4-9 16,-4-1 0-16,5 1 0 0,-5 0 0 0,0 4 0 15,0-4 0-15,0 0 8 0,0 4-8 0,4-4 0 0,-4 3 0 16,5-3 0-16,-5 4 0 0,0 8 8 0,4-8-8 16,-4 8 8-16,0 0-8 0,0 0 8 0,0 0-8 0,9-4 9 15,1 4-9-15,-10 0 10 0,0 0-10 0,0 0 12 0,9-8-12 16,-5 8 12-16,-4 0 1 0,9 0 1 0,-4 4 0 16,4 0 0-16,-4 4-14 0,-1-4 0 0,-4-4 0 15,9 12 0-15,5 5 12 0,-10-5-3 0,1-4-1 0,4 0 0 16,-4 0 5-1,-5 4 1-15,0 0 0 0,0 0 0 0,4 0-6 0,-4-3-8 0,0 3 11 0,0 0-11 16,0-4 8-16,5 0-8 16,-5 0 0-16,0 0 0 0,0-8 0 0,0 0 0 0,0 0 0 0,0 8 0 0,4-4 0 15,-4-4 0-15,0 0 0 0,0 0 0 0,0 0 0 16,0 0 0-16,0 0 0 0,0 0-9 0,0 0 9 16,0 0 0-16,0 0 0 0,0 0-8 0,0-8 8 0,0 8 0 15,5-12-9-15,-1 0 9 16,1 4 0-16,0-4 0 0,-1 4-9 0,5-9 9 0,-4 1-8 0,-1 8 8 15,5 0-12-15,-4 0 12 0,0-8 0 0,-5 4 0 16,9 0 8-16,-5 3-8 0,-4-3-9 0,0 12-8 16,9-8-2-16,-4 4 0 0,-5 4 19 0,0 0 0 15,0 0 0-15,9 0 0 0,-9 0 0 0,4 0 17 16,1 4-3-16,4 0-1 0,-9-4 0 0,0 8 0 16,9 9 0-16,-4-1 0 0,-5 0 7 0,0 0 2 15,0 0 0-15,4 5 0 0,-8-5-1 0,8 4 0 16,-4 0 0-16,0 0 0 0,5 5-6 0,-5-9-2 15,0-4 0-15,0 4 0 0,4 0-13 0,-4-3 11 0,10-1-11 16,-10 0 10-16,4-4-10 0,1 4 0 16,-1-4 0-16,1 0 0 15,-5 0-139-15,4 0-26 0,-4-8-6 0</inkml:trace>
  <inkml:trace contextRef="#ctx0" brushRef="#br0" timeOffset="21201">2318 3954 864 0,'0'0'76'15,"0"0"-60"-15,0 0-16 0,4 12 0 0,-4 1 224 0,5-1 43 16,-5 4 8-16,-5-4 1 0,5 0-148 0,0 0-29 15,0 5-7-15,0-5 0 0,0-12-64 0,0 12-13 16,0 0-3-16,0 0 0 16,0-12-71-16,0 8-14 0,0-8-3 0,0 0-840 0</inkml:trace>
  <inkml:trace contextRef="#ctx0" brushRef="#br0" timeOffset="21654">2477 3760 460 0,'0'0'20'0,"0"0"5"0,0 0-25 0,5 8 0 0,-1 4 0 0,1 0 0 16,-10-3 307-16,5 3 56 0,5 4 11 0,-5-4 2 15,4 4-232-15,-4 0-46 0,0 1-10 0,0-5-1 16,0 4-56-16,-4-4-11 0,-1 4-3 0,5-8 0 15,0 0-17-15,5 1 0 0,-1 3 0 0,1-4 0 16,-14-4 32-16,4 0 2 0,-4 0 1 0,9-4 0 16,0 0-35-16,0 0 0 0,0 0 0 0,0 0 0 15,0 0-28-15,0 0-4 0,0 0 0 0,0 0 0 0,-4-8 32 16,-1 0 0-16,5 8 0 0,5-12 0 0,-1 3 0 0,-4 9 0 16,0-8 0-16,0-4 0 0,5-4 0 15,-1 0 0-15,-4 0 0 0,0-1 0 0,5 5 0 0,-5 0 0 16,4 0 0-16,1 0 0 0,0 0 0 0,4 4 0 15,0-4 0-15,0 7 0 0,0-3 0 0,0 4 0 16,-9 4 0-16,0 0 0 0,0 0 45 0,9 0 15 16,5 0 4-16,-5 4 0 0,-9-4-52 0,9 4-12 15,5 9 0-15,-10 3 0 0,1-8 54 0,-1 4 8 16,1 0 2-16,-1 0 0 0,-4 4-52 0,0 1-12 16,5-5 0-16,0 0 0 15,-5 4 0-15,4-4 0 0,1 0 0 0,-5 1 0 0,4 3 0 0,-4-8 0 16,0-8 0-16,0 0 0 15,0 12-69-15,5-4-17 0,-5-8-3 0</inkml:trace>
  <inkml:trace contextRef="#ctx0" brushRef="#br0" timeOffset="22012">2937 4076 345 0,'0'0'31'0,"0"0"-31"0,0 0 0 0,0 0 0 0,0 0 211 0,14-8 36 15,-5 0 7-15,0-1 2 0,-9 9-104 0,4-8-21 16,6 0-4-16,-1-4-1 0,-9 4-48 0,0-4-10 15,4 0-1-15,1 4-1 0,-1-4-23 0,1-5-5 16,-1 5-1-16,-4-8 0 0,0 4-23 0,-4 0-5 16,-5-5-1-16,9 1 0 0,0 0-8 0,-5 0 0 15,-8-1 0-15,-1 1 0 0,0 0 0 0,-4 0 0 16,4-5 0-16,1 5 8 0,-5-4-8 0,4 4 0 16,-4-1 0-16,-5 5 0 15,5 8-36-15,-1-4-8 0,-3 0-3 0,-1 0-852 0</inkml:trace>
  <inkml:trace contextRef="#ctx0" brushRef="#br0" timeOffset="22401">1767 4169 230 0,'-27'0'10'0,"18"4"2"0,-1 0-12 16,1 0 0-16,9-4 0 0,-4 0 0 0,-10-4 184 0,0 0 35 15,5 0 6-15,-4 0 2 0,-10 0-96 0,5-4-19 16,4-5-4-16,0 1-1 0,1 0-23 0,-1-4-5 15,0 0-1-15,1 4 0 0,-1-9-14 0,0 9-4 16,1-8 0-16,4 4 0 0,-10 0-34 0,10-5-7 16,5 1-2-16,-5 4 0 0,4-4-17 0,-4 4-11 15,0-5 2-15,4 5 0 0,1-4 28 0,-1 4 5 16,1-9 2-16,4 9 0 16,4 0-42-16,1 0-8 0,-5 0-1 0,4 0-1 0,1-1 15 0,0 1 11 15,-1 4-13-15,1 0 5 16,-5 4-40-16,4-4-7 0,5 0-1 0,0 3-483 15,-4-3-96-15</inkml:trace>
  <inkml:trace contextRef="#ctx0" brushRef="#br0" timeOffset="32109">1690 5144 1036 0,'9'-4'92'16,"-9"4"-73"-16,0 0-19 0,0 0 0 0,0 0 92 0,0 0 14 16,-5-12 3-16,5 12 1 0,0 0-38 0,0 0-7 15,0 0-1-15,0 0-1 0,5 12-35 0,-14-4-8 31,-10-12 0-31,1 8-1 0,0 8-19 0,0-4 0 32,-10-4 0-32,10 5 0 0,0-1 55 0,4 4 7 15,1 0 2-15,4 4 0 0,4-4 0 0,0 0 0 16,5-12 0-16,0 0 0 0,5 13 0 0,0-1 0 16,4 0 0-16,0 0 0 0,-5-4-52 0,5 0-12 15,-4 0 0-15,-5-8 0 0,9 8 0 0,0 0 0 16,-9-8 0-16,0 0 0 0,0 0 0 0,5 0 0 15,-5 0 0-15,9 4 0 0,-9-4 0 0,0 0 0 0,4-8 0 16,6 0 0-16,-6 0 0 0,1-4 0 0,-1 0 0 16,-4 0 0-16,5 4 0 0,-5-4 0 0,4-1 0 0,-4 5 0 31,5-4-100-31,-1 4-22 0,-4-4-5 0,5 4-820 0</inkml:trace>
  <inkml:trace contextRef="#ctx0" brushRef="#br0" timeOffset="32368">1790 5087 1497 0,'0'21'66'0,"0"-9"14"0,4 0-64 0,-4 0-16 0,0 0 0 0,0 4 0 0,5 5 146 16,-5-5 26-16,-5-8 4 0,5 4 2 0,5 4-87 0,-1-4-18 16,-4 1-3-16,9-1-1 0,1 8-33 0,-6-4-8 15,-4-8 0-15,0-8-1 0,5 8-12 0,-5-8-3 16,9 4 0-16,-9-4 0 0,9-12-12 0,-5 4 8 15,6-4-8-15,-6 0 0 0,5-4 31 0,0 4 0 16,0-1 0-16,-4-3 0 0,0 4-31 0,-1 0 0 16,-4 0 0-16,5 0 0 15,-5 0-45-15,0-1-15 0,4 1-4 0,-4 0 0 0,5 4 52 0,-5 0 12 16,0 8 0-16,4-8 0 16,-4 0-208-16,0 8-38 0,0-8-8 0,0 8-2 0</inkml:trace>
  <inkml:trace contextRef="#ctx0" brushRef="#br0" timeOffset="32598">2145 5298 460 0,'0'0'41'0,"0"0"-33"0,0 0-8 0,0 0 0 16,0 0 130-16,0 0 24 0,0 0 5 0,0 0 1 15,0 0-39-15,0 0-7 0,0-12-2 0,0 0 0 16,0-1-25-16,0 1-6 0,-5-8-1 0,5 8 0 15,-9-8-54-15,9 4-11 0,-4-1-3 0,-1 1 0 16,1 0-12-16,-6 0-16 0,6 0 3 0,-5-9 1 16,4-7 12-16,1 4 0 0,-1 3 0 0,1 5 0 0,-1 0 0 0,0 0 0 15,1 7 0-15,-1 1-515 16,1 0-100-16</inkml:trace>
  <inkml:trace contextRef="#ctx0" brushRef="#br0" timeOffset="33141">1972 5027 748 0,'0'0'67'0,"4"12"-54"15,6 8-13-15,-6-12 0 0,1-16 169 0,-1 4 31 16,-4 4 7-16,0 0 1 0,9-8-116 0,0 4-22 16,0 0-5-16,1 4-1 0,-1 12-51 0,0-12-13 15,4-8 0-15,1 0 0 0,-5 4 0 0,5 0 0 16,0-4 0-16,-1 12 0 15,5 12-48-15,-4-16-13 0,0-16-3 0,-1 4 0 16,-4 8-12-16,1-5-4 0,-1 5 0 0,13 0 0 0,15-4 64 0,-19 8 16 0,-18 0 0 16,0 0 0-16,0 0 48 0,9 8 13 0,0 0 3 0,-4 5 0 15,-5 3 29-15,0 0 7 0,4 0 0 0,1 4 1 16,-10-3-25-16,5 3-6 0,5 4-1 0,-5-4 0 16,-5-3-27-16,5-5-6 0,5-4 0 0,-5 8-1 15,5 4-14-15,-5 0-2 0,-5-3-1 0,5-1 0 16,5-4-26-16,-5 0-6 0,0 0-1 0,0-4 0 15,0-8 42-15,0 0 8 0,0 0 1 0,0 0 1 16,0 0-37-16,0 0 0 0,0 0 0 0,0 0 0 16,0 0 0-16,0 0-10 0,0 0 10 0,0 0-10 15,0-12 10-15,-5-4-10 0,0-4 10 0,1 4-10 0,4-5-11 16,0 1-3-16,9-4 0 0,-9 4 0 0,0 3 24 16,-5-3 0-16,1 4 0 0,4 0 0 15,4 0 0-15,1 3 0 0,0 1 0 0,4 0 0 0,0 4 24 16,0 4 8-16,0 0 3 0,0 0 0 0,0 4-19 15,-9 0-3-15,0 0-1 0,9 8 0 0,0 4 1 0,-4 0 0 16,-5-12 0-16,0 0 0 0,-5 12-3 0,1 5-1 16,-1-5 0-16,-4 4 0 0,0 4-9 15,-5-8 0-15,10 0 0 0,-5 1 0 0,4-5-10 16,-4 0 10-16,5 4 0 0,-1 0-9 0,10 4 9 0,-5-16 0 16,0 0 0-16,0 0 0 15,0 0-131-15,0 0-27 0,0 0-6 0,4-8-453 16,5 0-91-16</inkml:trace>
  <inkml:trace contextRef="#ctx0" brushRef="#br0" timeOffset="33382">2541 5156 1134 0,'-9'16'50'0,"9"-16"10"0,0 0-48 0,4 9-12 0,-4 3 0 0,5 0 0 16,0 0 138-16,-5 0 25 0,0-12 5 0,0 0 0 15,9 8-52-15,-9-8-12 0,0 0-1 0,9 0-1 16,-9 0-46-16,13 0-10 0,-4 0-2 0,1 0 0 15,-10 0-27-15,9 0-5 0,0-12-2 0,0 0 0 16,-5 4-34-16,1-4-6 0,0 0-2 0,-1 3 0 16,5 1 52-16,-9-4 9 0,0 0 3 0,0 4 0 15,0 8-32-15,0-8 0 0,0 8 0 0,0 0 0 16,0 0-32-16,0 0-4 0,0 0 0 0,0 0 0 16,0 0-170-16,0 0-34 0,0 0-8 0,0 0-464 15</inkml:trace>
  <inkml:trace contextRef="#ctx0" brushRef="#br0" timeOffset="33558">2823 5253 939 0,'0'0'41'0,"0"0"10"0,0 0-41 0,0 0-10 15,0 0 0-15,0 0 0 0,-4-12 75 0,-1 4 13 16,5 0 2-16,0 0 1 0,-9-4 11 0,0 0 2 16,0-4 1-16,4-1 0 0,-4 1-54 0,0 0-11 15,4-4-3-15,-4-1 0 0,5 1-37 0,-5-4-15 16,4-4 1-16,1-1 0 0,-5 5 38 0,-1 0 7 15,1 3 1-15,0-3 1 16,5 4-53-16,4 8-10 0,-5 0-2 0,5 12-496 16,0 0-98-16</inkml:trace>
  <inkml:trace contextRef="#ctx0" brushRef="#br0" timeOffset="33726">2673 5059 691 0,'14'-4'61'0,"-1"0"-49"0,1-8-12 0,0 4 0 15,4-4 289-15,5 8 55 0,4 8 12 0,-4-8 1 16,-1-4-200-16,6-1-40 0,-1 1-8 0,-4 4-1 16,-10 0-68-16,6 4-12 0,-1 4-4 0,-4 0 0 15,-1-4-24-15,1 0 0 0,0 0 8 0,-1 0-8 16,-4 0-168-16,5 12-36 0</inkml:trace>
  <inkml:trace contextRef="#ctx0" brushRef="#br0" timeOffset="34600">3688 5087 288 0,'0'0'12'0,"0"0"4"0,0 0-16 0,0 0 0 16,14 13 0-16,-5-1 0 0,0 0 344 0,-4 4 67 15,8 8 13-15,-8-3 2 0,-5-9-242 0,0 4-49 16,4-4-10-16,1 4-1 0,-5 0-54 0,0 5-10 15,0 3-3-15,0-4 0 0,0 0-17 0,0-3-4 0,0-5-1 16,0 4 0-16,0 0-15 0,5 4-4 0,4 5 0 0,-5-9 0 16,-4-16-16-16,0 0 0 0,-4 8 0 0,4-8 0 15,-14 0 0-15,14 0 0 0,0 0 0 0,0 0 0 16,-5-4-12-16,-4-4 12 0,5 0-13 16,-1 4 5-16,5 4 8 0,-4-12 11 0,-1-1-3 0,5 5 0 15,0 8-20-15,-4-8-4 0,-1-4 0 0,0-4-1 16,10-4 27-16,0-5 6 0,-5 5 0 0,4 4 1 15,1 4-17-15,-5-4 0 0,0-13 0 0,0 5 0 16,0 4-12-16,4 4-7 0,1-1-1 0,-1 1 0 16,-4 4 5-16,5 4 1 0,9 0 0 15,-1 0 0-15,1 0 14 0,-10 4 0 0,6 0 0 0,-1-5 0 16,4 9 0-16,-4-4 0 0,-9 4 9 0,0 0-9 31,14 4 13-31,-14 17-3 16,-14 11-1-16,1 5 0 0,-1-13-9 15,5-4 12-15,0-4-12 0,0-4 12 0,0 0-12 16,4 5 0-16,1-5 0 0,4 0 0 0,0-12-15 16,0 0 2-16,0 0 0 0,0 0 0 15,0 0-120-15,0 0-24 0,0 0-5 0,13-4-806 16</inkml:trace>
  <inkml:trace contextRef="#ctx0" brushRef="#br0" timeOffset="34884">4093 5249 1036 0,'0'0'46'0,"5"8"10"0,-5-8-45 0,0 0-11 0,0 0 0 0,0 0 0 15,0 0 156-15,0 0 28 0,0 0 7 0,0 0 1 16,0 0-75-16,0 0-14 0,0 0-3 0,0 0-1 16,-5-8-56-16,1 4-11 0,4 4-3 0,-5-8 0 15,5 0-29-15,0-4 0 0,0 4 0 0,0 8 0 16,0 0 37-16,0-12 2 0,0-8 0 0,0 3 0 16,0 17-102-16,0 0-20 0,5-12-4 0,-5 4-550 15,0 8-111-15</inkml:trace>
  <inkml:trace contextRef="#ctx0" brushRef="#br0" timeOffset="35271">4253 5225 288 0,'0'0'25'0,"0"0"-25"0,0 0 0 0,0 0 0 15,0 0 193-15,0 0 34 0,0 0 6 0,0 0 2 16,0 0-73-16,4-8-14 0,1 0-4 0,-1-4 0 15,1 8-49-15,0-8-11 0,-1-1-1 16,5 5-1-16,0-4-26 0,0 0-4 0,1 0-2 0,-1 4 0 16,4-4-23-16,-8 0-5 0,4-1-1 0,0 9 0 15,0-4-8-15,0 4-1 0,5 4-1 0,-5-4 0 16,0-4-11-16,-9 8 12 0,0-12-12 0,0 4 12 16,0 8-12-16,0 0 0 0,0 0 0 0,0 0 0 15,0 0-166-15,0 0-38 0,0 0-8 0</inkml:trace>
  <inkml:trace contextRef="#ctx0" brushRef="#br0" timeOffset="35487">4289 5120 691 0,'0'0'61'0,"9"4"-49"15,-9-4 196-15,5 4 40 0,4 4 7 0,0-4 1 16,0 4-91-16,0-4-18 0,0 0-4 0,5 0-1 15,-5 4-49-15,0 1-9 0,5-1-3 0,0 0 0 16,-1 0-22-16,1 0-5 0,4 0-1 0,-9 4 0 0,0-8-34 0,-4 4-7 16,4 0-2-16,5 0 0 15,-5 5-10-15,0-9 0 0,0 0 0 0,-9-4 0 16,0 0-95-16,9 8-11 0,5-4-2 0,-5 0-1 16,-9-4-119-16,9 0-24 0,-9 0-5 0</inkml:trace>
  <inkml:trace contextRef="#ctx0" brushRef="#br0" timeOffset="35764">4681 5290 1101 0,'13'-20'48'0,"-8"16"12"0,-5-5-48 0,0 9-12 0,5-8 0 0,4 4 0 16,-9 4 102-16,0 0 18 0,4-8 4 0,-4 8 1 15,5-8-45-15,-1 0-8 0,1 0-3 0,-5-4 0 16,4 0-31-16,-4 4-6 0,0-5-2 0,0 1 0 16,0 4-13-16,-4 0-2 0,-1-4-1 0,-4 4 0 15,5-4 2-15,-1 4 1 0,1 8 0 0,-6-4 0 16,6 4 18-16,4 0 3 0,-5 4 1 0,-4 8 0 15,0 0 6-15,0 0 2 0,9-4 0 0,-5 4 0 0,5 4-23 16,0 1-5-16,0-17-1 0,5 8 0 0,0 8 4 0,4-4 1 16,-5 0 0-16,5 4 0 0,-4 5 20 0,4-9 4 15,0-8 1-15,5 0 0 16,-5 4-60-16,5-4-11 0,-10 0-2 0,10 4-1 16,-5-8 42-16,0 8 8 0,5 0 1 0,-5-4 1 15,0-8-155-15,4 0-31 0,1 4-7 0,-5 0-842 16</inkml:trace>
  <inkml:trace contextRef="#ctx0" brushRef="#br0" timeOffset="35952">5009 5326 576 0,'0'0'25'0,"0"0"6"0,0 0-31 0,-5-8 0 16,5-4 0-16,-5 0 0 0,1 0 236 0,-1 0 40 0,1-5 9 15,-1 1 2-15,1-8-163 0,-1 0-33 0,1-1-7 16,-5 1 0-16,4-8-50 0,-4 3-10 15,4 1-1-15,1-4-1 0,-1 3-14 0,1-3-8 0,-1 4 10 0,1 3-10 16,-1 1 0-16,5 4-15 0,-9 0 2 0,4-1 0 16,1 5-47-1,-1 8-10-15,1 0-2 0</inkml:trace>
  <inkml:trace contextRef="#ctx0" brushRef="#br0" timeOffset="36245">3993 5136 1728 0,'0'0'38'0,"0"0"8"0,0 0 2 0,0 0 0 0,0 0-39 0,0 0-9 16,0 0 0-16,0 0 0 0,-4-8 53 0,4 8 9 15,0 0 2-15,0 0 0 0,0 0-37 0,0 0-7 16,13-8-2-16,-8-4 0 0,4 4-29 0,-4 0-5 16,4 3-2-16,-9 5-863 0</inkml:trace>
</inkml:ink>
</file>

<file path=ppt/ink/ink1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0:28.762"/>
    </inkml:context>
    <inkml:brush xml:id="br0">
      <inkml:brushProperty name="width" value="0.05" units="cm"/>
      <inkml:brushProperty name="height" value="0.05" units="cm"/>
      <inkml:brushProperty name="fitToCurve" value="1"/>
    </inkml:brush>
  </inkml:definitions>
  <inkml:trace contextRef="#ctx0" brushRef="#br0">23 628 1029 0,'0'0'92'0,"0"12"-74"16,0 0 100-16,0-12 20 0,0 0 4 0,0 0 1 0,0 0-27 15,0 0-4-15,0 0-2 0,0 0 0 0,0 0-33 0,0 0-6 16,0-8-2-16,0 0 0 0,-5 0-17 0,5 0-4 16,0 8-1-16,-4-9 0 0,4-3-20 0,0 4-4 15,0 0-1-15,0-4 0 0,-5-4-12 0,5 0-2 16,0 8-8-16,0-1 12 15,0 9-43-15,-4-12-9 0,4-8-1 0,-5 8-1011 0</inkml:trace>
  <inkml:trace contextRef="#ctx0" brushRef="#br0" timeOffset="164">9 276 921 0,'14'8'82'0,"-5"0"-66"16,0 4-16-16,-4-4 0 0,4-16 227 0,-9-4 41 15,9 4 9-15,-9 4 2 0,0-4-153 0,0 8-30 0,4 16-7 16,1-4-1-16,-5-12-64 0,0 0-14 16,0 0-2-16,0 0-8 15,0 0-113-15,0 0-30 0,0 0-5 0,0 0-434 0,0 0-86 0</inkml:trace>
  <inkml:trace contextRef="#ctx0" brushRef="#br0" timeOffset="489">128 478 691 0,'4'4'61'0,"1"4"-49"0,-5-8-12 0,4 8 0 15,-4-4 205-15,5 4 39 0,-5 4 7 0,0-3 1 16,0-9-110-16,0 0-22 0,0 12-5 0,0-12-1 0,-5 12-40 16,5 0-8-16,0 0-2 0,5-4 0 15,-1 0-12-15,-4-8-4 0,0 0 0 0,0 0 0 0,0 0-9 0,0 0-3 16,0 0 0-16,0 0 0 0,0 0-19 0,0 0-4 16,0 0-1-16,0 0 0 0,10 0-12 0,-10-8 0 15,4 0 0-15,-4-4 0 0,5 4 0 0,-5-4 0 16,0 4 0-16,0 0 0 0,9-1 0 0,-9 1 0 15,0 8 0-15,9-8 0 0,-5 0 0 0,5-4 0 16,1 4 0-16,3 4 0 0,-4-4 0 0,0 4 0 16,1 0 0-16,-6 0 0 0,5 8 11 0,5-4-11 15,-14 0 12-15,4 4-12 0,10 4 14 0,-9-4-4 16,-1 0-1-16,5 8 0 0,0-4-1 0,-4 4-8 16,-5 0 12-16,5 5-4 0,-1-9-8 0,-4 4 0 15,5 0 0-15,-5-4 0 16,0-8-24-16,4 12-3 0,1-4-1 0,-5-8 0 15,4 8-132-15,-4 5-26 0,9-5-6 0,-9-8-756 0</inkml:trace>
  <inkml:trace contextRef="#ctx0" brushRef="#br0" timeOffset="857">510 539 1173 0,'0'0'52'0,"0"0"11"0,9-4-51 0,-4 0-12 0,-1-5 0 0,1-3 0 15,-1 0 104-15,1 4 19 0,-5-4 3 0,5 4 1 16,-5-4-42-16,0 0-8 0,-5 3-1 0,5 5-1 16,-9 0-21-16,9 4-4 0,-5-4-1 0,5 4 0 0,-13 4-16 15,8-4-3-15,-4 8-1 0,-5 1 0 0,5-1-16 16,0 4-3-16,5 4-1 0,-6 0 0 0,1-4-19 0,5 5-4 16,-1-1-1-16,5 0 0 0,0-4-2 0,0 0-1 15,5 0 0-15,-1 0 0 0,1-3 18 0,4-1-12 16,-9-8 12-16,9 0-10 0,5 0 10 0,-5-4-8 15,0 0 8-15,0-5-8 0,0 1 8 0,5-4 9 16,-5-8-1-16,0 4-8 0,0-4 18 0,-4-5-3 16,4 1-1-16,-5 0 0 0,-4-5-14 0,5 5 9 15,-5-8-9-15,0-1 8 0,0-3-8 0,0 4 0 16,-5-5 0-16,5 9 0 0,0-1 0 0,-4 1 0 16,4-4 8-16,0 3-8 0,0 5 0 0,0 4 0 15,0 4 0-15,0 0 0 16,0 7-113-16,0 5-28 0,0 4-6 0,0 0-666 0</inkml:trace>
  <inkml:trace contextRef="#ctx0" brushRef="#br0" timeOffset="1140">697 429 518 0,'13'4'46'0,"-3"0"-37"0,3-4-9 0,1 5 0 16,-1-5 254-16,1 0 49 0,-5-5 9 0,0 1 3 15,0 0-171-15,1 0-33 0,3 0-7 0,-8 0-2 16,-5 4-54-16,13 0-10 0,-3 0-2 0,-10-8-1 15,0-8-11-15,0 0-3 0,-5 8 0 0,0-4 0 16,1 3-1-16,-1 1 0 0,-4 4 0 0,5 0 0 16,-5 0 10-16,9 4 2 0,-5-4 0 0,-4 4 0 15,-5 4-9-15,5 8-2 0,0 9 0 0,4-9 0 16,5-12-9-16,-9 12-3 0,5 4 0 0,-1 0 0 0,5-4 0 0,0 5 0 16,0-5 0-16,5 0 0 0,4 0-9 15,0-4 12-15,0 4-12 0,-4-4 12 0,4 0-12 0,0 5 0 16,5-9 0-16,-5 4 0 0,0-4 0 15,0 4 0-15,5-4-12 0,-1 4 12 16,-4-8-144-16,5 8-22 0,-5 4-4 0</inkml:trace>
  <inkml:trace contextRef="#ctx0" brushRef="#br0" timeOffset="1339">1088 603 1213 0,'0'0'53'0,"0"0"12"0,0 0-52 0,0-4-13 15,0 4 0-15,0-12 0 0,0 0 120 0,0-4 22 16,0 0 4-16,0 4 1 0,5 3-47 0,-5-7-8 16,0-12-3-16,4 8 0 0,1 4-45 0,0-9-8 0,-5-7-3 15,9-5 0-15,-5 5-11 0,1 8-2 0,-1-1-1 16,1 5 0-16,-1 4-3 0,1 4-1 0,4 0 0 0,0 0 0 16,-4 0 13-16,-1 3 4 0,1 5 0 0,-1 0 0 15,-4-4-193-15,0 0-39 16,-4 4-7-16</inkml:trace>
  <inkml:trace contextRef="#ctx0" brushRef="#br0" timeOffset="1519">952 251 1036 0,'0'0'46'0,"13"8"10"0,1-4-45 0,0 5-11 0,-1 3 0 0,6 4 0 0,-1 4 311 16,9 0 60-1,5 1 12-15,4-1 2 31,-8-8-224-31,8 8-45 16,14 4-8-16,-4 5-1292 16</inkml:trace>
</inkml:ink>
</file>

<file path=ppt/ink/ink1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1:03.333"/>
    </inkml:context>
    <inkml:brush xml:id="br0">
      <inkml:brushProperty name="width" value="0.05" units="cm"/>
      <inkml:brushProperty name="height" value="0.05" units="cm"/>
      <inkml:brushProperty name="color" value="#ED1C24"/>
      <inkml:brushProperty name="fitToCurve" value="1"/>
    </inkml:brush>
  </inkml:definitions>
  <inkml:trace contextRef="#ctx0" brushRef="#br0">0 461 1015 0,'0'0'44'0,"0"0"11"15,0 0-44-15,0 0-11 0,0 0 0 0,0 0 0 0,0 13 101 0,0-13 19 16,0 0 3-16,0 0 1 0,0 0-40 0,0 0-8 16,0 0-2-16,0 0 0 0,0 0-26 0,0 0-4 15,0 0-2-15,0 0 0 0,0 0-27 0,0 0-6 16,4-9-1-16,1-3 0 0,4 8-8 0,-9 4-11 16,0 0 3-16</inkml:trace>
  <inkml:trace contextRef="#ctx0" brushRef="#br0" timeOffset="171">118 255 230 0,'0'0'20'0,"0"0"-20"0,0 0 0 0,0 0 0 0,0 0 256 0,0 0 48 0,9 4 8 0,-9-4 3 15,0 0-195-15,-4-4-38 0,-1-4-8 0,5 8-2 16,5-8-49-16,-1 4-11 0,-4-8-1 0,5 4-1 15,-5 8-24-15,4-9-5 0,-4 9-1 0</inkml:trace>
  <inkml:trace contextRef="#ctx0" brushRef="#br0" timeOffset="360">186 16 288 0,'0'0'12'0,"0"0"4"0,0 0-16 0,9 0 0 16,1-4 0-16,-10 4 0 0,0 0 272 0,0 0 51 16,0 0 10-16,0 0 3 0,0 0-213 0,0 0-43 15,0 0-8-15,9-4-1 16,-9 4-106-16,4-8-21 0,-4 8-4 0</inkml:trace>
</inkml:ink>
</file>

<file path=ppt/ink/ink1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1:03.874"/>
    </inkml:context>
    <inkml:brush xml:id="br0">
      <inkml:brushProperty name="width" value="0.05" units="cm"/>
      <inkml:brushProperty name="height" value="0.05" units="cm"/>
      <inkml:brushProperty name="color" value="#ED1C24"/>
      <inkml:brushProperty name="fitToCurve" value="1"/>
    </inkml:brush>
  </inkml:definitions>
  <inkml:trace contextRef="#ctx0" brushRef="#br0">0 1850 1180 0,'0'0'52'0,"0"0"12"0,0 0-52 0,0 0-12 0,9-4 0 0,-9 4 0 15,0 0 52-15,0 0 8 0,9-8 2 0,0 4 0 16,-9 4-53-16,0 0-9 0,0 0 0 0</inkml:trace>
  <inkml:trace contextRef="#ctx0" brushRef="#br0" timeOffset="157">132 1648 576 0,'0'0'51'0,"0"0"-41"16,0 0-10-16,0 0 0 0,0 0 157 0,9 0 30 15,0-4 5-15,-9 4 2 0,0 0-120 0,0 0-24 16,4-5-5-16,1 1-1 0,-5 4-44 0,9-8 0 16,0 0-10-16</inkml:trace>
  <inkml:trace contextRef="#ctx0" brushRef="#br0" timeOffset="328">286 1397 230 0,'14'-8'20'0,"-14"8"-20"0,0 0 0 0,14 0 0 16,-5-5 248-16,-9 5 46 0,0 0 9 0,0 0 1 15,9-8-208-15,-4 4-43 0,-5 4-8 0,9-8-464 16,-5 0-93-16</inkml:trace>
  <inkml:trace contextRef="#ctx0" brushRef="#br0" timeOffset="496">496 1085 172 0,'0'0'16'0,"4"-4"-16"0,10-4 0 0,-5 4 0 0,-9 4 218 15,9-4 41-15,5-4 8 0,-5 0 1 0,-9 8-186 0,0 0-38 16,5-8-7-16,-5 8-396 15,0 0-79-15</inkml:trace>
  <inkml:trace contextRef="#ctx0" brushRef="#br0" timeOffset="659">673 806 460 0,'0'0'41'0,"5"-8"-33"15,-5 8-8-15,0-8 0 0,5 0 90 0,-5 8 16 0,0 0 3 16,0 0 1-16,0-21-78 0,4 1-16 0,1 4-4 16</inkml:trace>
  <inkml:trace contextRef="#ctx0" brushRef="#br0" timeOffset="832">764 539 691 0,'0'0'61'0,"0"0"-49"0,10-8-12 0,3 4 0 16,-4-1 204-16,0 1 37 0,-4-4 8 0,-5 8 2 15,0 0-136-15,0 0-27 0,0 0-6 0,0 0-1 16,9-4-61-16,-9 4-20 16,0 0 10-16,0 0-570 0,0 0-115 0</inkml:trace>
  <inkml:trace contextRef="#ctx0" brushRef="#br0" timeOffset="1016">965 474 460 0,'0'0'41'0,"9"-4"-33"15,0 0-8-15,-9 4 0 0,0 0 248 0,0 0 47 16,0 0 9-16,0 0 3 0,0 0-222 0,0 0-44 15,0 0-9-15,0 0-513 16,0-8-103-16</inkml:trace>
  <inkml:trace contextRef="#ctx0" brushRef="#br0" timeOffset="2019">737 9 172 0,'0'0'16'15,"0"0"-16"1,0 0 208-16,9-9 38 0,-9 9 8 0,0 0 2 15,0 0-107-15,0 0-21 0,0 0-4 0,0 0 0 16,0 0-44-16,0 0-9 0,0 0-2 0,0 0 0 0,0 0-40 0,0 0-8 16,0 0-1-16,0 0-1 0,0 0-19 0,0 0 0 15,0 0 8-15,0 0-8 0,0 0 0 0,0 0 0 16,0 0 0-16,0 0 0 0,0 0 13 0,0 13-4 0,0 3-1 16,0-16 0-16,5 8 4 0,-1 4 1 0,-4 0 0 15,0 0 0-15,0-12-3 0,5 12-1 0,4 1 0 16,-9-1 0-16,0-12-9 0,0 12 10 0,9 0-10 0,-4 0 10 15,-5-12-10-15,4 8 12 0,1-4-12 16,4 8 12-16,0-12-4 0,-4 9-8 0,4 3 12 0,-5-8-4 16,5 0 5-16,0 0 1 0,1 4 0 0,-6 0 0 15,5-4-2-15,0 0-1 0,-9-4 0 0,0 0 0 16,0 0-3-16,9 4-8 0,5 4 12 0,-5-8-4 16,-9 0-8-16,9 4 0 0,0 0 0 0,-9-4 8 15,9 0-8-15,-4 0 0 0,9 0 0 0,-1 0 0 16,-4-4 0-16,5-4 0 0,-5-4 9 0,5 8-9 0,0 12 0 15,-1 0 9-15,5 0-9 0,1-4 0 0,-1-4 8 16,5 0-8-16,-10 0 0 0,5 0 0 0,1 4 8 16,-6 4-8-16,1-8 0 0,0 4 0 0,4 1 0 15,0-1 0-15,0-8 0 0,-4 4 0 0,0 4 0 0,-1 4 0 16,-4 8 0-16,5-4 0 16,0 0 0-16,-1-12 0 0,1-4 0 0,0-12 0 15,-1-16 0-15,6 15 0 0,-1 21 0 0,0 0 0 0,0-4 8 0,-4 4-8 16,4-4 0-16,5 0 0 0,-5-4 8 0,0 4-8 15,0 4 0-15,1 1 0 16,-1-5 0-16,0-9 0 0,0 5 0 0,0 0 0 0,-4 4 0 16,4-4 0-16,5 0 0 0,-5 0 0 0,1 4 0 0,-1 0 0 15,0 0 0-15,5-4 0 0,0 0 0 0,-5 4 0 16,0 0 0-16,0 0 0 0,0 0 0 0,1 0 0 16,-6 0 0-16,5 0 0 0,-4-4 0 0,0 0 0 0,4 8 0 15,-4-4 0-15,-5 0 0 0,4-4 0 16,-4 4 0-16,1 0 0 0,-1-4-9 0,0 0 9 0,4-4-8 15,-3 0 8-15,-1 0-9 0,-5 4 9 0,1-4-10 0,-1-5 10 16,5-3 0-16,1 4 0 0,-1 4-8 16,-5-4 8-16,5 4 0 0,-4-4 0 0,-5-5 0 0,4 9-9 15,1 0 9-15,0 4 0 0,-1-4 0 16,5 4 0-16,-4 4 0 0,-5 0 0 0,0 0 0 0,4-8 8 16,-4 4-8-16,0 4 0 0,5-8 0 0,-5 8 0 15,4-4 0-15,-4 4 0 16,0 0 0 15,0 0-645-31,0 0-123 0</inkml:trace>
</inkml:ink>
</file>

<file path=ppt/ink/ink1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1:30.415"/>
    </inkml:context>
    <inkml:brush xml:id="br0">
      <inkml:brushProperty name="width" value="0.05" units="cm"/>
      <inkml:brushProperty name="height" value="0.05" units="cm"/>
      <inkml:brushProperty name="fitToCurve" value="1"/>
    </inkml:brush>
  </inkml:definitions>
  <inkml:trace contextRef="#ctx0" brushRef="#br0">0 0 1267 0,'0'0'28'0,"0"0"5"0,0 0 2 0,0 0 1 0,0 0-36 0,0 0 0 16,0 12 0-16,0-12 0 0,0 0 103 0,0 0 13 16,0 0 4-16,0 0 0 0,0 0-28 0,0 0-6 15,0 8-1-15,0-8 0 0,0 0-16 0,0 0-3 0,0 0-1 16,0 12 0-16,0-12 3 0,9 8 0 15,0-4 0-15,5 0 0 0,-1 0-32 0,1 1-5 0,9-1-2 0,4 4 0 16,5-8 9-16,0 4 2 0,0 0 0 16,9 0 0-16,4 0-7 0,1-4-1 0,-1 0 0 0,5 0 0 15,5 0-18-15,0 4-4 0,-1-4-1 0,5 0 0 16,1-4 4-16,-6 0 1 0,1 0 0 0,-5 4 0 16,-5 4-22-16,1-4-5 0,-5-12-1 0,-5 4 0 15,1-1 14-15,-5-3 12 0,-5 4-3 0,0 4 0 16,-4-4-9-16,-5 4-12 0,0 0 2 0,1 4 1 15,-6 8 9-15,1 0 0 0,-14-8-9 0,0 0 9 16,0 0-97-16,0 0-15 0,0 0-4 0,0 0 0 16,-9 0-68-16,0 4-13 0,-9-4-3 0,-5 4-1 0</inkml:trace>
</inkml:ink>
</file>

<file path=ppt/ink/ink1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1:30.809"/>
    </inkml:context>
    <inkml:brush xml:id="br0">
      <inkml:brushProperty name="width" value="0.05" units="cm"/>
      <inkml:brushProperty name="height" value="0.05" units="cm"/>
      <inkml:brushProperty name="fitToCurve" value="1"/>
    </inkml:brush>
  </inkml:definitions>
  <inkml:trace contextRef="#ctx0" brushRef="#br0">0 0 1497 0,'0'0'32'0,"0"0"8"0,14 4 0 0,-5 0 4 0,4-4-36 0,1 0-8 0,4 0 0 0,0 4 0 16,1 0 136-16,8 0 24 0,0 12 6 0,10-16 1 16,-1-8-65-16,1 4-13 0,8 0-2 0,1 8-1 15,-5 8-15-15,0-12-3 0,4 0-1 0,1-4 0 16,-5 4-54-16,0 0-13 0,-5-4 0 0,5 4 0 15,-5-4 0-15,-4 4 0 0,0 0 0 0,-5 0 0 16,-4 0-8-16,5 0-5 0,-10 0-1 0,9 0 0 0,-4 0 14 16,0 0-12-16,-5-4 12 0,0 4-12 15,-4-4-77-15,4 4-15 0,5 0-4 0,-5-4-591 16,-4 0-118-16</inkml:trace>
</inkml:ink>
</file>

<file path=ppt/ink/ink1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1:35.827"/>
    </inkml:context>
    <inkml:brush xml:id="br0">
      <inkml:brushProperty name="width" value="0.05" units="cm"/>
      <inkml:brushProperty name="height" value="0.05" units="cm"/>
      <inkml:brushProperty name="fitToCurve" value="1"/>
    </inkml:brush>
  </inkml:definitions>
  <inkml:trace contextRef="#ctx0" brushRef="#br0">1097 927 230 0,'0'0'10'0,"0"0"2"0,0 0-12 0,0 0 0 15,0 0 0-15,0 0 0 0,0 0 184 0,0 0 35 16,9 8 6-16,-9-8 2 0,0 0-133 0,0 0-26 16,0 0-6-16,0 0-1 0,0 0 5 0,0 0 1 15,0 0 0-15,0 0 0 0,9 16-7 0,-9-16 0 16,0 0-1-16,0 0 0 0,0 0-14 0,0 0-2 16,0 0-1-16,0 0 0 0,0 0-15 0,0 0-3 15,-4 8-1-15,-5-4 0 0,0-4-13 0,0 4-2 16,4 4-8-16,5-8 12 0,-14-4-12 0,1-4 8 0,-1 8-8 15,0 4 0-15,1 4 0 0,-6-8-8 0,1 0-1 0,0-4 0 16,-5 4 9-16,0-4 0 0,1 0 0 16,-1 0 0-16,0 4 0 0,0-4 12 0,1 4-2 0,-1-4-1 15,0 4-9-15,0 0 0 16,-4 0 0-16,4 0 0 0,-4 0 0 0,9 0 0 16,0 4 0-16,-1 0 0 0,6 4 0 0,-10-4-12 0,0 0 2 0,5 0 1 15,-5 1 9-15,0-5 0 0,-4 0 0 0,0 0 0 16,-1 0 0-16,1 0 0 0,0 0 0 0,0 0 0 15,-1 0 0-15,10-5 0 0,-5 5 0 0,5-4 0 16,-5 4 0-16,5 0 0 0,4-4 0 0,-4 0 0 0,5 4 0 16,-1-4 0-16,14 4 0 0,-14-4 0 0,14 4 0 0,0 0 0 15,-13-8 0-15,13 8 0 0,0 0 0 0,0 0 0 16,0 0 0-16,0 0 0 0,-10-12 0 0,10 12 0 16,0 0 0-16,0 0 0 0,-13-12 24 0,13 12 6 15,0 0 2-15,0 0 0 16,0 0-52-16,0 0-9 0,-14-8-3 0,5 4 0 0,9 4 58 0,0 0 11 15,0 0 3-15,0 0 0 0,0 0-13 0,0 0-3 16,0 0 0-16,0 0 0 0,5-12-24 0,4 3 0 16,9 1 0-16,-4 4 0 0,-14-12 0 0,4 4 0 15,1 0 0-15,8 4 0 0,6 0 0 0,3-8 0 32,10-9 0-32,-5 1 0 0,1 4 0 0,-1-5 0 31,10 1 0-31,-6-4 0 0,-3 4 56 0,-6 7 7 0,6 1 1 15,-1 4 0-15,-9 0-52 0,5 4-12 0,-5-4 0 16,1 4 0-16,-6-1 0 0,-4 1 0 0,5-4 0 16,0 4 0-16,-5-4 0 0,-5 4 0 0,1 4 0 15,-5 4 0-15,0 0 0 0,0 0 0 0,0 0 0 0,0 0 0 16,0 0 0-16,4-8 0 16,-4 8 0-16,0 0 0 0,0 0 0 0,0 0 0 0,0 0 0 0,-4-12 0 15,-10 4 0-15,5 3 0 0,9 5 0 0,-14-8 0 16,1 4 0-16,-1 0 0 0,0 0 0 0,-4-4 0 15,9 8 0-15,-5-8 0 0,-4 4 0 0,0-8 0 16,4-4 0-16,1 8 0 0,-6 12 0 0,6-8 0 16,-1-9 0-16,0 1 0 0,-4-4 0 0,5 4 0 0,-1-4 0 15,0 0 0-15,1 7 0 0,-1-3 0 0,0 0 0 16,5 4 0-16,-4-4 0 0,-1 0 0 0,-4 4 0 0,4-4 0 16,0 4 0-16,1-1 0 0,-5 5-10 0,8 0-5 15,10 0-1-15,0 0 0 16,0 0 26-16,-9 0 5 0,-9-4 1 0,4 4 0 0,1 4-16 0,-1-4 0 15,5 0 0-15,0-4 0 0,0 0 0 0,4 0 0 16,1 4 0-16,-1-5 0 0,1 5 0 0,4-4 0 16,-5 4 0-16,5 0 0 0,-5 0-10 0,5 0-5 15,-4 0-1-15,4 4 0 0,0-4 26 0,0 0 5 16,0 4 1-16,0 0 0 0,0 0-26 0,0 0-5 16,0-4-1-16,0 0 0 0,0 4 26 0,0 0 5 15,9-4 1-15,-9 4 0 0,5-8-26 0,-5 8-5 16,13 0-1-16,-4-8 0 0,5 4 26 0,-5 0 5 15,5 0 1-15,-1 4 0 0,6 0-16 0,-1 0 0 16,-4 0 0-16,4-5 0 0,0 10 54 0,5-5 8 0,-1-5 2 16,1-3 0-16,0 4-52 0,4 0-12 0,5 4 0 15,0-4 0-15,0 4 35 0,0 0 4 0,4 0 1 16,1 4 0-16,-5 4-26 0,-1-4-5 0,1-4-1 0,5 4 0 16,-1-4-8-16,1 5 8 0,-1-1-8 0,0 0 8 15,1-4-8-15,-10 0 0 0,5 0 0 0,-5 0 8 16,1 0 2-16,-1 0 0 0,5 8 0 0,-5-4 0 15,0-8-10-15,-4 0 0 0,0 4 0 0,0-4 0 16,-5 4 0-16,0-8 0 0,-4 3 0 0,-1 1 0 16,6 4-13-16,-10-4-5 0,0-4-1 0,-5 0 0 15,6 8-21-15,-1-4-4 0,0 4 0 0,-5 0-1 16,5-4 36-16,-9 4 9 0,0 0 0 0,0 0 0 16,10 0-225-16,-10 0-43 0</inkml:trace>
</inkml:ink>
</file>

<file path=ppt/ink/ink1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1:40.073"/>
    </inkml:context>
    <inkml:brush xml:id="br0">
      <inkml:brushProperty name="width" value="0.05" units="cm"/>
      <inkml:brushProperty name="height" value="0.05" units="cm"/>
      <inkml:brushProperty name="fitToCurve" value="1"/>
    </inkml:brush>
  </inkml:definitions>
  <inkml:trace contextRef="#ctx0" brushRef="#br0">118 575 1267 0,'0'0'56'0,"0"0"12"0,0 0-55 0,0 0-13 0,0 0 0 0,0 0 0 15,0 0 156-15,0 0 29 0,0 0 6 0,0 0 1 16,0 0-103-16,0 0-20 0,0 0-4 0,0 0-1 16,0 0 0-16,0 0 0 0,-4-8 0 0,-5 0 0 15,4 0-12-15,0 4-4 0,1-9 0 0,-1 5 0 16,1 0 0-16,4 0 0 0,-5-4 0 0,5 0 0 15,0-4-12-15,0 0-4 0,0-1 0 0,0 1 0 0,-4 4 7 0,-1-4 1 16,5 4 0-16,-4-9 0 0,4 5-32 16,0 4-8-16,4-4 0 0,1 4 0 0,-5 4 0 15,0 0 0-15,9 0 0 0,-9 8 0 16,-5-9-82-16,1 1-18 0,4 0-3 0,0-4-1137 16</inkml:trace>
  <inkml:trace contextRef="#ctx0" brushRef="#br0" timeOffset="181">0 69 1958 0,'0'0'87'0,"0"0"17"0,4-8-83 0,5 4-21 16,1 0 0-16,-10 4 0 16,-5-12 128-16,5 4 22 15,5-4 4 1,-5-1 1-1,0 5-228-15,0 8-46 0,0 0-9 0,0 0-860 0</inkml:trace>
  <inkml:trace contextRef="#ctx0" brushRef="#br0" timeOffset="481">355 441 1861 0,'0'0'82'0,"0"0"18"16,0 0-80-16,0 0-20 0,0 0 0 0,0 0 0 0,4 13 128 0,-4-1 23 15,0-4 4-15,0 0 1 0,0 0-73 0,0 0-15 16,-9 0-2-16,9 0-1 0,-4 8-41 0,-1-7-8 15,-4 3-1-15,5-4-1 0,-1 4-14 0,1-4 0 16,-1 0 0-16,0 0 0 0,-4 0 0 0,9-8-15 16,-4 8 3-16,4-8 1 15,0 8-170-15,0-8-35 0,0 0-6 0,0 0-2 0</inkml:trace>
  <inkml:trace contextRef="#ctx0" brushRef="#br0" timeOffset="778">674 300 230 0,'0'0'10'0,"0"0"2"0,0 0-12 0,9 4 0 0,-5 4 0 0,1 4 0 16,-1 0 387-16,1 0 74 0,0 0 15 0,-1 5 4 15,1-1-303-15,-1 4-60 0,1 0-12 0,4 5-2 16,-9-1-63-16,0 0-12 0,0 0-2 0,0 5-1 0,0 3-13 16,-5-12-4-16,1 1 0 0,4 3 0 0,-9 0-8 15,0 0-9-15,-1-3 9 0,1-1-13 0,-9 0 13 16,4-4 0-16,1-8 0 0,-1 1 0 0,-4-9-12 0,4 4 3 16,5-4 1-16,0 0 0 15,0 0-84-15,4-4-17 0,5 4-3 0,-9-5-836 16</inkml:trace>
  <inkml:trace contextRef="#ctx0" brushRef="#br0" timeOffset="1015">665 146 1638 0,'9'-12'145'0,"-9"12"-116"16,0 0-29-16,0 0 0 0,0 0 119 0,0 0 17 16,0-4 4-16,4 0 1 0,-4-4-75 0,0 8-15 15,0 0-3-15,0-4-1 0,0-4-31 0,0 8-5 16,0 0-2-16,0 0 0 0,0 0-9 0,0 0 0 16,0 0 9-16,9 0-705 0,0 0-140 0</inkml:trace>
</inkml:ink>
</file>

<file path=ppt/ink/ink1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1:41.976"/>
    </inkml:context>
    <inkml:brush xml:id="br0">
      <inkml:brushProperty name="width" value="0.05" units="cm"/>
      <inkml:brushProperty name="height" value="0.05" units="cm"/>
      <inkml:brushProperty name="fitToCurve" value="1"/>
    </inkml:brush>
  </inkml:definitions>
  <inkml:trace contextRef="#ctx0" brushRef="#br0">547 878 799 0,'0'0'35'0,"0"0"8"0,-5 8-35 0,5-8-8 0,0 0 0 16,-4 9 0-16,-1-1 124 0,5 4 24 0,9 0 4 0,-9-12 0 15,0 0-68-15,0 0-15 0,0 0-2 0,0 0-1 16,0 0 3-16,0 0 1 0,0 0 0 0,0 0 0 16,0 0 2-16,0 0 1 15,0 0 0-15,0 0 0 0,0 0-4 0,0 0-1 16,0 0 0-16,0 0 0 0,0 0-23 0,0 0-5 15,0-8 0-15,-4 0-1 0,-1 0-13 0,5 0-2 16,-4-1-1-16,4 1 0 0,0 0-2 0,0 0 0 0,0-8 0 0,0 0 0 16,-5 0-6-16,5-5-2 0,-5 1 0 0,1-4 0 15,-1 4-13-15,5 3 8 0,-9 1-8 0,5 0 0 0,4-8 0 16,-9 4 0-16,-1 3 0 0,6 1 0 0,-5-4 0 16,4 4 0-16,-4 4-11 0,0-1 11 15,-5 9-222-15,14 4-37 0</inkml:trace>
  <inkml:trace contextRef="#ctx0" brushRef="#br0" timeOffset="307">0 542 1594 0,'0'0'35'0,"5"0"7"0,4 0 2 0,0-4 1 0,0 4-36 16,0-4-9-16,5 4 0 0,0-4 0 0,-1 0 106 0,1 0 19 16,4-4 4-16,-4 4 1 0,4-4-34 0,5 0-6 15,4 4-2-15,1-4 0 0,8 8-35 0,-4-8-7 16,0 8-2-16,4-4 0 0,1 4-10 0,-1 0-2 16,0 0-1-16,-4 4 0 0,9 0-31 0,-9-4 0 15,5 0 0-15,-1-4 0 0,0 0 0 0,-4 0 0 16,0 0 0-16,0 4 0 0,-5-5 0 0,1 5 0 15,-6-4 0-15,-3 4 0 0,8-4-24 0,-9 4-10 16,0-4-2-16,-4 4-1 0,-5 0-129 0,-4 0-26 16,-5 0-4-16,0 0-431 0,0 0-85 0</inkml:trace>
  <inkml:trace contextRef="#ctx0" brushRef="#br0" timeOffset="621">64 963 1728 0,'0'0'38'0,"0"0"8"0,0 0 2 0,0 0 0 0,0 0-39 0,0 0-9 16,9-4 0-16,-9 4 0 0,9 0 106 0,5 0 19 15,0 0 4-15,-14 0 1 0,9-4-19 0,9 4-4 16,-4 0-1-16,4-4 0 0,0 4-25 0,5 0-5 15,4-4 0-15,0 4-1 0,5 0-23 0,0 0-5 16,5 4-1-16,-1 0 0 0,5 0-21 0,0 4-4 16,0-4-1-16,0-4 0 0,0 0-10 0,-5 0-2 15,10 5-8-15,-5-1 12 0,-5-4 4 0,5 8 1 0,-9-4 0 16,0 4 0-16,0-8-28 0,-5 4-5 0,1 0-2 16,-6 0 0-1,-4-4-80-15,1 4-16 0,-6 0-3 0,1-8-733 0,-5 0-146 0</inkml:trace>
  <inkml:trace contextRef="#ctx0" brushRef="#br0" timeOffset="1151">1658 1133 1036 0,'0'0'46'0,"0"8"10"0,0 1-45 0,-5-1-11 0,5-8 0 0,-9 0 0 16,0 4 128-16,0-4 23 0,0 0 5 0,-5-4 0 16,5 0-72-16,-5 0-14 0,1-5-3 0,-1-3-1 15,-4 0-26-15,4-4-6 0,-4-4-1 0,4 4 0 16,1-5-1-16,-1-7-1 0,-4-4 0 0,-1-5 0 15,1 1-50 1,5 3-9-16,-6 1-3 0,1 0 0 0,9-5 61 0,-5 1 12 0,5 3 2 0,0-3 1 16,-4 4-32-16,8-1-13 0,-4 1 11 0,9-1-11 15,0-3 13-15,0 0-3 0,4-1-1 0,1 5 0 16,0-5-9-16,4 5 10 0,0 0-10 0,0 7 10 16,0 1-10-16,0 4 10 0,0 0-10 0,0-1 10 15,0 5-10-15,-4 4 0 0,-5 4-10 0,0 8 10 0,9-4 0 16,-9 4 0-16,0 0 0 0,0 0 0 15,9 8-211-15,0 0-36 0</inkml:trace>
  <inkml:trace contextRef="#ctx0" brushRef="#br0" timeOffset="1481">1954 951 691 0,'0'0'30'0,"0"0"7"0,0 0-29 0,0 0-8 0,0 8 0 0,0-8 0 16,0 0 264-16,0 0 51 0,0 0 10 0,0 0 3 15,0 0-185-15,0 0-37 0,0 0-7 0,0 0-2 16,-5-8-45-16,0 0-8 0,5 0-3 0,-4 0 0 16,4 0-18-16,-5-4-4 0,1 4-1 0,-1-5 0 15,5 1-18-15,-4 0 0 0,-1 0 0 0,1 4-9 16,4 8 9-16,0-12 14 0,0 4-3 0,-5 0-1 16,5 8-160-16,-4-8-32 0</inkml:trace>
  <inkml:trace contextRef="#ctx0" brushRef="#br0" timeOffset="1645">1844 413 979 0,'-18'-12'87'0,"18"12"-70"0,0 0-17 0,5-4 0 0,-5-4 268 0,0 8 51 16,0 0 9-16,4-8 3 0,1 0-243 0,-5 8-49 15,0 0-10-15,0 0-1 0,4-9-15 0,5 5-2 16,-4 0-1-16,4 0 0 15,-4 4-116-15,4 0-23 0,0 4-5 0</inkml:trace>
  <inkml:trace contextRef="#ctx0" brushRef="#br0" timeOffset="1947">2245 810 1728 0,'0'0'38'0,"0"0"8"0,0 0 2 0,0 0 0 0,0 0-39 16,5 12-9-16,-1-4 0 0,-4 0 0 0,0-8 104 15,0 8 20-15,0 4 3 0,0 0 1 0,0 13-69 0,-4-9-14 16,4-16-2-16,0 0-1 16,0 4-31-16,-5 8-11 0,5 0 0 0,-5 0 9 15,1-4-115-15,-1 4-23 0,5-3-5 0</inkml:trace>
  <inkml:trace contextRef="#ctx0" brushRef="#br0" timeOffset="2354">2646 627 1267 0,'0'0'56'0,"0"0"12"0,0 0-55 0,0 9-13 0,4 3 0 0,1-4 0 16,-5-8 103-16,0 12 17 0,0 0 4 0,0 4 1 15,4 0 4-15,5 13 1 0,-4-1 0 0,4-4 0 16,-4-3-130-16,-5 3-17 0,4 0-8 0,1 5-2 0,-5-1 52 15,0 0 11-15,-5 5 1 0,1-1 1 0,-1-12-38 0,0 0-8 16,-4 5-2-16,0-1 0 0,-4 0 10 16,-1-4 0-16,0-11 0 0,-4 3 0 0,4-8 17 0,-4 0 6 15,5-4 1-15,-1 0 0 0,0 0-39 0,5 0-7 16,-5 0-2-16,1-4-636 16,4-4-127-16</inkml:trace>
  <inkml:trace contextRef="#ctx0" brushRef="#br0" timeOffset="2577">2423 421 691 0,'0'0'61'0,"0"0"-49"15,0 0-12-15,9-8 0 0,-5-4 233 0,1 0 44 0,-5-4 9 0,0 3 2 16,4-3-185-16,-4 4-37 0,0 0-7 0,0 0-2 15,0 0 33-15,0 4 6 0,0-1 2 0,0 9 0 16,0 0-72-16,0 0-14 0,9-4-4 0,-9 4 0 16,0 0-8-16,0 0-11 0,0 0 3 0,0 0-1013 15</inkml:trace>
  <inkml:trace contextRef="#ctx0" brushRef="#br0" timeOffset="2958">3060 1065 1461 0,'0'0'64'0,"9"0"15"0,-9 0-63 0,14 4-16 16,-1-4 0-16,-4 0 0 0,1-4 113 0,-1-1 20 15,0-3 4-15,0 4 1 0,5-4-63 0,-5 0-13 16,0 0-2-16,-5-4-1 0,5 0-43 0,-4-4-16 16,4-1 11-16,0-3-11 0,0 0 57 0,0-8 6 15,-4-5 1-15,-1 5 0 0,-4-4-64 0,-4-1 0 0,-1 1-16 0,1-5 3 16,-1-3 13-16,-4-5 0 0,0-3 0 0,-5-1-9 15,1 1 18-15,-1 3 4 0,0 5 1 0,1 7 0 16,-5 1-14-16,-1-4 0 0,1-9 0 0,0 5 0 16,4 15 0-16,-4-3 0 0,0 4 0 0,-5-13 0 15,0 9-151 1,5 8-33-16,0-5-6 0,-5 9-693 0</inkml:trace>
  <inkml:trace contextRef="#ctx0" brushRef="#br0" timeOffset="5347">3688 166 460 0,'0'0'20'0,"0"0"5"0,0 0-25 0,0 0 0 15,0 0 0-15,0 0 0 0,0 0 184 0,0 0 32 16,-4 12 7-16,4 0 1 0,-5-4-77 0,5-8-15 16,0 9-4-16,0-9 0 0,0 8-37 0,5 4-8 0,-5-4-2 0,4 4 0 15,-4 4-9-15,5-4-3 0,-1 5 0 0,1-1 0 16,-1 0-21-16,1 8-5 0,4 1-1 0,-4 3 0 16,4-4 18-16,-5 4 3 0,5 1 1 0,-4 3 0 15,0-4 0-15,-1 5 0 0,5 3 0 0,-4 1 0 16,-5-5-52-16,4 4-12 0,-4-3 0 0,5-1 0 15,-5 1 0-15,4-5 0 0,1 0 0 0,-1 1 0 16,-4-9 0-16,0 0 0 0,5 0 0 0,0 1 0 16,-5-9 16-16,4 0 0 0,-4-4 0 0,0-8 0 15,0 0-26-15,0 0-5 0,0 0-1 0,0 0 0 16,0 0-141-16,0 0-29 0,0 0-6 0,0 0-895 16</inkml:trace>
  <inkml:trace contextRef="#ctx0" brushRef="#br0" timeOffset="5679">3779 749 288 0,'0'0'12'0,"0"0"4"0,0 0-16 0,0 0 0 16,0 0 0-16,0 0 0 0,0 0 220 0,0 0 42 15,0 0 8-15,5-4 2 0,-5 4-116 0,4-4-22 16,5-4-5-16,-4 0-1 0,4 4 0 0,5-5 0 16,4-3 0-16,-4 0 0 0,-1 0 0 0,1-4 0 0,0 4 0 15,4-4 0-15,0-1-89 0,5 1-19 0,0-4-3 0,-1 8-1 16,6 0 8-16,-6-1 0 0,6-7 1 16,-1 4 0-16,-4 0 40 0,4 0 8 0,-4-1 2 0,0 1 0 15,-1 0-110 1,-3 0-21-16,-6 4-5 0,6 0-1 0,-6 4 50 0,1-1 12 0,-5-7 0 0,0 4 0 15,0 4 0-15,-4 0 13 0,-1 4-2 0,-4 4-1 16,0 0-168-16,0 0-34 0,0 0-6 0,-13 0-535 16,-1 0-107-16</inkml:trace>
  <inkml:trace contextRef="#ctx0" brushRef="#br0" timeOffset="5901">3866 623 1094 0,'0'0'48'0,"4"13"11"0,-4-13-47 0,5 12-12 15,-1 0 0-15,6 0 0 0,-6-4 276 0,5 4 54 16,0 4 10-16,0-3 3 0,5 3-135 0,0-4-28 16,4 0-4-16,0 0-2 0,5 4-156 0,0 1-31 15,4-5-7-15,0 4 0 0,1 0 53 0,-1 0 11 16,0 4 3-16,5 1 0 0,0-5-24 0,-5 4-5 16,1-4-1-16,-1 5 0 0,0-9-17 0,-4 4 0 15,0 0 0-15,0 0 0 16,-1 0-48-16,-3-3-12 0,-1-9-4 0,0 4 0 15,-4 0-77-15,-1 0-16 0,1-4-3 0,4 0-960 0</inkml:trace>
  <inkml:trace contextRef="#ctx0" brushRef="#br0" timeOffset="6251">5095 1210 633 0,'0'0'56'0,"0"8"-44"0,0-8-12 0,0 0 0 16,0 0 132-16,0 0 25 0,-5 8 5 0,5-8 1 15,-9 4-47-15,0 1-10 0,9-5-2 0,-9 0 0 16,0 0-33-16,0-5-7 0,0 1-2 0,0-4 0 16,0 0-21-16,0-4-4 0,-1-4-1 0,-3 0 0 0,4-9-19 15,0-3-4-15,-1-4-1 0,-3-1 0 0,-1-3-12 16,0-5 9-16,1 1-9 0,-1-5 8 0,1 1-8 0,3-1 8 15,-3 1-8-15,-1-9 8 0,5 5 1 0,0-1 0 16,-5 1 0-16,10-1 0 0,-5-4 23 0,4 5 5 16,0-5 1-16,1 1 0 15,4 11-54-15,4 1-10 0,1 3-2 0,0 5-1 0,4 4 46 0,0 3 10 16,0 1 1-16,0 8 1 0,0 0-29 0,-4 4-10 16,-1-1 0-16,5 9 0 0,-9 4 10 0,0 0 0 15,5-8 10-15,-5 8-650 16,4-4-129-16</inkml:trace>
  <inkml:trace contextRef="#ctx0" brushRef="#br0" timeOffset="7313">5473 878 1630 0,'0'0'36'0,"0"0"7"0,0 0 1 0,0 0 3 0,0 0-38 0,0 0-9 0,-5 8 0 0,5-8 0 16,-9 5 122-16,5 3 22 0,-5-8 5 0,9 0 1 15,0 0-150-15,0 0-26 0,0 0-7 0,0 0-2 16,-5-4 35-16,1-5 11 0,4 9 0 0,-5-8 0 0,0 4-3 16,1-4-8-16,4-8 12 0,-5-4-4 0,5 4-8 15,0 3 0-15,0 1 0 0,5 0 0 16,-5-4-29-16,0-4-11 0,0 0-3 0,4 3 0 15,1-3 71-15,0 4 13 0,-1-4 3 0,1 4 1 16,-5-5-72-16,9 9-14 0,-5 4-3 0,5-4-1 16,-4-8 87-16,4 3 18 0,-4 5 3 0,4 0 1 0,0-4-52 0,-5 4-12 15,10 8 0-15,-5 0 0 0,-4 0 0 0,4-4 0 16,-9 8 0-16,9 8 0 0,0-4 10 0,5 4-1 16,-10 8 0-16,5 0 0 0,-4-8-9 0,4 4-12 15,-4 5 2-15,4-5 1 0,-5 4 17 0,1 0 3 16,-1 8 1-16,1-3 0 0,4-9-12 0,-9 4 0 15,4 4 0-15,1 0 8 0,0-3-17 0,-5-1-4 16,4-4-1-16,-4 8 0 0,0-8 62 0,5 1 13 16,-1-1 3-16,-4 0 0 0,0-4-64 0,0 0-21 15,0 0 0-15,0-8 0 0,0 0 33 0,0 0 8 0,0 0 0 16,0 0 1 0,0 0-68-16,0 0-13 0,0 0-4 0,0 0 0 0,0-8 103 0,-4-4 20 0,-1 0 4 15,5 0 1-15,0-1-64 0,0 1-28 0,0-4 3 0,0 4 0 31,0-4-11-31,5 4-3 0,-1-5 0 0,1 1 0 0,-1 0 39 0,1 0 0 0,-1 4 0 0,1 0 0 16,0-1 0-16,-1 1 0 0,5 0 0 0,0 4 0 16,0 4 44-16,1-4 16 0,-1 0 3 0,4 0 1 15,1 4-64-15,-5 0-20 0,0 4 0 0,5 0 0 16,-5 4 32-16,5-4 7 0,-5 8 1 0,0 4 0 16,4 4 35-16,-3 0 7 0,3 9 2 0,-4 3 0 15,0-8-23-15,-4 0-4 0,-5 1-1 0,5 3 0 16,-1 4-20-16,-4-3-4 0,0-1 0 0,5 4-1 0,-5-8-11 15,4 5 0-15,-4-5 0 0,5 0 0 0,-1-4 0 16,-4 5 0-16,-4-9 0 0,4 0 0 16,0-12-143-16,0 0-24 0,0 0-5 0,0 0-904 15</inkml:trace>
  <inkml:trace contextRef="#ctx0" brushRef="#br0" timeOffset="7636">6229 769 518 0,'0'0'46'0,"0"0"-37"0,0 0-9 0,0 0 0 16,0 0 249-16,0 0 48 0,0 0 10 0,0 0 1 15,4 12-141-15,-4-12-29 16,0 0-6-16,0 0 0 0,0 0-62 0,9 0-12 0,5 0-2 0,0 0-1 16,-1-4 3-16,1 4 1 0,4-4 0 0,0 4 0 15,1-4-20-15,8 4-4 0,-4 0-1 0,4 0 0 16,-9 0-13-16,5 0-2 0,4 0-1 0,-8 0 0 0,-1 0-18 16,-5 0-19-16,6 0 4 0,-10 0 1 0,4 0 14 15,-4 0 0-15,1 4 0 0,-1 0 0 16,0-8-128-16,-9 4-24 0,0 0-4 0</inkml:trace>
  <inkml:trace contextRef="#ctx0" brushRef="#br0" timeOffset="7964">6757 611 1411 0,'23'8'62'0,"-23"-8"14"0,0 0-61 0,0 13-15 16,9 3 0-16,-9-16 0 0,0 0 142 0,0 0 26 0,4 16 4 0,5-4 2 16,-9-12-74-16,5 12-16 0,-5 4-2 0,4 1-1 15,1-5-30-15,-5 0-7 0,0 4 0 0,0 0-1 16,0 0-20-16,0 5-4 0,5-5-1 0,-10 4 0 15,0-4-6-15,5 0 0 0,5 1-1 0,0-1 0 16,-10 4-11-16,5-4 0 0,5-4 9 0,-1 1-9 16,-4-1 16-16,-4 0-2 0,8-4 0 0,-4-8 0 15,0 0-14-15,0 0 0 0,0 0 0 0,0 0 0 16,0 0-200-16,0 0-44 0</inkml:trace>
  <inkml:trace contextRef="#ctx0" brushRef="#br0" timeOffset="8371">6720 288 1267 0,'0'0'28'0,"0"0"5"0,0 0 2 0,0 0 1 0,0 0-36 0,0 0 0 15,0 0 0-15,0 12 0 0,-4-4 197 0,4 0 33 16,0 4 6-16,0 0 2 16,0 0-227-16,0-4-46 0,0 5-9 0,0 3-1 0,0-4 87 0,9 0 18 15,-4-4 3-15,-5-8 1 0,0 0 19 0,0 0 4 16,0 0 1-16,4 12 0 0,-4-12-44 0,0 0-9 16,14 8-2-16,-1-8 0 0,-13 0-15 0,0 0-3 0,14 4-1 0,-9-8 0 15,-1-8-14-15,1 0 0 0,-1 4 0 16,1 0-10-16,-5-4 10 0,0 0 0 0,0-1-9 0,4 1 9 15,-4 0 0-15,0 4 0 0,-9-4 0 0,5 4 0 16,-5 0 0-16,4 0 0 0,-4 4-9 0,0 0 9 16,0 4 0-16,0 0 0 0,0 0 0 0,-1 4 0 15,1 0 0-15,9-4 9 0,0 0-9 0,-4 8 12 16,-5 4-12-16,9 0 0 0,0-12-10 0,0 0 10 16,0 12-20-16,0-4 3 0,9 4 0 0,-5 1 0 15,5-5-178-15,-4 4-35 0,4-4-7 0</inkml:trace>
  <inkml:trace contextRef="#ctx0" brushRef="#br0" timeOffset="8670">7244 806 1497 0,'5'20'66'0,"-1"-8"14"0,-4 4-64 0,0 0-16 16,-4-4 0-16,4 9 0 0,4-1 148 0,-4 4 25 16,-9 0 6-16,9 5 1 0,0-9-76 0,-5 8-16 0,5-3-2 15,-4-5-1-15,4 0-24 0,-5-4-5 0,1-4 0 16,-1 5-1-1,-4-5-67-15,5-4-12 0,4 4-4 0,0-12 0 16,-10 4-38-16,10-4-8 0,0 0-2 0,0 0-633 0,0 0-127 0</inkml:trace>
</inkml:ink>
</file>

<file path=ppt/ink/ink1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1:51.302"/>
    </inkml:context>
    <inkml:brush xml:id="br0">
      <inkml:brushProperty name="width" value="0.05" units="cm"/>
      <inkml:brushProperty name="height" value="0.05" units="cm"/>
      <inkml:brushProperty name="fitToCurve" value="1"/>
    </inkml:brush>
  </inkml:definitions>
  <inkml:trace contextRef="#ctx0" brushRef="#br0">6 538 1728 0,'0'0'38'0,"0"0"8"0,4 9 2 0,-4 3 0 0,0 0-39 0,0-4-9 16,0 4 0-16,0 0 0 0,0-4 53 0,0 4 9 15,-4 1 2-15,4 3 0 0,0-8-47 0,0 4-9 16,0 0-8-16,0 4 12 0,0-4-12 0,4 5 0 16,-4-1-12-16,9 0 12 0,-9 4 48 0,5-4 16 15,4 5 4-15,-4 3 1 0,-1 0-8 0,5 5-1 16,-4-5-1-16,4 4 0 0,-5-4-47 0,-4 5-12 16,5-9 0-16,-5 4 0 0,5 1 0 0,-5-1 0 15,0-4 0-15,-5-4 0 0,5 5 17 0,-5-9 2 16,-4-4 0-16,5 0 0 0,4-8-19 0,-9 4 0 0,0-4 0 15,9 0 0-15,0 0 0 0,-5-4 0 0,-4-8 0 16,4 0 0 0,1-1-32-16,-1-7-3 0,5 0-1 0,-4 0 0 0,-1-1-7 15,5 1-1-15,0 0-1 0,5 0 0 0,-5-9 45 0,0 5 0 0,4 4 8 0,1 0-8 16,-1-5 0-16,-4 5 0 0,5 0-10 0,4 0 10 16,-4-1 0-16,4 1 0 0,-5 0 0 0,5 4 0 15,0 0 0-15,1-1 0 0,-1 5 0 0,4 0 0 16,-4-4 0-16,1 4 0 0,-1-4 0 0,4 4 0 15,1 7 0-15,-5 1 0 0,5-4 0 0,-5 4 0 16,4 0 0-16,1 0 0 0,0 0 0 0,-1 4 0 0,-3 0 0 16,3 4 0-16,1 4 0 0,0 0 0 0,-5 9 44 15,4-5 16-15,1 0 3 0,-10 0 1 0,6 0-52 0,-6 4-12 16,1-4 0-16,-1 9 0 0,1-1 0 0,-5 4 0 16,0 0 0-16,0 1 0 0,0-1 0 0,0-4 0 15,-5 5 0-15,5-1 0 0,0 0 0 16,0 0 0-16,0-3 0 0,-4-1 0 0,-1 0 0 0,1-8 0 15,8 4 0-15,-4-16 0 0,0 0 0 0,0 0 0 16,0 13 0-16,0-13 0 16,0 0-202-16,0 0-43 0,0 0-9 0,0 0-2 0</inkml:trace>
  <inkml:trace contextRef="#ctx0" brushRef="#br0" timeOffset="1179">707 854 576 0,'0'0'51'0,"0"0"-41"15,0 0-10-15,0 0 0 0,0 0 152 0,0 0 28 16,0 0 5-16,0 0 2 0,0 0-48 0,0 0-10 16,0 0-1-16,0 0-1 0,0 0-51 0,0 0-9 15,0 0-3-15,0 0 0 0,0 0-12 0,0 0-2 16,0 0-1-16,0 0 0 0,0 0 12 0,0 0 3 15,9-4 0-15,0-4 0 0,0 8-4 0,-4-4 0 16,4 0 0-16,9 4 0 0,-4-4-4 0,4 4-2 16,-4 0 0-16,8 4 0 0,1-8-16 0,4 4-3 15,1 0-1-15,4 0 0 0,-5 0-18 0,0 4-4 16,1-4-1-16,-1 4 0 0,-4-4-11 0,-5 4 0 16,0-4 0-16,0 0 0 15,-4 4-47-15,-5-4-11 0,0 0-2 0,-9 0-768 16,0 0-152-16</inkml:trace>
  <inkml:trace contextRef="#ctx0" brushRef="#br0" timeOffset="1652">1431 1097 460 0,'0'0'20'0,"0"0"5"0,0 12-25 0,4 8 0 16,1-4 0-16,-1 1 0 15,1-5 256-15,4 0 45 0,-9-12 10 0,5 8 1 0,-1 0-152 0,-4-8-32 16,9 12-5-16,-9-12-2 0,9 4-45 0,0 4-8 16,-4-4-3-16,4-4 0 0,-9 0-25 0,14 0-4 15,-10 0-2-15,10-4 0 0,-9-4 6 0,8 4 2 16,-4-4 0-16,0-4 0 0,5 4-7 0,-5-4-2 15,0-4 0-15,5-1 0 0,-5 5-33 0,0-8-11 16,-4 0 0-16,-1-4 0 0,1-1 11 0,-1 5 0 16,-4-8 0-16,0 7 8 0,0-3-8 15,5 4 0-15,-5 0 0 0,-5-1 0 0,5 5 8 0,-4 0 0 0,-1 4 0 16,5 4 0 0,0 8-163-16,0 0-32 0,-4-8-6 0</inkml:trace>
  <inkml:trace contextRef="#ctx0" brushRef="#br0" timeOffset="2072">1449 482 864 0,'0'0'38'0,"0"0"8"15,0 0-37-15,0 0-9 0,0 0 0 0,0 0 0 0,9 4 247 0,-9-4 47 16,0 0 10-16,0 0 1 0,0 0-179 0,0 0-36 16,0 0-7-16,0 0-2 0,0 0-29 0,0 0-5 15,9 4-2-15,-9-4 0 0,0 0-36 0,0 0-9 16,0 0 0-16,0 0 0 0,0 0 0 0,0 0 0 16,0 0 0-16,0 0 0 0,0 0 0 0,0 0 0 15,0 0 0-15,0 0 0 0,0 0 0 0,0 0 0 0,0 0 0 16,0 0 0-16,0 0 0 0,0 0 0 15,0 0 0-15,9 4 0 0,-9-4 53 0,0 0 9 16,5-4 2-16,-5 4 0 0,9-4-52 0,-9 4-12 16,0 0 0-16,9-4 0 0,0 0 54 0,-9 4 8 0,0 0 2 0,0 0 0 15,5 12-52-15,-5-12-12 0,0-8 0 0,4-4 0 16,1 4 0-16,-5 8 0 0,0 0 0 0,0 0 0 16,0 0 0-16,0 0 0 0,0 0 0 0,-14 4 0 31,5 0-202-31,4 0-43 0,-8 4-9 0,8 0-2 0</inkml:trace>
  <inkml:trace contextRef="#ctx0" brushRef="#br0" timeOffset="2503">2036 1060 403 0,'0'0'36'0,"0"0"-36"15,5 9 0-15,-5-9 0 0,0 0 256 0,0 0 44 16,0 0 8-16,9 0 3 0,-9 0-152 0,14 0-31 16,-5-4-5-16,0-1-2 0,4-7-38 0,-3 4-8 0,-1 0-2 15,4-4 0-15,-4 4-19 0,5-8-4 0,-5-4-1 0,-4 3 0 16,8-3-21-16,-8 0-5 0,4 0-1 0,-4-5 0 16,-1 5-30-16,-4-8-7 0,5-5-1 0,-5-3 0 15,-9 0 36-15,4-5 8 0,-4-3 0 0,0-1 1 16,-5-4-21-16,5-3-8 0,-9 3 0 0,4 1 9 15,1-1-9-15,-6 5 0 0,10 3 0 0,-9 5 0 16,4-1 9-16,1 5-9 0,-1 4 10 0,5 3-10 16,0 9 0-16,0 0-12 0,-5 0 1 0,10 0 0 15,-6-1-145-15,1 5-28 16,0 4-7-16</inkml:trace>
</inkml:ink>
</file>

<file path=ppt/ink/ink19.xml><?xml version="1.0" encoding="utf-8"?>
<inkml:ink xmlns:inkml="http://www.w3.org/2003/InkML">
  <inkml:definitions>
    <inkml:context xml:id="ctx0">
      <inkml:inkSource xml:id="inkSrc0">
        <inkml:traceFormat>
          <inkml:channel name="X" type="integer" max="2736" units="cm"/>
          <inkml:channel name="Y" type="integer" max="1824" units="cm"/>
          <inkml:channel name="T" type="integer" max="2.14748E9" units="dev"/>
        </inkml:traceFormat>
        <inkml:channelProperties>
          <inkml:channelProperty channel="X" name="resolution" value="105.23077" units="1/cm"/>
          <inkml:channelProperty channel="Y" name="resolution" value="105.43353" units="1/cm"/>
          <inkml:channelProperty channel="T" name="resolution" value="1" units="1/dev"/>
        </inkml:channelProperties>
      </inkml:inkSource>
      <inkml:timestamp xml:id="ts0" timeString="2023-01-19T05:01:22.587"/>
    </inkml:context>
    <inkml:brush xml:id="br0">
      <inkml:brushProperty name="width" value="0.05" units="cm"/>
      <inkml:brushProperty name="height" value="0.05" units="cm"/>
      <inkml:brushProperty name="fitToCurve" value="1"/>
    </inkml:brush>
  </inkml:definitions>
  <inkml:trace contextRef="#ctx0" brushRef="#br0">0 0 0</inkml:trace>
</inkml:ink>
</file>

<file path=ppt/ink/ink1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2:50.406"/>
    </inkml:context>
    <inkml:brush xml:id="br0">
      <inkml:brushProperty name="width" value="0.05" units="cm"/>
      <inkml:brushProperty name="height" value="0.05" units="cm"/>
      <inkml:brushProperty name="color" value="#177D36"/>
      <inkml:brushProperty name="fitToCurve" value="1"/>
    </inkml:brush>
  </inkml:definitions>
  <inkml:trace contextRef="#ctx0" brushRef="#br0">66 348 1440 0,'0'0'64'0,"0"0"12"0,0 0-60 0,0 0-16 0,0 0 0 0,0 0 0 16,-9-8 150-16,9 8 27 0,0 0 6 0,0 0 1 0,0 0-126 15,0 0-25-15,-5 8-5 0,-4 5 0 0,-5-1 77 16,5 0 16-16,5 4 3 0,-1 0 1 0,-4 0 3 0,9 5 0 15,0 3 0-15,5 0 0 0,-1 0-128 0,1 5-12 16,4-5-8-16,0-4-3 0,9 5 37 0,-9-5 7 16,-4-4 2-16,4 4 0 0,0-4-31 0,0 1-7 15,0-13-1-15,-4 4 0 16,8-8-17-16,-3 0-4 0,-1 0-1 0,0-4 0 0,-5-4 38 0,10 0 0 16,0-5 0-16,-5 1 0 0,0 0 0 0,-5 0 0 15,10-4 0-15,-5 0 0 0,-4-1 0 0,-1 5 0 16,10 4 0-16,-9 0 0 0,-5-12-16 0,0 0 5 15,4 3 1-15,1 1 0 16,4 4-122-16,-5-4-25 0,1 4-5 0,-5 0-955 16</inkml:trace>
  <inkml:trace contextRef="#ctx0" brushRef="#br0" timeOffset="345">412 405 576 0,'0'0'25'0,"4"16"6"0,-4 9-31 0,5-5 0 0,-5-8 0 0,0 4 0 16,5 0 331-16,-1 0 60 0,-8 5 12 0,4-5 2 16,-5 0-239-16,5 0-48 0,0-8-10 0,0 5-1 15,0-1-35-15,0-4-6 0,0-8-2 0,0 0 0 16,0 0-51-16,0 8-13 0,5 4 0 0,-5-12 0 16,0 0 0-16,0 0 0 0,0 0 0 0,4-8 0 15,5-4 0-15,0 4 0 0,-9-9 0 0,0 5 0 0,5 0 0 16,-5 0 0-16,4-4 0 0,1 4 0 0,-1 4 0 0,1-5 0 15,0 1 0-15,-1 0 0 0,1 0 0 0,4 4 0 16,0 0 0-16,0 4 0 0,-9 4 0 0,0 0 0 16,9-8 0-16,-9 8 0 0,0 0 0 0,0 0 0 15,9 4 0-15,5 0 0 0,-14-4 0 0,4 8 0 16,1 4 0-16,0 0 0 0,-1 0 0 0,1 0 0 16,-5 1 0-16,4 7 0 0,-4-4 20 0,0-4 0 15,0-12 1-15,0 16 0 0,0 5-21 0,0-1 0 16,5-4 0-16,4 0 0 15,-14 4-119-15,10-3-25 0,4-9-4 0,-9-8-912 0</inkml:trace>
  <inkml:trace contextRef="#ctx0" brushRef="#br0" timeOffset="696">662 0 1497 0,'0'0'66'0,"0"0"14"0,0 8-64 0,5 5-16 0,4-1 0 0,-5 4 0 0,1 4 149 0,0 4 27 15,4-3 4-15,-5 3 2 0,1 8-35 0,-5 1-7 16,-5 3-2-16,5 1 0 0,9-5-59 0,-4 0-12 16,-5 1-3-16,4 3 0 0,1-4-51 0,-5 1-13 15,0-1 0-15,0-3 0 0,0-5 16 0,0-4 0 16,14-4 0-16,-10 0 0 0,-4 1-16 0,5-9-16 16,4 4 3-16,-5-4 1 15,-4-8-142-15,0 0-28 0,0 0-6 0,0 0-909 0</inkml:trace>
  <inkml:trace contextRef="#ctx0" brushRef="#br0" timeOffset="1062">940 437 806 0,'0'0'36'0,"9"4"7"0,0-4-35 0,5 5-8 0,0-1 0 0,-5-4 0 16,4 0 242-16,-4 0 46 0,0-9 10 0,1 5 2 15,3-4-177-15,-4 8-35 0,0-4-8 0,-4 0 0 16,0 0-44-16,4-4-8 0,-5 4-1 0,1 0-1 16,-1-4-16-16,-4-4-10 0,0 4 12 0,-4 0-12 15,4-5 0-15,-9 5 0 0,0 0 0 0,-1 0 0 16,-3 0 0-16,-1 4 0 0,0-4 0 0,1 8 0 16,-1 4 12-16,5 0-4 0,-5 0 0 0,1 0-8 15,8 4 31-15,-8 0-1 0,3 0 0 0,6 9 0 16,-1-5 9-16,5 4 1 0,0 0 1 0,0 8 0 15,5 1 18-15,-1-5 3 0,6 4 1 0,-6-4 0 16,10 5-18-16,-1-9-3 0,-3 4-1 0,8-4 0 16,-5 5-15-16,-4-9-3 0,5 0-1 0,0 0 0 0,-1 0-14 0,1-4-8 15,0 8 10-15,-5-7-10 0,5-5 0 0,-1 0 0 16,-4 4-11-16,5-8 11 16,-5 8-116-16,5-4-15 0,-10 0-3 0,5 0-1 15,0-4-76-15,1 0-15 0,-6-4-3 0</inkml:trace>
  <inkml:trace contextRef="#ctx0" brushRef="#br0" timeOffset="1380">1345 753 403 0,'0'0'17'0,"5"-4"5"0,4-4-22 0,0 4 0 16,5 0 0-16,-5 4 0 0,0 0 294 0,0-4 54 15,-5 4 12-15,6 0 1 0,-6-4-193 0,5 4-38 16,-9 0-8-16,9-4-2 0,-4-4-45 0,4 4-10 16,5 0-1-16,-10-5-1 0,-4 1-24 0,5-8-5 0,-5 4-1 15,0 0 0-15,-5-4-21 0,5 4-12 0,0-9 12 0,0 1-12 16,-4 4 8-16,-1 0-8 0,1-5 0 0,-6 5 0 15,6 0 0-15,-1 0 0 0,-4 0 0 0,0 4 0 16,5-1 0-16,-6-3 0 16,1-4 0-16,0 4 0 15,5 4 10-15,4 0-10 16,4-1 8-16,5 1-8 16,-4 4 12-16,-5 8-4 0,9 8 0 0,0-8 0 15,0-8-8-15,5 0 12 0,0 0-12 0,-1 8 12 16,1 0-4-16,0 4-8 0,-1 0 12 0,1 4-4 0,0 0-8 15,-1 4 10-15,-4-3-10 0,9 3 10 16,-4 0-29-16,0 0-5 16,4 4-2-16,-4-4 0 0,-1 0-183 0,-4 5-37 0,1-5-7 15</inkml:trace>
  <inkml:trace contextRef="#ctx0" brushRef="#br0" timeOffset="1676">1750 676 979 0,'0'12'87'0,"0"-4"-70"16,5-3-17-16,-5 3 0 0,4 4 181 0,-4-12 33 15,0 0 6-15,0 0 2 0,10 4-75 0,-10-4-15 16,0 0-4-16,0 0 0 0,13 0-52 0,-13 0-12 16,0 0-1-16,5-8-1 0,-1-4-24 0,1 3-5 15,-1-7-1-15,-4 4 0 0,0 0-17 0,0 0-4 16,0-4-1-16,0-5 0 0,0 5-10 0,-4 4 0 16,4-8 0-16,-5 0 8 0,1-1-8 0,-1 9 0 0,1 0 0 15,4 0 0-15,-5 0 0 0,1 4 0 0,-1-4 0 16,5 3 0-16,0 9 8 0,0-12-8 0,0 12 0 15,5-8 8-15,-1 0-8 0,-4 8 12 0,0 0-12 0,5-8 12 16,4 4-12-16,0 0 12 0,0-4-12 0,0 4 12 16,-9 4-12-16,9-4 0 0,0 4 9 0,5 0-9 15,0 0 0-15,-5 0 0 0,0 4 0 0,0 0-12 16,-9-4-84-16,9 4-16 0,0 0-4 0,5 4-605 16,-10 0-121-16</inkml:trace>
</inkml:ink>
</file>

<file path=ppt/ink/ink1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2:54.838"/>
    </inkml:context>
    <inkml:brush xml:id="br0">
      <inkml:brushProperty name="width" value="0.05" units="cm"/>
      <inkml:brushProperty name="height" value="0.05" units="cm"/>
      <inkml:brushProperty name="color" value="#177D36"/>
      <inkml:brushProperty name="fitToCurve" value="1"/>
    </inkml:brush>
  </inkml:definitions>
  <inkml:trace contextRef="#ctx0" brushRef="#br0">7539 1283 720 0,'0'0'64'0,"0"0"-52"16,0 0-12-16,0 0 0 0,0 0 88 0,0 0 16 16,0 0 2-16,0 0 1 0,0 0-37 0,0 12-7 15,0-12-2-15,0 8 0 0,0-8 3 0,0 0 1 16,0 0 0-16,0 0 0 0,0 0 3 0,0 0 0 15,0 8 0-15,0-8 0 0,0 0-20 0,0 0-4 16,0 12-1-16,0-12 0 0,5 8 36 0,-5-8 7 0,0 0 2 16,0 0 0-16,0 0-44 0,0 0-9 15,0 0-2-15,0 0 0 0,0 0-20 0,0 0-4 16,0 0-1-16,0 0 0 0,0 0-8 0,0 0 0 0,0 0 0 0,0 0 0 16,0 0 0-16,0 0 0 0,0 0 0 0,0 0 0 15,-5-8 0-15,5 0 10 0,0 8-2 0,0-8-8 16,0 0 15-16,0-4-4 0,0 0-1 0,0-1 0 15,0 1-10-15,0 0 0 0,0 0 0 0,0 0 0 16,0 0 0-16,0-4 12 0,0 3-4 0,0 1 0 16,0-4-8-16,0 4-11 0,0 4 3 0,5-4 0 0,-5 0 8 15,0 12 0-15,0 0 0 0,0-9 0 0,0-3 0 16,0 12 0-16,0 0 0 0,0-8 8 0,0-4-8 0,0 12 0 16,4-8 0-16,-4 8 8 0,5-4-8 0,-5-4 0 15,4-4 0-15,-4 4 0 0,5 0-16 0,-5 8-4 16,4-9 0-16,-4 9-1 0,0-8 68 0,5-4 13 15,-1 8 4-15,-4 4 0 16,0 0-82-16,5-8-16 0,0 0-3 0,-5 8-1 0,0 0 38 0,0 0 0 16,4 0 0-16,5 0 0 0,-9 0 0 0,5-4 0 15,4 0 0-15,-5 4 0 0,6-4 0 0,-10 4 8 16,0 0-8-16,0 0 0 0,4 0 8 0,-4 0-8 16,0 0 0-16,0 0 8 0,0 0-8 0,0 0 0 15,0 0 9-15,9 4-9 0,0 0 28 0,-9-4 0 16,5 8 1-16,4 0 0 0,0 0-41 0,-4 0-9 15,-5-8-2-15,0 0 0 0,0 0 35 0,9 4 6 16,-9-4 2-16,9 8 0 0,-9-8-10 0,9 9-2 16,-5-1 0-16,1 0 0 0,-5-8 5 0,5 8 1 0,-1 4 0 0,1-4 0 15,-5 4-1-15,4 0 0 0,-4-4 0 16,0 1 0-16,0-1-4 0,0 0-1 0,0 0 0 0,0 0 0 16,0 0-8-16,0 0 8 0,-4 0-8 0,4 0 8 15,-5 0-8-15,1 0 0 0,4-8 0 0,0 0 0 16,-5 9 0-16,5-9 0 0,0 0 0 0,0 0 0 15,0 0 0-15,0 0 0 0,5 8 0 0,-5-8 0 16,0 0 0-16,0 0 0 0,0 0 0 0,0 0 0 16,0 0 0-16,0 0 0 0,0 0 0 0,0 0 0 0,0 0 0 15,0 0 0-15,0 0 0 0,0 0 0 0,0 0 0 16,0 0 0-16,0 0 0 0,0 0 0 0,0 0 0 0,0 0 0 16,0 0 0-16,0 0 0 0,0 0 0 0,0 0 0 15,4-8 0-15,-4-1 0 0,5 1 0 16,-5 8 0-16,4-12 0 0,1 4 0 0,-5 8 0 0,4-8 0 15,-4 8 0-15,5-8 0 0,-5 8 0 0,4-8 0 16,-4-4 0-16,0 12 0 0,10-8 0 0,-10 8 0 16,0 0 0-16,0 0 0 0,4-13 0 0,1 1 0 15,-1 4 0-15,-4 8 0 0,9-8 0 0,0 0 0 16,-4-4 0-16,0 4 0 0,-5 8 0 0,4-12 0 16,5 4 0-16,-9 8 0 0,0 0 0 0,9 0 0 15,0 0 0-15,-9 0 0 0,5-13 0 0,0 5 0 16,-5 8 0-16,9-4 0 0,-9 4 0 0,0 0 0 15,0 0 0-15,0 0 0 0,9-8 0 0,-9 8 8 16,0 0-8-16,9 0 0 0,0 4 0 0,-9-4 8 16,0 0-8-16,0 0 0 0,0 0 0 0,9 4 8 0,-9-4-8 15,9 8 0-15,0 0 0 0,0 1 0 0,-9-9 8 16,0 8-8-16,0-8 0 0,5 8 8 0,4 4-8 0,-4 0 8 16,-1 4-8-16,-4-4 10 0,5 1-10 0,-1 3 10 15,-4 4 7-15,0-4 2 0,5 0 0 0,-1 1 0 16,-4-1 0-16,0 4 0 0,5-4 0 0,-5 0 0 15,0-4-6-15,0 5-1 0,0-5 0 0,0 0 0 16,4 8-3-16,-4-4-1 0,5-4 0 0,-5 9 0 16,0-9-8-16,0 0 0 0,0-12 9 0,0 0-9 15,0 0 0-15,0 12 0 0,0-12 0 0,0 0 0 16,0 0 0-16,0 0-10 0,0 0 10 0,0 0-13 16,0 0-120-16,0 0-24 0,0 0-5 0,9-4-1040 15</inkml:trace>
  <inkml:trace contextRef="#ctx0" brushRef="#br0" timeOffset="677">8245 1157 230 0,'0'0'20'0,"0"0"-20"15,0 0 256-15,4 8 48 0,5 4 8 0,-9-12 3 0,0 0-143 0,0 0-29 16,0 0-6-16,0 0-1 0,0 0-46 0,0 0-10 16,0 0-1-16,0 0-1 0,0 0-23 0,0 0-5 15,0 0-1-15,0 0 0 0,9 9-8 0,-9-9-1 16,0 0-1-16,0 0 0 0,0 0 6 0,0 0 2 15,0 0 0-15,0 0 0 0,10-4 5 0,-1-1 0 16,4 5 1-16,1 0 0 0,0-4-6 0,-1 4-2 16,1 0 0-16,0 0 0 0,-1 0-25 0,6 0-4 0,-1-4-2 15,4 0 0-15,1 4 4 0,-5 0 1 0,10 0 0 16,-10 4 0-16,0-4-19 0,0 4 0 0,1 0 0 0,-1 5 0 16,-9-9 0-16,5 0 0 0,-5 0 0 15,0 0 0-15,-5 0 0 0,-4 0 0 0,0 0 0 0,0 0 0 16,0 0 0-16,0 0-12 0,0 0 3 0,0 0 1 15,0 0-121-15,0 0-24 0,0 0-5 0,0 0-1043 16</inkml:trace>
  <inkml:trace contextRef="#ctx0" brushRef="#br0" timeOffset="1067">8805 951 932 0,'0'0'41'0,"0"0"9"0,0 0-40 0,0 0-10 15,0 0 0-15,0 0 0 0,0 0 95 0,0 0 17 16,0 0 3-16,0 0 1 0,0 0-9 0,0 0-2 15,0 0 0-15,0 0 0 0,0 0-44 0,9 8-9 16,0 4-1-16,-9-12-1 0,0 0 22 0,0 0 5 16,0 0 1-16,0 0 0 0,9 12-11 0,-4 0-3 15,-1-4 0-15,1 9 0 0,-1-5-20 0,-4 0-4 0,0 0 0 0,5 0-1 16,-1 4-7-16,-4-3-2 0,5 3 0 0,-5 0 0 16,0 0-5-16,0 0-1 0,-5 0 0 0,5 1 0 15,0-1-11-15,0-4-2 0,0 4-1 0,5 0 0 16,-5-3-10-16,4 3 0 0,-4-4 0 0,0-4 8 15,0-8-8-15,0 12 0 0,0-12 0 0,0 0 0 16,0 0-67-16,0 0-15 16,5 8-3-16,-5-8-692 0,0 0-139 0</inkml:trace>
  <inkml:trace contextRef="#ctx0" brushRef="#br0" timeOffset="1565">8759 704 1249 0,'0'0'55'0,"0"0"12"0,0 0-54 0,0 0-13 15,0 0 0-15,0 0 0 0,0 12 139 0,0-12 25 16,0 0 4-16,0 12 2 0,5-4-63 0,-5-8-13 16,0 12-2-16,0-12-1 0,4 9 29 0,-4-9 7 15,5 12 1-15,-1-4 0 0,-4-8-103 0,10 16-25 0,-1 0 0 0,-5-4 0 16,-4-12 0-16,0 0 0 0,0 0 0 0,0 0 0 16,0 0 0-16,9 0 0 0,-9 0 0 0,5-8 0 15,-1 0 0-15,1 0 0 0,-1 0 0 0,1-4 0 16,-5 12 0-16,0 0 0 0,0-8 0 0,-5 0 0 15,1-5 0-15,4 5 0 0,-5 0 0 0,5 8 0 16,0 0 0-16,0 0 0 0,-4-8 0 0,-5 0 0 16,0 8 0-16,9 0 0 0,0 0 0 0,0 0 0 15,-9 8 22-15,9-8-1 0,0 0 0 0,-5 12 0 16,-4 0-13-16,4-3-8 0,-4-1 10 0,9-8-10 16,-4 8 9-16,4 0-9 0,0 4 8 0,-5 0-8 15,5-4 9-15,5 0-9 0,-1 4 10 0,1 9-10 0,-5-9 0 16,4-4 8-16,-4-8-8 0,0 0 0 15,0 0-26-15,0 0-8 0,0 0-2 0,0 0 0 16,0 0-176-16,0 0-35 0,0 0-7 0,0 0-2 0</inkml:trace>
  <inkml:trace contextRef="#ctx0" brushRef="#br0" timeOffset="4131">9392 1206 230 0,'0'0'10'0,"0"0"2"0,0 0-12 0,0 0 0 0,0 0 0 0,0 0 0 16,0 0 170-16,0 0 31 0,0 0 7 0,0 0 0 16,0 0-119-16,0 0-24 0,0 0-5 0,0 0 0 0,0 0 4 15,0 0 2-15,0 0 0 0,0 0 0 0,0 0 10 0,0 0 1 16,14 8 1-16,-14-8 0 0,-9 0-10 0,-1 0-3 16,10 0 0-16,0 0 0 0,0 0-21 0,0 0-5 15,0 0-1-15,0 0 0 0,0 0-7 0,0 0-2 16,0 0 0-16,0 0 0 0,0 0-29 0,0 0 0 15,0 0 0-15,0 0-10 0,0 0 10 0,0 0 0 16,0 0 10-16,0 0-10 0,0 0 0 0,0 0 0 16,0 0 0-16,0 0 0 0,0 0 0 0,0 0 0 15,0 0 0-15,0 0 0 0,0 0 0 0,0 0 0 16,0 0 0-16,0 0 0 0,0 0 0 0,0 0 0 16,0 0 0-16,0 0 0 0,0 0 0 0,0 0 0 15,0 0 0-15,0 0 0 0,0 0 8 0,0 0-8 16,0 0 0-16,0 0 0 0,0 0 8 0,0 0-8 15,0 0 0-15,0 0 9 0,0 0-9 0,0 0 0 0,0 0-10 16,0 0 10-16,0 0 0 0,0 0 13 0,0 0-1 0,0 0 0 16,0 0-12-16,0 0 0 0,0 0 8 0,0 0-8 15,0 0 0-15,5 0 0 0,0 0 0 0,-5 0 0 16,0 0 0-16,0 0 0 0,0 0 0 0,0 0 0 16,0 0 8-16,0 0-8 0,0 0 0 0,0 0 0 15,0 0 10-15,0 0-10 0,0 0 10 0,0 0-10 16,0 0 10-16,0 0-10 0,0 0 10 0,0 0-10 15,0 0 9-15,0 0-9 0,0 0 8 0,0 0-8 16,0 0 0-16,0 0 0 0,0 0 8 0,0 0-8 16,0 0 0-16,0 0 10 0,0 0-10 0,0 0 10 15,0 0-2-15,0 0 0 0,0 0 0 0,0 0 0 16,0 0 2-16,0 0 0 0,0 0 0 0,0 0 0 0,0 0 0 16,0 0 0-16,0 0 0 0,0 0 0 0,0 0-2 15,0 0 0-15,0 0 0 0,0 0 0 0,0 0-8 0,0 0 12 16,0 0-12-16,0 0 12 0,0 0-12 0,0 0 8 15,0 0-8-15,0 0 8 0,0 0 0 0,0 0-8 16,0 0 12-16,0 0-4 0,0 0-8 0,0 0 8 16,0 0-8-16,0 0 8 0,0 0-8 0,0 0 0 15,0 0 9-15,0 0-9 0,0 0 0 0,0 0 8 16,0 0-8-16,0 0 0 0,0 0 0 0,0 0 0 16,0 0 0-16,0 0 8 0,0 12-8 0,0-12 9 15,-5 8-9-15,0 4 10 0,1 0 4 0,-1 5 1 16,-4-5 0-16,5 0 0 0,-1 4 1 0,-4 0 0 0,0-4 0 15,0 9 0-15,4-9-8 0,-4 4-8 0,0 0 11 16,5 0-11-16,-6-4 8 0,10-12-8 0,-9 17 0 16,9-5 0-16,0-12 0 0,-4 12 8 0,4-12-8 15,-9 12 0-15,9-12 8 0,-5 8-8 0,5-8 0 16,0 0 0-16,0 0 0 0,0 0 0 0,0 0 0 0,0 0 0 16,0 0-65-1,0 0-14-15,0 0-2 0,0 0-1043 0</inkml:trace>
  <inkml:trace contextRef="#ctx0" brushRef="#br0" timeOffset="5544">2194 546 1324 0,'0'0'118'0,"0"0"-94"0,0 0-24 0,0 0 0 16,0 0 94-16,0 0 14 0,0-8 4 0,0 8 0 16,0 0 0-16,-5-8 0 0,-4-4 0 0,0 0 0 15,-4 4-77-15,3-1-15 0,-3 5-4 0,13 4 0 16,0 0 0-16,-9 0 0 0,-23 0 0 0,5 0 0 15,-1 0 26-15,1 9 5 0,4 3 1 0,5 4 0 16,0 4 12-16,-5 0 4 0,0 5 0 0,0 7 0 16,10 4-51-16,4 1-13 0,-5 3 0 0,9-3 0 0,1-1 0 15,4 1 0-15,0-1 0 0,9 0 0 16,5 1 0-16,-1-5 0 0,1 1 0 0,4-5 0 0,0-8 53 16,-4-8 9-16,4 0 2 15,0 1 0-15,-4-5-89 0,9-4-18 0,-5 0-3 16,5-4-1-16,0-4 24 0,4-4 5 0,0 0 1 0,-4-5 0 0,0 1 17 15,0 0 0-15,-5-4 0 0,5-4 0 0,-10-1 0 0,5 1 0 16,-8-4 0-16,3 0 0 0,-4-1 0 0,-4 1 0 16,-1 4 0-16,-4 0 0 0,0-5 48 0,0 1 14 15,-9-8 2-15,0 3 1 16,0-3-104-16,-5 0-21 0,5-1-4 0,-4-3 0 16,-6 3 51-16,6 9 13 0,-1 0 0 0,5 4 0 0,0-1 0 0,-5 5 0 15,5 8 0-15,5 0 0 0,4 8 0 0,0 0 0 16,0 0 0-16,0 0 0 15,-5-4-54-15,5 4-8 0,0 0-2 0,0 0-682 16,0 0-137-16</inkml:trace>
  <inkml:trace contextRef="#ctx0" brushRef="#br0" timeOffset="9506">9 2290 345 0,'0'0'15'0,"0"0"4"0,0 0-19 0,0 0 0 0,0 0 0 0,0 0 0 0,0 0 161 16,0 0 29-16,0 0 6 0,0 0 0 0,0 0-99 0,0 0-20 16,0 0-4-16,-5-8-1 0,1 4-26 0,4 4-6 15,0 0 0-15,9-8-1 0,0-4-19 0,-5 4-4 16,-4 8-1-16,5-8 0 0,4-4-6 0,-4 4-1 16,-10-1 0-16,5 9 0 0,5-8-8 0,4 4 0 15,4-4 0-15,-8 4 8 0,-5-4-8 0,0-4 0 16,0 0 0-16,4 4 0 0,5 4 0 0,1-4 0 15,-10 4 0-15,4 0 8 0,1-5 7 0,-1 1 1 16,1 4 0-16,4-4 0 0,-5 0 0 0,1 4 0 16,4-4 0-16,0 8 0 15,0-4-16-15,5 0 9 0,-5 0-9 0,0-4 8 0,0 4-8 0,0 0 8 16,5-4-8-16,0-1 8 0,-5 5-8 0,5-4 0 16,-5-4 0-16,4 4 0 0,-4 4 9 0,5 0 0 15,0 0 0-15,-5-4 0 0,0 4-9 0,5 0 0 0,-5 0-12 16,0 0 12-16,0 0 0 0,0 4 0 0,0-4 0 0,0-1 0 15,-4 1 0-15,-1 4 0 0,10-4 8 16,-5 0-8-16,0 4 35 0,5-4 1 0,-1 0 1 16,1 0 0-16,0 4-19 0,-1 0-4 0,1-4-1 0,-14 4 0 15,0 0-13-15,9-8 11 0,5 4-11 0,0 4 10 16,-14 0-10-16,13-4 12 0,1 0-12 0,0 0 12 16,-1 4-3-16,1-4 0 0,-1 4 0 0,1 0 0 15,-5-4 4-15,0 4 1 0,5-4 0 0,0 8 0 16,-5-4 7-16,0 0 2 0,0 0 0 0,5 0 0 15,-5 0-10-15,0 4-1 0,5-4-1 0,-5 0 0 0,0 4-11 16,0-4 0-16,0-4 9 0,5 4-9 0,-1 0 0 16,-4 0 0-16,0 0 0 0,1-4 0 0,3 4 8 0,-4 4-8 15,5-4 8-15,0 0-8 0,-1 0 0 0,6 0 0 16,-6 0 0-16,1 0-8 0,-5 0 8 16,0 0 0-16,5 0 0 0,-5-4 0 0,4 4 0 0,-3 0 0 15,3 0 0-15,-4 0 0 16,5 0-50-16,-5 0-8 0,-9 0-2 0,9 0 0 0,5 0 60 0,-5 0 19 15,-9 0 0-15,9 0 0 0,0 4-19 0,0-4 8 16,5 0-8-16,-5 0 0 0,0 4 58 0,0-4 5 16,5 4 1-16,-5-4 0 0,0 0-49 0,0 0-15 15,0 0 8-15,0 0-8 0,5 0 0 0,-5 0 10 16,0 0-10-16,0-4 8 0,1 4-8 0,-1 0 0 16,0 0 0-16,0 0 0 0,5 0 0 0,-5 0 8 15,0 0-8-15,4 0 0 0,-3-4 11 0,-1 4-3 0,4-4-8 16,1 4 12-16,-10 0-12 0,6 0 0 0,-1 0 0 15,4 0 0-15,-4 0 8 0,5 0-8 0,-5-4 0 16,0 0 0-16,0 4 8 0,5 0-8 0,-5 0 0 16,5 0 9-16,0 0-9 0,-5-4 0 0,4 4 0 0,-4 0 8 15,0-4-8-15,5 4 0 0,-5 0 0 16,0 0-11-16,5-4 11 0,-5 4 0 0,0-4 0 0,0-1 0 16,0 1 0-16,5-4 0 0,-5 8 0 0,5-8 0 15,-5 4 0-15,5-4 0 0,-5 4 10 0,4-4-10 16,1 0 0-16,0 4 0 0,-5-4 0 0,0 0 0 15,5 0 0-15,-5-1 0 0,4 1 0 0,-4-4 0 16,5 4 0-16,-9 0 0 0,4 0 0 0,0 0 0 0,0 0 0 16,0 4 0-16,0-8 0 0,-4 3 0 0,-1 1 0 0,1 0 0 15,-1 0 0-15,1 0 0 0,-5 0 0 16,0 8 0-16,5-8 0 0,-1 4 0 0,-4 4 8 0,5-8-8 16,4 4 0-16,-9 4 0 0,0 0 8 0,0 0-8 15,4-4 0-15,-4 4 9 0,0 0-9 0,0 0 0 16,5-8 0-16,-5 8 0 0,0 0 0 0,0 0 0 15,0 0 8-15,0 0-8 0,0 0 8 0,0 0-8 16,9 0 8-16,-9 0-8 0,0 0 11 0,0 0-3 16,0 0-8-16,9 4 12 0,0 4 4 0,0-4 1 15,0 4 0-15,0 4 0 0,1 0-17 0,-1-4 0 16,0 4 0-16,0 0 0 0,0-3 18 0,0-1-3 16,0 4-1-16,5-8 0 0,-5 4-14 0,0 0 8 15,0 0-8-15,0 0 0 0,0 0 0 0,0-4 0 16,1 4 0-16,3 1 0 0,-4-5 0 0,0 4 0 15,1-4 0-15,-1 0 0 0,4 0 0 0,-8 4 0 0,4-4 0 16,0 0 0-16,0 0 0 0,0-4 0 0,0 0 9 16,1 4-9-16,-1 0 0 0,0-4 0 0,4 0 0 0,1 4-11 15,0-4 11-15,-1 4 0 0,-4-4 0 0,1 4 0 16,3-4 0 0,1 0 0-16,0 0 0 0,-1 0 0 0,1 0 0 0,0 0 0 0,-1 4 0 15,1 0 0-15,-1-4 0 0,1 0 0 0,4 0 0 0,-4 4 0 16,0 1 0-16,4-5 0 0,-4 4 0 0,4-4 0 15,-9 0 0-15,5 4 0 0,-1 0 0 0,1-4 8 16,0 8-8-16,-1-4 0 0,1-4 0 0,-5 0 0 16,5 0 0-16,-5 0 0 0,4 0 0 0,1 4 0 0,4-4 0 15,-4 0 0-15,4 0 0 0,-4 4 0 0,-1-4 0 16,6 0 0-16,-10 0 0 0,9 0 0 0,-4 0 0 16,4 0 0-16,0 0 0 0,-4 0 0 0,4 0 0 15,-4 4 0-15,4 0 0 0,0 0 0 0,-4-4 0 0,8 0 0 16,-3 0 0-16,3 4 0 0,-3-4 0 0,-1 0 0 15,9 0 0-15,-9 0 0 0,-9 0 0 0,10 0 0 16,-1 0 0-16,-4 0 0 0,-1 0 56 0,1 0 6 16,4 0 2-16,0-4 0 15,-4 4-103-15,4 0-20 0,-4 0-4 0,4 0-1 0,0-4 52 16,-4 4 12-16,4-4 0 0,0 4 0 0,-4 0 0 0,4 0 0 16,-4 4 0-16,4-4 0 0,-9 0 0 0,5 0 0 15,-1 4 0-15,-3-4 0 0,3 0 8 0,1 0-8 16,4 4 0-16,-9-4 0 0,5-4 0 0,-1 4 0 0,1-4 0 15,0 4 0-15,-5 0 0 0,0 0 0 0,9 0 0 16,0 0 0-16,-8-4 25 0,3 4-1 0,5 0-1 16,1 0 0-16,-6 0-36 0,1 0-7 0,-5 0-2 0,5 0 0 15,4 4 22-15,0-4 0 0,-9-4 0 16,9 8 0-16,1-4 123 0,-6 4 19 0,-4-4 4 0,5 4 1 16,0-4-220-1,-5 4-44-15,0-4-9 0,-9 0-2 0,14-4 92 0,-5 0 19 0,4 4 3 0,-4 0 1 16,5 0 13-16,0-4 0 0,-1 4 0 0,-3 0 0 15,-10 0 0-15,9-4 0 0,4 4 0 0,1 0 0 16,0 0 8-16,-5 0-8 0,4 0 0 0,1 0 0 16,0 0 8-16,-5 0-8 0,4 8 0 0,1-8 0 0,-5-4 0 15,5 4-9-15,-5-4 1 0,5 4 0 0,-1 0 8 16,-4 0 16-16,1 0-4 0,3 0-1 16,1 0-11-16,0 0 8 0,-1 4-8 0,1-4 8 0,-5 0-8 15,5 0 0-15,4 4 0 0,0-4 0 0,-4 0 0 16,-1 0 0-16,6 0 0 0,-6 4 0 0,5-4 0 0,-4 4 12 15,-5-4-12-15,5 0 12 0,4 0-12 0,0 4 0 16,-9-4-12-16,5 0 12 0,4 0 0 0,0 4 0 16,-13-4 0-16,9 0 0 0,-14 0 0 0,0 0 0 15,18 8 0-15,-4-4 0 0,-14-4 0 0,13 0 10 16,1-4 1-16,0 4 0 0,-14 0-11 0,18 0 0 16,0 0 0-16,0 0 0 0,-4 0 8 0,-1 0-8 15,6 0 0-15,-1 0 8 0,-4 0-8 0,-1 0 0 16,1 0 0-16,0 0 0 0,4 4 0 0,-5 0 8 15,1 0-8-15,0-4 0 0,-1-4 0 0,-4 0 0 0,1 4 8 16,3 0-8-16,1 0-13 0,-5 0-5 0,-4 0-1 16,8 0 0-16,-4-4 31 0,-4 0 5 0,4 8 2 0,0-4 0 15,0 0-19-15,0 0 0 0,0 4 0 16,-4-4 0-16,4 0 0 0,0 0 0 0,5 4 0 0,-5-4 0 16,5 0 0-16,-1 0 0 0,-8 0 0 0,8 0 0 15,-3-4 0-15,3 0 0 0,1 4 0 0,0 0 0 16,4-4-12-16,-5 4-5 0,-3 0-2 0,3-4 0 15,5 4 31-15,-4 0 5 0,-5 0 2 0,0 0 0 16,0 0-19-16,0 0 0 0,1-4 0 0,3 4 0 16,1 0 0-16,-5 0 0 0,5 0 8 0,-1 4-8 15,-4-4 0-15,1 0 0 0,3 0 0 0,-4 0 0 0,-9 0 0 16,14 0 0-16,0 0 0 0,-1 0 0 0,-4 0-13 16,5-4-7-16,-5 4 0 0,5 0-1 0,-1-4 33 15,-13 4 8-15,14 4 0 0,-14-4 1 0,0 0-21 0,14-4 0 16,-1 4 0-16,6-4 0 0,-10 0 0 0,-9 4 0 15,13 0 0-15,1 0 0 0,4 0 0 0,-4 0 0 16,-5 0 0-16,5 0 0 0,-1 0 0 0,-4 0 0 16,5 0 0-16,0 0 0 0,-5 4 0 0,0 0 0 15,5-4 0-15,-1 4 0 0,-4-4 0 0,5 4 0 16,-5-4 0-16,5 4 8 0,-1 0-8 0,1 0 0 16,0-4 0-16,-1 4 0 0,6-4 0 0,-6 4 0 15,6 0 0-15,-6 1 0 0,1-1 0 0,0 4 9 16,-5-4-9-16,4 4 0 0,1 4 8 0,-5 0-8 15,5-4 0-15,-5 4 0 0,0-4 8 0,0 5-8 16,-4-5 0-16,-1 4 0 0,-4-12 60 0,9 8 4 16,-4 4 2-16,-5-12 0 15,4 12-106-15,1 0-20 0,-5-12-5 0,-5 8-1 0,5-8 80 0,-4 13 16 0,4-5 3 16,-5 4 1 0,1-4-138-16,-1 0-28 0,5-8-6 0,-4 8-632 0,-1-4-126 15</inkml:trace>
  <inkml:trace contextRef="#ctx0" brushRef="#br0" timeOffset="12089">7380 1562 403 0,'0'0'17'0,"0"0"5"0,0 0-22 0,0 0 0 0,0 0 0 0,0 0 176 0,13 8 30 0,10-4 6 0,-23-4 2 15,0 0-110-15,0 0-23 0,0 0-4 0,0 0-1 16,-4 8-18-16,4-8-4 0,0 0-1 0,-5 4 0 16,-4-4-16-16,0 0-3 0,0 0-1 0,9 0 0 15,0 0-2-15,0 0-1 0,4-8 0 0,-8 4 0 16,4-8-6-16,0 4 0 0,-9 0-1 0,4 0 0 16,0 0-10-16,-4-5-1 0,-4 1-1 0,4 0 0 15,-10 0-11-15,6-4-11 0,4 0 3 0,4-5 0 0,1-3 20 16,-1 4 5-16,0 0 1 0,-4-5 0 0,5-3-29 0,-1 4-5 15,1-1-2-15,-1 1 0 16,5 0 18-16,0-4 0 0,-4 3 0 0,8-3 0 0,-4 0 23 0,5 3 8 16,-1-3 1-16,1-4 1 0,4-1-24 0,-5-3-9 15,1-1 0-15,0-3 9 0,-1-1-9 16,5-3 0-16,0-1 0 0,5-3 0 0,-5 7 24 0,-4 1 4 16,-1 4 0-16,10-1 0 0,-1 1-28 0,6 3 0 15,-6 1 0-15,1 4 0 0,4-5 0 0,-4 9 0 16,0 0 0-16,-5 3 0 0,-5 1 0 0,5 4 0 15,-4 4 0-15,4 4 0 0,-4 0 0 0,-5 8 0 16,0 0 0-16,13-4 0 0,5 4 0 0,-9 0 0 16,-9 0 0-16,0 0 0 15,0 0-161-15,0 0-38 0,0 0-7 0,0 0-2 0</inkml:trace>
  <inkml:trace contextRef="#ctx0" brushRef="#br0" timeOffset="15095">11382 1461 1432 0,'0'4'32'0,"0"-4"6"0,0 0 2 0,0 0 0 0,0 0-32 0,0 0-8 0,0 0 0 0,0 0 0 16,0 0 93-16,0 0 18 0,0 0 3 0,0 0 1 15,0 0-35-15,13 0-6 0,1 0-2 0,4-4 0 16,-4 4-21-16,-14 0-5 0,9-4-1 0,5-4 0 16,-1 0-22-16,1-5-5 0,0 1-1 0,-5-4 0 0,0 0 7 15,0 0 0-15,0-9 1 0,-4 5 0 0,-1-8-40 16,1 0-8-16,-5-5-1 0,4 1-1 16,-4-1-11-16,0-3-3 0,5 0 0 0,-10-5 0 0,-8 1 59 15,3-1 11-15,6-3 2 0,-10-1 1 0,1 5-34 16,-6-5 0-16,6 5 0 0,4-5 0 0,-5 5 8 0,0-1-8 15,5 1 0-15,-5-1 0 0,5 13 0 0,-4 0 10 16,4 3-10-16,0 1 8 0,-1 4-8 0,1 0 0 16,0 7 0-16,0 1 0 0,5 0-9 0,-1 4-7 15,-4 0-2-15,4 0-662 16,-4 4-133-16</inkml:trace>
  <inkml:trace contextRef="#ctx0" brushRef="#br0" timeOffset="13543">9806 1016 579 0,'0'0'25'0,"0"0"7"15,0 0-32-15,0 0 0 0,0 0 0 0,0 0 0 0,0 0 72 0,0 0 8 16,0 0 1-16,0 0 1 0,0 0 22 0,0 0 4 16,5-4 0-16,-5 4 1 0,0 0-47 0,0 0-10 15,4-9-1-15,-4 9-1 0,0 0 18 0,0 0 3 16,0 0 1-16,0 0 0 0,0 0-2 0,0 0 0 15,0 0 0-15,0 0 0 0,0 0-56 0,0 0-14 16,0 0 0-16,5 13 0 0,0-5 45 0,4 0 7 16,0 4 0-16,-5 0 1 0,1 0-11 0,-1 0-2 15,1 0-1-15,-5 9 0 0,0-9-14 0,0 4-2 16,0 0-1-16,0 0 0 0,0-3-9 0,0-1-1 16,0 0-1-16,5 0 0 0,-5 0-11 0,0-4 8 15,0-8-8-15,-5 12 8 0,5-12-8 0,0 8 0 0,0-8 0 16,0 0 0-16,0 0 0 0,0 0 0 0,0 0 0 15,0 0 0-15,0 0 0 0,0 0-12 0,0 0 4 0,0 0 8 16,0 0-9-16,0 0 9 0,0 0 0 0,0 0 0 16,-5-8 0-16,1-4 0 0,4 4 0 15,0-4 0-15,4-4 0 0,-4 4 0 0,0 4 0 0,5-5 0 16,0-3 0-16,-1 4 0 0,1-4 0 0,-1 0 0 16,1 4 0-16,4 3 0 0,-5-3 0 0,6 4 0 15,-1-8 0-15,0 8 11 0,0 0-11 0,-5 4 10 16,10-4-10-16,-9 0 0 0,4 0 0 0,4-1 0 15,-4 1 0-15,5 4 8 0,0 4-8 0,-5 0 0 0,0 0 9 16,-9 0-9-16,9 4 10 0,5 0-10 0,-5 0 52 16,0 5 4-16,5-1 0 0,-10 4 1 0,1 0-57 15,-1 4-14-15,5 0-2 0,-4 5 0 0,-1-1 24 16,1 0 5-16,-5 0 1 0,5 0 0 0,-1 5-14 16,-4-5 11-16,0 0-11 0,-4 0 10 0,8 1-10 0,-4-1 0 15,5-8 0-15,-1 4 8 0,-4 0-8 0,0 1 0 16,5-5 0-16,-1 0 0 15,1-4-104-15,-5-8-24 0,0 0-4 0,0 0-920 16</inkml:trace>
  <inkml:trace contextRef="#ctx0" brushRef="#br0" timeOffset="13848">10357 1113 748 0,'0'0'67'0,"0"0"-54"0,0 0-13 0,0 0 0 15,0 0 169-15,0 0 31 0,14 4 7 0,0 0 1 16,-1 0-40-16,-4-4-7 0,-9 0-1 0,14 0-1 15,-5 0-73-15,9 0-14 0,-4 0-4 0,4 4 0 16,0-4-32-16,-4 4-6 0,0 0-2 0,4-4 0 16,-4 0-18-16,-1 0-10 0,1 0 10 0,-5 0-10 0,0 4 0 0,0-4-20 15,-9 0 4-15,0 0-696 16,9 0-138-16</inkml:trace>
  <inkml:trace contextRef="#ctx0" brushRef="#br0" timeOffset="14127">10817 1117 403 0,'0'0'36'0,"5"8"-36"15,4 4 0-15,-5 0 0 0,-4 0 265 0,9 0 47 0,-4 1 8 16,9-1 3-16,-5 0-171 0,4 0-35 0,-4 8-6 15,-4 0-2-15,4 1-41 0,-4 3-9 0,-5 0-2 16,4 5 0-16,-4-5-33 0,0 4-6 0,-4-4-2 16,4 5 0-16,-9-9-4 0,-1 4-2 0,6-3 0 15,-5-1 0-15,-14 0-10 0,5 0 0 0,4-4 0 0,1 1-11 16,-6-9 11-16,1 4 0 0,4-4 0 0,-4-4 0 16,9 0-204-1,-5-4-41-15</inkml:trace>
  <inkml:trace contextRef="#ctx0" brushRef="#br0" timeOffset="14568">10749 773 864 0,'0'0'76'0,"0"4"-60"16,-5-4-16-16,5 0 0 0,5 0 144 0,-5 0 25 16,4 0 6-16,1 0 1 0,-5 0-41 0,0 0-8 15,0 0-2-15,0 0 0 16,0 0-56-16,0 0-11 0,4 4-2 0,-4-4-1 0,0 0-35 0,0 4-6 16,10-4-2-16,-10 0 0 0,0 0 52 0,0 8 9 15,4 0 3-15,5 0 0 0,-9-4-40 0,5 4-7 16,-1-4-1-16,1-4-1 0,-1 4-11 0,1 0-1 0,-5-4-1 15,0 0 0-15,5 0-14 0,-1 0 9 16,1-8-9-16,-1 4 8 16,-4 4-8-16,5-4 0 15,-1 0 0-15,1-4-11 16,-5 0 11-16,0 0 0 0,0 4 0 0,0 0 0 16,0 0 0-16,0 4 0 0,0 0 0 0,0 0 0 15,0 0 0-15,0 0 0 0,0 0 0 0,0 0-8 16,-14 8 8-16,14-8 0 0,-9 8 0 0,-5-4 8 15,14-4 0-15,0 0 1 0,-9 12 0 0,5-4 0 16,4-8-111-16,-5 8-22 0,5-8-5 0,5 13-917 16</inkml:trace>
  <inkml:trace contextRef="#ctx0" brushRef="#br0" timeOffset="16236">6656 1481 288 0,'0'0'25'0,"0"0"-25"0,0 0 0 0,0 0 0 16,0 0 120-16,0 0 20 0,0 0 3 0,0 0 1 16,0 0-11-16,0 0-1 0,0 0-1 0,0 0 0 15,4 8-36-15,1 0-7 0,-10 0-2 0,5-8 0 16,0 0-11-16,0 0-3 15,0 0 0-15,0 0 0 0,0 0-32 0,0 0-8 0,0 0 0 0,0 0-1 16,0 0 26-16,0 0 6 0,0 0 1 0,0 0 0 16,0 0-52-16,0 0-12 0,0 0 0 0,0 0 0 15,-4-12 54-15,4 0 8 0,0 0 2 0,-5-4 0 0,5-5-64 16,0-3 0-16,0 0-9 0,0-4 0 16,0-9 9-16,0-3 14 0,-4-1-3 0,4-3-1 0,0 3-10 15,0 1 8-15,0-9-8 0,0 1 8 0,0 3-8 16,0-3 8-16,0-1-8 0,4-8 8 15,-4 5-8-15,5-5 0 0,-5 4 0 0,4 1 0 0,1 3 10 16,-1 9-10-16,-4-1 12 0,10 13-12 0,-6 4 15 0,1-1-4 16,-1 5-1-16,1 0 0 0,-5 4 22 0,4 0 5 15,-4 3 1-15,0-3 0 16,0 8-170-16,0 8-33 0,0 0-7 0,0 0-832 16</inkml:trace>
  <inkml:trace contextRef="#ctx0" brushRef="#br0" timeOffset="16666">6938 1526 939 0,'0'0'41'0,"0"0"10"0,0 0-41 0,0 0-10 0,0 0 0 0,0 0 0 15,0 0 89-15,0 0 16 0,0 0 3 0,0 0 1 16,0 0-35-16,0 0-7 0,0 0-2 0,0 0 0 0,5-9 16 16,-10 1 3-16,1 4 1 0,4-4 0 0,0 0-5 0,4-4 0 15,-4-8-1-15,5 4 0 0,-5-5-27 0,0-3-4 16,0 0-2-16,0-5 0 0,0 1-14 0,0 0-2 15,4-9-1-15,-4 1 0 0,0-1-14 0,0 1-3 16,-4-4-1-16,4-9 0 0,-9 0-11 0,4-3 0 16,5-1 9-16,0-3-9 0,0-5 0 0,0 0 8 15,-9-4-8-15,9 5 0 0,0 7 0 0,0-4 9 16,-5 9-9-16,1-9 0 0,4 5 12 0,0 11-12 16,4 9 12-16,1-1-12 0,-5-11 13 0,-5 11-4 15,1 1-1-15,4 8 0 0,-5 4-8 0,5 3 0 16,5 1 0-16,-5 4 8 15,0 4-36-15,0 4-7 0,0 0-1 0,0 0-698 16,0 0-139-16</inkml:trace>
  <inkml:trace contextRef="#ctx0" brushRef="#br0" timeOffset="17733">11955 1602 990 0,'0'0'44'0,"0"0"8"0,0 0-41 0,0 0-11 0,0 0 0 0,0 0 0 15,0 0 93-15,0 0 17 0,0 0 3 0,0 0 1 16,0 0-20-16,0 0-4 0,0 0-1 0,0 0 0 15,0 0-15-15,0 0-3 0,0 0-1 0,0 0 0 16,0 0-19-16,0 0-4 0,0 0-1 0,0 0 0 16,0-8-12-16,-4-4-2 0,-5 0-1 0,9-4 0 15,-5-4-11-15,5-5-3 0,-4 5 0 0,4-4 0 16,-5-9-9-16,0-3-8 0,1 4 9 0,4-5-9 16,-9-3 0-16,9-1 0 0,-5 1 0 0,1-1 0 15,-1 1 0-15,1-5 8 16,-1 1-8-16,0-5 0 0,1-3 0 0,-1 3 0 0,5-4 0 0,0 5 0 15,0-1 0-15,0 1 11 0,-4 3-11 0,4-3 10 0,4 11-2 16,-4 1-8-16,5 3 12 16,-1 5-4-16,-4 4-8 0,0 0 12 0,5 3-12 0,-5 5 12 0,0 4-24 15,0 4-5-15,5 0-1 0,-5 8 0 16,0 0-122-16,0 0-24 0,0 0-4 0,0 0-699 16</inkml:trace>
  <inkml:trace contextRef="#ctx0" brushRef="#br0" timeOffset="18116">12292 1550 864 0,'0'0'38'0,"0"0"8"0,0 0-37 0,0 0-9 0,0 8 0 0,0 0 0 16,0-8 126-16,0 0 23 0,0 0 5 0,0 0 1 16,-13 0-78-16,8 0-15 0,5 0-3 0,0 0-1 15,-5-8 3-15,1 0 1 0,-1 0 0 0,1 0 0 16,4-13 0-16,-5 1 0 0,1-4 0 0,4-4 0 16,0-9-19-16,-5 1-4 15,1-5-1-15,-6-3 0 0,1 3-18 0,0-3-4 0,5-1-1 0,-5-3 0 16,4-5-4-16,0 0-1 0,-4-7 0 0,0-1 0 15,-4-4-10-15,3 0 0 0,6 1 9 0,-5 3-9 0,0 0 8 16,0 9-8-16,4-1 10 0,-4 1-10 0,0 3 14 16,4 0-3-16,5 13-1 0,0 0 0 0,5 7-2 15,-5 1-8-15,4 4 12 0,-4 7-4 16,0 5-20-16,5 0-4 0,0 4 0 0,-1 0-1 16,-4 4-203-16,0 4-41 0</inkml:trace>
  <inkml:trace contextRef="#ctx0" brushRef="#br0" timeOffset="19432">12798 1647 1036 0,'0'0'92'0,"0"0"-73"15,0 0-19-15,-5 4 0 0,-4-4 55 0,4 0 7 16,5 0 2-16,-4 0 0 0,-5 0-2 0,9 0 0 15,0 0 0-15,0 0 0 0,0 0 3 0,0 0 1 16,0 0 0-16,0 0 0 0,0 0-26 0,-9 0-6 16,9 0-1-16,0 0 0 0,0 0-1 15,0 0-1-15,0-8 0 0,0 8 0 0,0 0-31 0,0-8 0 16,4-4 0-16,1 4 0 0,-1 3 45 0,5-3 3 16,-4 0 1-16,-1 0 0 0,6 0-35 0,-1 0-14 15,0 0 11-15,0-4-11 0,0 0 8 0,0 4-8 0,5 4 0 16,-1-1 9-16,1-3-9 0,0 0 8 0,-5 4-8 15,0 4 8-15,5-8-8 0,-5 8 0 0,9 0 9 16,-4 0-9-16,-1 4 10 0,-4-4-2 16,0-4-8-16,1 4 12 0,-1 0-12 0,4 4 11 0,-4 0-11 0,1 0 10 15,-10-4 2-15,0 0 1 0,9 8 0 0,-5 0 0 16,1 5-13-16,4-5 8 0,-5 0-8 0,-4 4 0 16,0-12 8-16,5 12-8 0,-5-4 0 0,0 4 0 15,0-4 0-15,0 5 0 0,0-13 0 0,0 8 0 16,0-8 0-16,-5 8 0 0,-4 0 0 0,5 0-10 15,-10 0-1-15,5 0 0 0,0-8 0 0,-5 4 0 16,1-4 11-16,3 0-13 0,-3-4 5 0,-1 4 8 0,0-4-13 16,1 0 5-16,-1-4 8 0,5 4-13 0,-9-4 13 15,9 0 0-15,-5-4 0 0,5-1 0 16,-5 1-9-16,5 0 9 0,-4-4-8 0,3 8 8 0,-3-4 0 0,-1 0 0 16,-4-5 0-16,4 5 0 0,1 0 0 0,3 4 0 15,-3 0 0-15,4 0 0 0,-5 0 0 0,0 4 12 16,1 4-4-16,-1 0 0 0,0 8-8 0,-4-4 9 15,5 0-9-15,-1 4 10 0,0 4-10 0,1 0 10 16,-1 0-10-16,0 5 10 0,1-1-10 0,3 0 0 16,1 4 9-16,5-4-9 0,-5 1-9 0,4-5-7 15,1 4 0-15,4-4-1 0,0 4 17 0,0-8 0 16,4 4 0-16,5 1 0 0,0-5 0 0,-4 0 0 16,4-4 0-16,0 4 0 0,0 4 48 0,5-4 12 15,-5-8 4-15,0-4 0 0,0 4-52 0,0-4-12 0,5 4 0 16,0-4 0-16,-5 0 0 0,0 0 0 0,0 0 0 15,5 0 0-15,-5 0 8 0,4 0-8 0,1 0 11 16,-5 0-1091-16</inkml:trace>
  <inkml:trace contextRef="#ctx0" brushRef="#br0" timeOffset="20149">14040 1040 633 0,'0'0'56'0,"0"0"-44"15,0 0-12-15,0 0 0 0,0 0 143 0,-4 4 26 0,-1 0 6 16,1 0 1-16,-5 0-48 0,4 0-8 0,1-8-3 0,-5 0 0 16,-1 0-41-16,1 0-8 0,-4-4-1 0,-1 8-1 15,5 0 6-15,-5-8 0 0,1-4 1 0,-1-1 0 16,0 5-73-16,1-8-12 0,-6 4-4 0,6 0-1 16,-6-4 27-16,1 0 6 0,-4 7 0 0,3-3 1 15,1 4-17-15,0-4-11 0,-5 0 2 0,0 8 0 16,1 0 9-16,-1-4 0 0,0 0 0 0,-4 0 0 15,4-1 10-15,-4 1-2 0,4 0-8 0,5 4 12 16,-5 0-12-16,5-4 0 0,0 4 0 0,4 4 0 0,-4-4 0 16,9 0 0-16,-1-4 0 0,1 4 0 0,5 0 0 15,4 4 0-15,-5-4 0 0,5 4 0 16,0 0 0-16,0 0 0 0,0-8 0 0,0-1 0 0,0 9 0 0,5-8 0 16,-1 0 0-16,5 0 0 0,5 0 54 0,-5-4 8 15,5 4 2-15,0-4 0 0,-1 4-52 0,5-4-12 16,5 3 0-16,0 1 0 0,0 0 54 0,4 4 8 15,0-4 2-15,-4 4 0 0,0-4-42 0,0-4-8 16,4 4-2-16,0-4 0 0,5 3-4 0,-5 1 0 16,-4 4-8-16,0-4 12 0,0 0-12 0,-1 4 0 15,-3 0 8-15,-1 0-8 0,0 0 0 0,0 0 0 16,-4 0 0-16,0 4 0 0,-1-4-12 0,-4 4-8 16,1 0-1-16,-10 0-1 0,9 0 22 0,-9 0 0 15,4 4 0-15,1 4 0 16,-5 4-167-16,0-12-29 0,0 0-5 0,-9 8-774 0</inkml:trace>
  <inkml:trace contextRef="#ctx0" brushRef="#br0" timeOffset="20437">13458 1125 518 0,'0'0'46'0,"0"0"-37"0,0 0-9 0,0 0 0 16,0 0 212-16,0 0 41 0,0 0 8 0,13 8 2 0,-13-8-92 15,14 4-19-15,-14-4-3 0,18 8-1 0,-4-4-24 16,4 0-6-16,5 0-1 0,0 0 0 0,-10 0-42 0,10-4-9 16,4 4-2-16,1 0 0 0,-1-4-51 0,5 4-13 15,-5 1 0-15,1-1 0 0,-1 0 0 0,5 0 0 16,-10-4 0-16,6 8 0 0,-10-8 26 0,5 4 2 15,-10 0 1-15,6 0 0 16,-6-4-46-16,1 4-10 0,0 0-1 0,-5-4-771 16,0 0-153-16</inkml:trace>
</inkml:ink>
</file>

<file path=ppt/ink/ink1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4:33.596"/>
    </inkml:context>
    <inkml:brush xml:id="br0">
      <inkml:brushProperty name="width" value="0.05" units="cm"/>
      <inkml:brushProperty name="height" value="0.05" units="cm"/>
      <inkml:brushProperty name="color" value="#177D36"/>
      <inkml:brushProperty name="fitToCurve" value="1"/>
    </inkml:brush>
  </inkml:definitions>
  <inkml:trace contextRef="#ctx0" brushRef="#br0">9 1121 799 0,'0'0'35'0,"0"0"8"0,0 0-35 0,0 0-8 0,0 0 0 0,0 12 0 16,0-12 70-16,5 16 12 0,-5-4 2 0,0-12 1 15,0 0-17-15,0 12-3 0,-5-4-1 0,5-8 0 16,-5 9-37-16,5-9-8 0,0 0-2 0,0 0 0 0,0 0 23 16,0 0 4-16,0 0 0 0,0 0 1 15,-4 8-17-15,4-8-3 0,0-4-1 0,0 4 0 0,0 0 21 0,0 0 4 16,0-13 1-16,4 5 0 0,-4 0 4 16,10-4 1-16,-6-4 0 0,1 0 0 0,-1 4-31 0,1-5-5 15,-1-3-2-15,5 0 0 0,-4 0-7 0,4-9-2 16,-4 1 0-16,-1 0 0 0,-4-5 10 15,5 1 2-15,-5 4 0 0,0-9 0 0,0-3-1 16,4-1 0-16,1 1 0 0,-5-1 0 0,-5 1-19 16,5-1-16-16,-4 5 4 0,-1 4 0 0,5 3 12 0,0 5 0 15,0-4 9-15,0 7-9 0,0 1 9 0,0 8-9 16,0-8 8-16,0 12-8 0,0 0 10 0,0 0-10 16,5-1 12-16,-5 9-12 0,0 0-10 0,0 0-9 15,4-4-1-15,-4 4-1 0,0 0 55 0,0 0 11 16,0 0 3-16,0 0 0 0,0 0-20 0,9 0-4 15,-9 0-1-15,9 4 0 0,-4 5-12 0,9 7-3 16,-1 12 0 0,6-4 0-16,-6-3 1 0,10 11 0 15,9 4 0 1,0 5 0-16,-5-13-9 0,-4 0 0 0,0 1 0 16,-1-1 8-16,6 0-8 0,-6 1 0 0,1-1 0 15,0 0 0-15,0-7 0 0,-1 7 0 0,-3-8 0 16,-1 5 0-16,0-1 0 0,0-4 0 0,5 4 0 0,-5-3 0 15,1 3 0-15,-1 0 8 0,0-8-8 0,0 5 8 16,-4-5-8-16,-1 0 0 0,1 4 0 0,-5-4 0 16,5-4-8-16,0 1 8 0,-5-1-10 0,0 0 10 15,4-4 0-15,-3 0 0 0,-6-4 0 0,-4-4 0 0,0 0 0 16,9 0-9-16,0 0-1 0,-4-4 0 0,-1-4-2 16,1-4 0-16,-1 0 0 0,1 0 0 0,0-5 21 15,-1-7 4-15,-4 0 1 0,0-4 0 0,5-5-14 16,-5 1-16-16,4-1 3 0,-4-3 1 0,5-5 12 15,-5-3 16-15,9-1-3 0,-9-3-1 0,4-1-24 0,-4 1-6 16,0-5-1-16,5 1 0 0,-5 3 19 0,9 0 8 16,-4 1-8-16,-1 3 12 0,1 1-12 0,-1 3-8 15,1 5 8-15,-1 4-13 0,1-1 13 0,0 9 0 16,-1 0 0-16,1 3 0 0,-1 1 20 0,-4 8-4 16,0 0 0-16,0 0 0 15,0 12-170-15,0 0-34 0</inkml:trace>
</inkml:ink>
</file>

<file path=ppt/ink/ink1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4:53.892"/>
    </inkml:context>
    <inkml:brush xml:id="br0">
      <inkml:brushProperty name="width" value="0.05" units="cm"/>
      <inkml:brushProperty name="height" value="0.05" units="cm"/>
      <inkml:brushProperty name="fitToCurve" value="1"/>
    </inkml:brush>
  </inkml:definitions>
  <inkml:trace contextRef="#ctx0" brushRef="#br0">18 0 1494 0,'0'0'66'0,"0"0"14"0,0 0-64 0,0 0-16 0,0 0 0 0,0 0 0 0,4 12 81 0,1 4 14 16,-10 5 2-16,1-5 1 0,4-4-18 0,0 0-3 16,4 4-1-16,-4 8 0 0,-4 1-13 0,4 3-3 15,-5 4-1-15,5 5 0 16,0-5-10-16,0 5-1 0,-4-1-1 0,4 1 0 16,0-1-19-16,-5 4-3 0,5-3-1 0,-4 3 0 15,4-7-11-15,0-1-2 0,9-4-1 0,-9 1 0 16,4-5-10-16,1-4 0 0,4 0 0 0,-5-3 8 15,1-1-20-15,4-4-4 0,-4-4 0 0,4 0-1 16,-5-8-195-16,5-4-40 0</inkml:trace>
  <inkml:trace contextRef="#ctx0" brushRef="#br0" timeOffset="346">77 591 1281 0,'0'0'56'15,"0"0"13"-15,0 0-55 0,9-4-14 0,0-4 0 0,5 4 0 16,-5 0 115-16,-5-5 20 0,6 5 4 0,-1-4 1 15,0 4-21-15,0 0-4 0,5 0-1 0,4-4 0 16,0-4-31-16,5 0-7 0,-1-8 0 0,6 3-1 16,4 1-23-16,0 0-5 0,-1 0-1 0,6 0 0 0,4-5-18 0,-9 5-4 15,-5-4-1-15,5 4 0 0,-9 4-12 0,4-9-3 16,-4 1 0-16,-5 4 0 0,-4-4-8 0,-1 8 0 16,5-1 9-16,-4 5-9 0,-5-4 0 0,0 8 0 15,0 0-10-15,-9 4 10 16,0 0-152-16,0 0-24 0,0 0-5 0,0 0-851 0</inkml:trace>
  <inkml:trace contextRef="#ctx0" brushRef="#br0" timeOffset="593">168 465 1933 0,'0'0'42'0,"0"8"9"0,0 1 1 0,0 3 4 0,0 4-45 0,5-4-11 0,-1 4 0 0,5 4 0 15,-4 1 105-15,4-1 19 0,5-8 4 0,-1 8 1 16,1 1-47-16,-1 3-10 0,6 0-1 0,3-4-1 16,1 5-6-16,5-1 0 0,-1 4-1 0,5 1 0 15,4-1-31-15,-4-4-7 0,4 0-1 0,1 5 0 16,-1-9-12-16,-4 4-2 0,-5 1-1 0,1-1 0 16,-1-4-9-16,-4 0 0 0,0-4 0 0,4 5 0 15,-9-5-66-15,0 4-12 0,-4-8-2 16,-5-4-1-16,5 0-137 0,-5-3-27 0</inkml:trace>
  <inkml:trace contextRef="#ctx0" brushRef="#br0" timeOffset="980">1315 1052 1126 0,'0'0'50'0,"0"0"10"0,0 12-48 0,0-12-12 16,0 0 0-16,0 0 0 0,-4 4 96 0,-5 4 16 0,-5-4 3 15,0 5 1-15,1-5-36 0,-1-4-8 0,0 0 0 16,1-4-1-16,-6-5-22 0,1 5-4 15,5-4-1-15,-6 0 0 0,6-4 16 0,-1 0 2 0,-4-4 1 0,0-4 0 16,9-5-36-16,-5-7-7 0,0-5-2 0,1-3 0 16,3 0-6-16,1-1-2 0,0-3 0 0,0-1 0 15,0 5-30-15,4-1-5 16,1 1-2-16,-1-1 0 0,5 9 53 0,-4-1 10 0,4-3 3 0,4 0 0 16,1 3-29-16,-1 5-10 0,6-5 0 0,-1 5 9 15,-5 8-9-15,5 4 0 0,0 0-10 0,1 7 10 31,-1 1-30-31,0 4 0 0,4 0 0 0,-13 4-640 0,0 0-128 0</inkml:trace>
  <inkml:trace contextRef="#ctx0" brushRef="#br0" timeOffset="1468">1511 603 1036 0,'0'0'92'0,"5"16"-73"16,-1 8-19-16,1-3 0 0,-5-5 179 0,4 4 32 0,1 4 6 16,-1-3 2-16,1-9-100 0,-1 0-20 0,-4-12-4 15,0 16-1-15,-4-4-46 0,8 4-10 0,1 9-2 0,-5-9 0 16,0-16-20-16,0 0-5 0,5 8-1 0,-5 4 0 15,-5-4-10-15,5 4 0 0,0-12 0 0,0 0 0 16,0 0-27-16,0 0-10 16,0 0-3-16,0 0 0 0,0 0 60 0,0-8 12 0,0-4 3 0,0 4 0 15,0-4-35-15,0 0 0 0,0 0 0 0,0-9 0 16,5 5 0-16,-1 0 0 0,-4-4 0 0,5 4 0 16,-1-1 0-16,1 1 0 0,4-4 0 0,-5 4 0 15,6 8 28-15,-1-4 1 0,0-5 1 0,4 1 0 16,-3 4-43-16,3-4-9 0,-4 4-2 0,5 0 0 15,0 3 24-15,-5 5 0 0,0 0 0 0,0 4 8 0,0 0 4 16,5 8 1-16,-5 5 0 0,-5 3 0 0,5-8 19 16,-4 12 3-16,4 4 1 0,-4 5 0 0,-1-1-12 15,1 0-3-15,-1 1 0 0,1-1 0 0,-5 0-12 0,0-3-9 16,4-1 12-16,1-8-12 0,-5 0 0 0,5 5 0 16,-1-9 0-16,5 4 0 0,-4-8 0 0,4 4 0 15,-5 0 0-15,10 0-12 16,-5-4-144-16,0 1-29 0,0-5-6 0</inkml:trace>
  <inkml:trace contextRef="#ctx0" brushRef="#br0" timeOffset="1670">2208 805 921 0,'9'12'40'0,"-5"-8"10"0,1 5-40 0,-1-1-10 0,1 0 0 0,4 4 0 15,-9 0 208-15,5 8 39 0,-5 1 8 0,0 7 1 16,0-4-168-16,-5 0-33 0,1-3-7 0,-1 3-2 16,-4 0-46-16,4 0-15 0,-4 1 0 0,5-5 0 15,-5-4 15-15,4 0 0 0,5 1 0 0,-5-5-583 16,5 0-113-16</inkml:trace>
  <inkml:trace contextRef="#ctx0" brushRef="#br0" timeOffset="2803">2681 911 230 0,'0'0'10'0,"0"0"2"0,0 0-12 0,0 0 0 0,0 0 0 0,0 0 0 16,0 0 208-16,0 0 40 0,0 0 7 0,0 0 1 15,0 0-140-15,0 0-28 0,0 0-5 0,0 0-2 16,0 0-21-16,0 0-4 0,0 0 0 0,0 0-1 0,0 0-26 0,0 0-5 16,0 0 0-16,0 0-1 0,0 0-2 0,0 0 0 15,0 0 0-15,5-9 0 0,-10-3-1 0,5 4-1 16,0 8 0-16,5-8 0 0,-1-4-3 0,-4 8-1 16,0 4 0-16,5-8 0 0,-5-4-2 0,4 4 0 15,1-1 0-15,-1 1 0 0,1 0-13 0,0-4 0 16,-10 0 8-16,5 0-8 0,0 0 0 0,0 4 0 15,0 8 0-15,0-12 0 0,-5-5 0 0,5 1 0 16,5 0 0-16,-5 4 0 0,-5 0 0 0,5 4 0 16,5-1 0-16,-5-3 0 0,0 0 0 0,0 4 0 15,0 0 8-15,0 8-8 0,0 0 0 0,5-8 8 16,-1 0-8-16,-4 8 0 0,0 0 9 0,0-12-9 16,5 4 8-16,-1-1-8 0,-4 9 0 0,0 0 0 15,0 0 0-15,0 0 0 0,9-4 0 0,0 0 8 0,1 0-8 16,-10 4 0-16,0 0 43 0,9-4 3 15,0-4 1-15,0 4 0 16,-9 4-75-16,0 0-14 0,9-4-3 0,0 0-1 0,0 4 46 0,0 0 0 0,0-4 0 16,-9 4 0-16,0 0-14 0,14-4-6 0,-14 4-2 15,9 0 0-15,-9 0 22 0,0 0 0 0,14 8 0 16,-5-4 0-16,-9-4 26 0,0 0 10 0,9 12 1 0,0-4 1 16,-9-8-22-16,5 12-4 0,4-3 0 15,-5 3-1-15,-4-4-3 0,5 4-8 0,-1-4 12 0,1 0-4 16,0 4-8-16,-5-4 12 0,4 5-12 0,-4-1 12 15,5 4-4-15,-5-4-8 0,4 0 12 0,-4 0-4 16,5 0-8-16,-5 1 0 0,0-1 0 0,-5 0 8 16,10-8-8-16,-5 4 0 0,0 12 9 0,0-8-9 15,4-4 0-15,-4-4 8 0,-4 5-8 0,4-1 0 0,0-8 0 16,0 0-15-16,0-12 3 0,0 12 0 0,0 0 12 16,0 0 13-16,0 0-2 0,0 0-1 0,-5-9-10 0,5-3 0 15,0-4 0-15,0 4 0 0,0 0 0 16,0 12 0-16,5-8 0 0,-1-4 0 0,-4-5 0 15,0 9 0-15,0 8 0 0,0-12 0 0,0-12 0 0,5 0 0 16,-5 7 0-16,4-3 0 0,6 8 0 0,-6-4 0 16,1 4 0-16,-1 0 0 0,1-5 0 0,4 5 0 15,-5 0 0-15,1 4 8 0,4 4-8 0,-4-4 0 16,4 0 0-16,0 4 8 16,0 4-8-16,-5 0 10 0,10 4-10 0,-5 0 10 0,-9-4 0 0,5 4 0 15,8 4 0-15,-3 4 0 0,-1 0 14 0,0 4 4 0,0 1 0 16,0 7 0-16,-4-4-9 0,4 8-2 0,-5-3 0 15,1 3 0-15,-1-4-6 0,1 1-2 0,-1-5 0 0,1 4 0 16,-1 0-9-16,-4-11 0 0,0-13 0 16,0 0 8-16,0 0-8 0,0 0 0 0,5 8 0 15,-5 0 0-15,0 4 0 0,5 4 0 0,-5-16 0 16,0 0 0-16,-5 8-130 16,5-8-18-16,0 0-4 0</inkml:trace>
</inkml:ink>
</file>

<file path=ppt/ink/ink1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5:00.761"/>
    </inkml:context>
    <inkml:brush xml:id="br0">
      <inkml:brushProperty name="width" value="0.05" units="cm"/>
      <inkml:brushProperty name="height" value="0.05" units="cm"/>
      <inkml:brushProperty name="fitToCurve" value="1"/>
    </inkml:brush>
  </inkml:definitions>
  <inkml:trace contextRef="#ctx0" brushRef="#br0">210 1226 576 0,'0'0'25'16,"0"0"6"-16,0 0-31 0,0 0 0 0,0 0 0 0,0 0 0 15,9 8 211-15,0-4 36 0,-9-4 7 0,0 0 2 16,0 0-54-16,0 0-10 0,9 5-3 0,-9-5 0 15,0 0-204-15,0 0-41 0,14-9-8 0,-14 9-1 0,0-12 107 0,4-4 22 16,-4 0 4-16,9 0 0 0,-4-5-3 0,-1 1-1 16,1-4 0-16,0 0 0 0,-5-5-51 0,4 1-13 15,1-4 0-15,-10-9 0 0,1-3 0 0,-1-9 0 16,0-12 0-16,-4-8 0 0,0 1 0 0,0 3 0 16,0 0 0-16,-5 4 0 0,-4 5 0 0,0-1 0 15,0 4 0-15,-5-4 0 0,0 13 0 0,10 12 0 16,-6-1 0-16,6 9 0 15,-10 8-100-15,9 3-22 0,5 9-5 0,0 4-513 16,-14-4-102-16</inkml:trace>
</inkml:ink>
</file>

<file path=ppt/ink/ink1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5:01.205"/>
    </inkml:context>
    <inkml:brush xml:id="br0">
      <inkml:brushProperty name="width" value="0.05" units="cm"/>
      <inkml:brushProperty name="height" value="0.05" units="cm"/>
      <inkml:brushProperty name="fitToCurve" value="1"/>
    </inkml:brush>
  </inkml:definitions>
  <inkml:trace contextRef="#ctx0" brushRef="#br0">32 130 1177 0,'0'0'52'0,"0"0"11"0,0 0-51 0,0 0-12 15,-5 12 0-15,5-12 0 0,0 0 115 0,0 8 20 16,0 4 4-16,0-12 1 0,0 0-51 0,0 0-9 16,0 0-3-16,0 0 0 0,10 4-2 0,3-4-1 15,-4 0 0-15,5 0 0 0,4 4-7 0,0-4-2 16,5-4 0-16,0 4 0 0,4 0-18 0,1 0-4 15,3 4-1-15,1-4 0 0,5-4-20 0,-5 4-4 16,-5-4-1-16,5 4 0 0,4-4-17 0,-4 4 0 16,-9 0-11-16,0-4 11 0,4 4 0 0,-9-4 0 15,0 0 8-15,-9 0-8 16,-9 4-17-16,0 0-10 0,0 0-1 0,0 0-1 16,0 0-193-16,0 0-38 0</inkml:trace>
  <inkml:trace contextRef="#ctx0" brushRef="#br0" timeOffset="207">0 445 1623 0,'14'0'72'0,"-10"0"15"0,-4 0-70 0,9 4-17 0,1 0 0 0,-1 1 0 16,4-14 124-16,1 5 20 0,4 0 5 0,0 4 1 15,5 0-44-15,4 4-9 0,5 4-1 0,-4 1-1 16,4-9-29-16,4 0-6 0,0 4 0 0,5 0-1 15,-9 0-59-15,-4-4 0 0,-6 0-12 0,6 0 1 16,-6 8 11-16,1-4 0 0,0 0-9 0,0-4 9 16,-5 0-136-16,0 4-24 0,0 0-4 0</inkml:trace>
  <inkml:trace contextRef="#ctx0" brushRef="#br0" timeOffset="650">1257 134 691 0,'0'0'61'0,"0"0"-49"16,0 0-12-16,-5-4 0 0,1 0 131 0,-10 0 23 15,-9 0 5-15,5 0 1 0,0-5-77 0,0 1-15 16,-5 4-4-16,0 0 0 0,-9 4-8 0,5 4-3 0,-1 4 0 0,-3 5 0 15,8-1 7-15,-4 8 2 0,4 4 0 0,0 0 0 16,5 1-18-16,4-1-3 0,0 8-1 16,5 1 0-16,5-1-16 0,4 1-3 0,4-1-1 0,5 0 0 15,1 1 0-15,8-5-1 0,-5-4 0 0,6 1 0 16,3-5 0-16,-3 0 0 0,3 0 0 0,-3-8 0 16,3 1 1-16,1-9 1 0,4-4 0 0,1-4 0 15,-10 4-21-15,5-4 9 0,0-1-9 0,-1-3 0 16,1-8 0-16,-5 0 0 0,-4 0 0 0,0-4 0 15,-5-5 0-15,4 5 0 0,-4 0 0 0,1-4-9 16,-10-5 26-16,0 1 6 0,0-4 1 0,-5-5 0 16,0 1-71-16,1-1-13 0,-5 1-4 15,0-1 0-15,4 1 52 0,-9 4 12 0,1 3 0 0,-1 5 0 0,5 4 0 0,0 8 0 16,9-1 0-16,0 5 0 0,-14-4-12 16,10 8 0-16,4 4 0 0,-14 4-630 31,14-4-126-31</inkml:trace>
</inkml:ink>
</file>

<file path=ppt/ink/ink1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5:08.032"/>
    </inkml:context>
    <inkml:brush xml:id="br0">
      <inkml:brushProperty name="width" value="0.05" units="cm"/>
      <inkml:brushProperty name="height" value="0.05" units="cm"/>
      <inkml:brushProperty name="fitToCurve" value="1"/>
    </inkml:brush>
  </inkml:definitions>
  <inkml:trace contextRef="#ctx0" brushRef="#br0">101 846 1476 0,'0'0'32'0,"0"0"8"15,0 0 0-15,0 0 1 0,0 0-33 0,0 0-8 0,0 0 0 0,0 0 0 0,0 0 95 0,0 0 17 16,0-9 3-16,0 1 1 0,-5 0-32 0,-4 4-5 15,4-4-2-15,5 0 0 0,0 8-25 0,0 0-6 16,-4-4-1-16,4-4 0 0,0 4-37 0,0 4-8 16,0 0 0-16</inkml:trace>
  <inkml:trace contextRef="#ctx0" brushRef="#br0" timeOffset="171">0 287 633 0,'0'0'28'0,"0"0"6"0,0 0-34 0,14 0 0 0,-14 0 0 0,0 0 0 16,0 0 362-16,0 0 66 0,0 0 12 0,0 0 4 16,0 0-307-16,5-4-61 0,-5 4-12 0,0 0-2 15,0 0-62-15,0 0 0 0,4-4-9 0,-4 4 0 16,0 0-95 0,0 0-20-16,0 0-3 0,5-8-820 0</inkml:trace>
  <inkml:trace contextRef="#ctx0" brushRef="#br0" timeOffset="552">392 757 1983 0,'0'0'44'0,"0"0"8"0,0 0 3 16,0 0 1-16,0 0-45 0,0 0-11 0,0 0 0 0,0 0 0 0,-5-5 69 0,-4 5 12 16,9 0 3-16,-13-4 0 0,8-4-38 0,-4 0-7 15,0 0-2-15,0 0 0 0,4-4 22 0,1 0 4 16,-1 0 1-16,1-9 0 0,-1 1-52 0,1-4-12 16,4 0 0-16,-5-5 0 0,5 1 0 0,0 4 0 15,0-1 0-15,5-3 0 0,-5 0 0 0,4-1 0 16,-4-3 0-16,5 4 0 0,-1-1 0 0,-4 5 0 15,9-4 0-15,-4-1 0 0,4 9 0 0,5 0 0 16,-5 0 0-16,0-1 0 0,4 1 0 0,-3-4 0 16,-1 4 0-16,4 0 0 0,1 3 0 0,0 1 0 0,4 4 0 15,0 4 0-15,0 0 26 0,1 4 2 0,-1 4 1 16,-5 0 0-16,1 0-29 0,-5 4 0 0,9 4 0 0,-4-4 0 16,-14-4-138-1,0 0-24-15,0 0-5 0</inkml:trace>
  <inkml:trace contextRef="#ctx0" brushRef="#br0" timeOffset="761">205 376 1958 0,'0'0'87'0,"0"0"17"0,9 8-83 16,1 0-21-16,-1 0 0 0,-9-8 0 0,9 0 158 0,4 4 27 15,-3-8 6-15,3 4 1 0,-4 4-103 0,5 1-20 16,0-5-4-16,4 0-1 15,-5-5-51-15,6 1-13 0,3-4 0 0,-3 8 0 0,3 0 21 0,1 0 2 16,5 8 0-16,-6-4 0 16,-8-8-77-16,4 0-15 0,0 4-3 0,1 0-762 15,-1 0-152-15</inkml:trace>
</inkml:ink>
</file>

<file path=ppt/ink/ink1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5:12.437"/>
    </inkml:context>
    <inkml:brush xml:id="br0">
      <inkml:brushProperty name="width" value="0.05" units="cm"/>
      <inkml:brushProperty name="height" value="0.05" units="cm"/>
      <inkml:brushProperty name="fitToCurve" value="1"/>
    </inkml:brush>
  </inkml:definitions>
  <inkml:trace contextRef="#ctx0" brushRef="#br0">70 380 403 0,'9'-16'17'0,"0"12"5"0,0 0-22 0,-4-4 0 16,9-5 0-16,-5 5 0 0,0-4 266 0,-5 0 49 15,5-4 9-15,-4 4 3 0,-1-4-199 0,1 3-40 16,0-7-8-16,-5 8-2 0,0-4-42 0,-5 4-8 16,0 0-1-16,1-1-1 0,-5 1-17 0,0 4-9 15,-5 0 10-15,5 4-10 0,-5 4 10 0,1 0-10 16,-1 0 10-16,0 4-10 0,1 0 18 0,-1 4-2 16,5 4-1-16,0 0 0 0,4 1-3 0,1 3-1 15,4-8 0-15,-5 8 0 0,10 0 1 0,-5-4 0 0,0-3 0 16,0-9 0-16,4 12 0 0,5 0 0 0,0 0 0 15,-4 0 0-15,-5-12 4 0,9 4 0 0,-9-4 1 16,14 4 0-16,-14-4-9 0,13 4-8 0,-3 4 9 0,3-8-9 16,-4-8 0-16,0 4 0 0,1 4 0 15,-1-4-10-15,0-4-190 16,4 4-37-16</inkml:trace>
  <inkml:trace contextRef="#ctx0" brushRef="#br0" timeOffset="280">489 396 1195 0,'0'0'52'0,"0"0"12"15,-5 0-51-15,1 0-13 0,4-4 0 0,-5 0 0 0,1 0 87 0,4-4 14 16,-5-8 3-16,1 4 1 0,-1-1-26 0,5 1-6 16,-5-4-1-16,5 0 0 0,0 0-32 0,5-5-6 15,-5 5-2-15,-5-4 0 0,5 0-20 0,0 0-4 16,10 3 0-16,-6 1-8 0,-4 0 11 0,0 0-11 15,5 0 10-15,-1 3-10 0,5-3 16 0,0 4-2 16,-4 0-1-16,0 4 0 0,-1 0 19 0,10 0 4 16,-5 4 1-16,9-4 0 0,-4 4-1 0,-1 0 0 15,6 4 0-15,-6 0 0 0,1 0-17 0,-14 0-4 16,14 4-1-16,-14-4 0 0,0 0-14 0,0 0 0 16,0 0 0-16,0 0 0 15,0 0-156-15,0 0-33 0</inkml:trace>
</inkml:ink>
</file>

<file path=ppt/ink/ink1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5:09.826"/>
    </inkml:context>
    <inkml:brush xml:id="br0">
      <inkml:brushProperty name="width" value="0.05" units="cm"/>
      <inkml:brushProperty name="height" value="0.05" units="cm"/>
      <inkml:brushProperty name="fitToCurve" value="1"/>
    </inkml:brush>
  </inkml:definitions>
  <inkml:trace contextRef="#ctx0" brushRef="#br0">302 581 518 0,'0'0'46'0,"0"0"-37"0,0 0-9 0,0 0 0 15,0 0 168-15,0 0 32 0,4 12 7 0,-4-12 1 16,0 0-58-16,0 0-11 0,0 12-3 0,5 0 0 0,-1 4-40 16,1-3-9-16,-5-1-2 0,0 0 0 0,0-4-40 15,0 8-8-15,0 0-1 0,0 0-1 0,5 5 23 0,-5 3 5 16,0-4 1-16,0 0 0 0,4-3-52 0,-4-1-12 15,0 0 0-15,0 0 0 0,0-4 54 0,0-12 8 16,-4 12 2-16,4 1 0 0,0-1-52 0,0-12-12 16,0 0 0-16,0 0 0 0,0 12 0 0,0-12 0 15,0 0 0-15,0 0 0 0,0 0 0 0,0 0 0 16,0 0 0-16,0 0 0 0,0 0 0 0,0 0 0 16,0 0 0-16,0 0 0 15,0-8-48-15,4-4-13 0,-4-5-3 0,5 1 0 0,-5 0 52 0,4 4 12 16,-4-4 0-16,0-4 0 0,5-1 19 0,-5 5 6 15,4 0 2-15,1 4 0 16,-1-4-43-16,6-1-9 0,-6 1-2 0,1 0 0 0,4 0 41 0,-5-4 8 0,5-1 2 16,1 5 0-16,-1 4-24 0,4 0 0 15,-4 0 0-15,1 4 0 0,-1 4 0 0,0-4 8 16,0 3-8-16,0 5 0 0,-9 0 9 0,9 0-9 0,5 5 12 16,-10-1-12-16,5 4 21 0,-4 0-2 0,4 8-1 15,-4 0 0-15,-1 0 12 0,1 5 2 0,-1-1 1 16,1 4 0-16,4 0-7 0,-5 1-2 0,1-1 0 15,4-4 0-15,-9 0-12 0,5 1-2 0,4-1-1 0,-5-4 0 16,1-4 47-16,-1 0 8 0,1 0 3 0,4 1 0 16,0-1-106-1,0-4-21-15,-9-8-4 0,9 8 0 0,-4 0-31 0,4 0-5 16,0 4-2-16,-9-12-679 0,0 0-136 0</inkml:trace>
  <inkml:trace contextRef="#ctx0" brushRef="#br0" timeOffset="552">70 1127 345 0,'0'0'31'0,"0"0"-31"0,0 0 0 0,0 12 0 0,4-4 211 15,-4-8 36-15,0 0 7 0,0 0 2 0,0 0-76 0,0 0-16 16,-13 0-2-16,13 0-1 0,0 0-77 0,0 0-16 15,0 0-4-15,-10-8 0 16,6 0-14-16,-1 0-3 0,1-4-1 0,-5 0 0 0,9-4-2 0,-5-1 0 16,-4 1 0-16,9-8 0 0,-5 0 20 0,5-5 4 15,-4 1 1-15,4-4 0 0,-5-5-69 0,5 1-23 16,5-5 0-16,-1 1 0 0,-4 3 23 0,0-3 0 16,-4 4 0-16,4-1 0 0,4 5 8 0,-4-1-8 15,5 1 0-15,-5 4 8 16,-5 3-44-16,5 1-8 0,-9 8-3 0,9-4 0 15,5 8-89-15,-1 3-19 0,-4 1-3 0</inkml:trace>
  <inkml:trace contextRef="#ctx0" brushRef="#br0" timeOffset="938">985 1119 1450 0,'0'0'32'0,"0"0"6"0,0 0 2 0,0 0 1 0,0 0-33 0,0 0-8 0,0 0 0 0,0 0 0 0,0 0 108 15,0 0 19-15,0 0 4 0,-9 0 1 0,4-4-50 0,1-4-10 16,-1 0-1-16,-4-4-1 0,4-5-10 0,1 1-1 16,-1-8-1-16,-8 4 0 0,-1-13-21 0,5 5-4 15,4-4-1-15,1-5 0 0,-10-3-13 0,9 3-3 16,-4-3-1-16,0-1 0 0,0 1 9 0,0 4 1 16,0-1 1-16,0 1 0 0,4 3-26 0,-4 5 0 15,0-4 0-15,5 3 0 0,-1 5 0 0,-4 4-17 16,0 0 2-16,0 3 1 0,4 5 2 0,1 4 1 15,-10-4 0-15,9 8 0 16,5 4-132-16,0 0-26 0,-4 0-6 0</inkml:trace>
  <inkml:trace contextRef="#ctx0" brushRef="#br0" timeOffset="1586">1335 1022 1587 0,'0'0'35'0,"0"0"7"0,0 0 2 0,0 0 0 15,0 0-35-15,0 0-9 0,0 0 0 0,0 0 0 0,0 0 33 0,5-8 5 16,4-4 1-16,-4 4 0 0,-5 8 20 0,9-13 4 16,0 1 1-16,0 0 0 0,-5 4-25 0,1-4-5 15,13-4-1-15,-4 4 0 0,-5-1-1 0,5 5-1 16,-1-12 0-16,5 4 0 0,-4 4 45 0,0-4 8 15,-1-1 3-15,1 1 0 0,9 4-27 0,0-4-6 16,-10 0-1-16,1 0 0 0,4-5-24 0,-4 9-5 16,-1-4 0-16,-3 4-1 0,3-8 5 0,-4 7 0 15,0 1 1-15,1 0 0 0,-6 4-29 0,5-4-15 16,-4 0 2-16,-1 4 0 0,-4-4 21 0,5 3 4 16,-5 9 0-16,0-8 1 0,-5 0-13 0,-4 0 0 0,0 0 0 15,5 4 0-15,-6-4-8 0,-3 4-5 0,-5 0-1 0,4-4 0 16,-4 4 22-16,-1-8 5 0,-8 3 1 0,4 1 0 15,1 0 40-15,-1 0 8 0,-4 0 2 0,-1 0 0 16,1 4-52-16,4-4-12 0,-4 0 0 0,4 0 0 16,0 0-48-1,1-5-13-15,3 5-3 0,6 0 0 0,-6 4 52 0,6-4 12 0,4 0 0 0,0 4 0 16,-1 0 0-16,6 4 0 0,4 0 0 0,0 0 0 16,0 0 0-16,0 0 0 0,0 0 0 0,0 0 0 15,0 0-54-15,0-8-8 16,0 8-2-16,0 0 0 0,0 0-103 0,0 0-21 0,14-4-4 15,-1 8-792 17</inkml:trace>
  <inkml:trace contextRef="#ctx0" brushRef="#br0" timeOffset="2205">2082 945 1094 0,'0'0'48'0,"0"0"11"0,0 0-47 0,0 0-12 16,0 0 0-16,-5 12 0 0,5-12 92 0,0 0 16 16,0 0 3-16,0 0 1 0,0 0 12 0,0 0 4 15,0 0 0-15,0 0 0 0,0 0-52 0,0 0-9 0,5-8-3 16,0-4 0-16,-5 4 0 0,4-4 0 0,-4-5 0 0,9 1 0 15,-4 4-51-15,-5-4-13 0,4-4 0 0,-4-5 0 16,5-3 0-16,-10 0 0 0,5-1 0 0,-4 1 0 16,4 0 0-16,-5-9 0 0,1 5 0 0,-1 4 0 15,1-1 0-15,-1 1 0 0,0 0 0 0,1 7 0 16,-1 5 15-16,5 4 0 0,0-8 0 0,-9 4 0 16,5-5-24-16,4 9-5 0,0 0-1 0,0 12 0 15,0 0 63-15,0 0 13 0,0 0 3 0,0 0 0 16,9 8-52-16,0 0-12 0,0 0 0 0,5 9 0 15,4 3 0-15,-4 0 0 0,-1 4 0 0,5 5 0 0,5-1 0 16,-5 0 0-16,1 1 0 0,3-5 0 0,-3 4 0 16,-1 1 0-16,0-1 0 0,0-4 0 0,0-3 0 15,1-1 0-15,-1 4 0 0,0-8 0 0,-4 0-16 0,-1-3-5 16,1-1-2-16,4-4 0 0,-9 0 23 0,0 4 0 16,1-8 0-16,-10-4 0 0,13 4 0 0,-13-4 0 15,9 4 0-15,-9-4 0 0,0 0 0 0,9-4 0 16,0-4-9-16,-4 0 9 0,-5 8 0 0,9-8 0 15,0-4 0-15,-4-9 0 0,-5 1 0 0,4 0 0 16,-4 0 0-16,5 0 0 0,-5-5 0 0,0-3 0 16,0 0 0-16,0-5 0 0,-5 9 0 0,5-4 8 15,-4-1-8-15,4-3 0 0,0 0 0 0,-5 3 8 16,1 1-8-16,-1-5 0 0,5-7 0 0,-4 0 0 16,4-1 8-16,-5 5-8 0,0-1 16 0,1 9 1 15,-5-4 0-15,4 3 0 0,5 5-17 0,-4 0 0 0,-1 7 0 16,1-3 0-16,-1 8 0 0,5 4 0 0,0 8-8 0,0 0 8 15,0 0-13-15,0 0 3 0,0 0 1 16,0 0 0 0,0 0-141-16,0 12-28 0,9 0-6 0,-4 4 0 0</inkml:trace>
</inkml:ink>
</file>

<file path=ppt/ink/ink1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5:13.417"/>
    </inkml:context>
    <inkml:brush xml:id="br0">
      <inkml:brushProperty name="width" value="0.05" units="cm"/>
      <inkml:brushProperty name="height" value="0.05" units="cm"/>
      <inkml:brushProperty name="fitToCurve" value="1"/>
    </inkml:brush>
  </inkml:definitions>
  <inkml:trace contextRef="#ctx0" brushRef="#br0">64 798 2188 0,'0'0'48'0,"0"0"11"0,0 0 1 0,0 0 1 0,0 0-49 0,0 0-12 0,0 0 0 0,0 0 0 0,0 0 0 15,0 0 0-15,0 0 0 0,0 0 0 0,-5-4 54 0,0-4 8 16,1-4 2-16,4 4 0 0,0-9 0 0,0-3 0 16,0-4 0-16,0 4 0 0,-5-9-64 0,5-3 0 15,-4-4-14-15,4-1 2 0,-5-3 12 0,5 3 0 16,-4-3 0-16,4-1 8 0,-5 5-8 0,1-1 0 15,-1-3 0-15,5 4 0 0,-4 3 8 0,4 9-8 16,-5-4 10-16,0 7-10 0,5 1 8 0,-4 8-8 16,4 4 0-16,0 8 0 15,0 0-113-15,0 0-29 0,0 0-6 0</inkml:trace>
  <inkml:trace contextRef="#ctx0" brushRef="#br0" timeOffset="594">300 770 1674 0,'0'0'36'0,"0"0"8"0,0 0 2 0,0 0 2 0,0 0-39 0,0 0-9 0,0 0 0 0,0 0 0 16,0 0 78-16,0 0 14 0,5-8 2 0,-5-5 1 16,0 1-69-16,0 0-14 0,0-4-2 0,0 4-1 0,0 0-27 15,0-5-6-15,4-7 0 0,1-4-1 0,0 8 25 0,4-1 0 16,-9 1 0-16,4 4 0 0,1-4 0 16,-1-1 0-16,5 9 0 0,-4-4 0 0,0 8 0 0,-1 0 0 15,5 0 0-15,-4 4 0 0,-5 4 0 0,9-8 0 16,-9 8 0-16,9 0 0 0,5 8 46 0,-5-4 14 15,0 4 4-15,0 4 0 0,-5-4-64 0,6 4 0 16,-6 0-9-16,1 5 0 0,-1-5 9 0,1 4-8 16,-5 0 8-16,0 0-8 0,4 5 8 0,-4-1 14 15,0-4-3-15,5 0-1 0,-5-4-10 0,0 5-14 16,0-9 3-16,0-8 1 0,0 0 10 0,0 0 0 16,0 0 0-16,0 0 0 0,0 0 22 0,0 0 6 15,4 12 2-15,-4-12 0 0,0 0-30 0,0 0-21 16,0 0 3-16,5-4 1 0,4-4 17 0,-4 0 0 15,-1-1 0-15,5-3 0 0,-9 0 0 0,5 4 0 16,-1-4 0-16,1 4 0 0,4-4 12 0,-4 4 5 0,-5 8 2 16,4-8 0-16,5-5-19 0,0 5 0 0,1 4 0 15,-1-4 0-15,0 4 0 0,-5 0 0 0,10 4 0 0,-5 4 0 16,-9-4 27-16,9 4 5 0,0 8 0 0,5 0 1 16,-10 5 35-16,6-1 8 0,-6 0 0 0,5 0 1 15,0 0-77-15,-4 1-24 0,-5-5-1 0,4 4 0 16,1 4 13-16,0 0 4 0,-5 1 0 0,9-1 0 15,-5-4-125-15,5 0-25 0,-4-4-5 16,-1 0-797-16</inkml:trace>
  <inkml:trace contextRef="#ctx0" brushRef="#br0" timeOffset="854">951 960 1940 0,'0'0'43'0,"0"0"9"0,0 0 1 0,5-8 1 0,-5-4-43 0,0-1-11 16,0-3 0-16,4 0 0 0,-4-4 85 0,0 0 15 15,-4-5 4-15,4 1 0 0,-5-8-45 0,5-1-9 16,-4-3-2-16,-1-1 0 0,1 5-24 0,-1-4-6 16,-4-1-1-16,5-3 0 0,-6 3-9 0,6-3-8 15,-1 3 9-15,-4 5-9 0,5-4 24 0,-1 3 0 16,5 9-1-16,-4 0 0 0,-6-1-23 0,6 9 0 15,-1 4 0-15,5 0 0 16,0 0-149-16,-4 4-35 0,4 8-6 0,0 0-795 0</inkml:trace>
  <inkml:trace contextRef="#ctx0" brushRef="#br0" timeOffset="1366">1352 1033 576 0,'0'0'51'0,"0"0"-41"15,0 0-10-15,0 0 0 0,0 0 181 0,0 0 35 16,0 0 6-16,0 0 2 0,0 0-112 0,0 0-21 15,0 0-5-15,9-4-1 0,0 0-29 0,0-5-7 16,-4 1-1-16,4 0 0 0,0-4-3 0,5 0-1 16,-1 0 0-16,1 0 0 0,-5-4-1 0,5 3-1 15,9-7 0-15,-5 8 0 0,0-4 10 0,0 0 1 16,5 4 1-16,-9-5 0 0,8 1-7 0,-3 4-2 16,3-4 0-16,1 4 0 0,-5 0-17 0,1-1-3 15,-1-3-1-15,0 4 0 0,0-4-10 0,0 4-2 16,-4 0-1-16,-5-5 0 0,0 5-11 0,5 0 0 15,-5-4 0-15,0 4 8 0,0-4-8 0,-4 3 0 16,4 1 0-16,-4 0 0 0,-1 0 0 0,-4 0 0 16,0 0 0-16,5 0 0 0,-5-1 0 0,-9 1-9 0,-1 0 9 15,-3 0 0-15,-1 0-12 0,0-4 12 0,-4 4-12 16,-9-5 12-16,0 5-8 0,-5-4 8 0,-5 0 0 16,10 4 0-16,0 0 0 0,-1 4 0 0,1-5 0 0,-5 5 0 15,5 0 0-15,0 4 9 0,-1-8 1 0,10 8 0 16,0 0-10-16,0 0 0 0,4 0 0 0,0 4 0 15,1 0-16-15,8 0-4 0,-4 0-2 0,9 0 0 16,-5-4-28-16,5 4-6 0,0 0 0 0,0 0-1 16,0 0-115-16,9 4-22 0,5 4-5 0</inkml:trace>
  <inkml:trace contextRef="#ctx0" brushRef="#br0" timeOffset="2018">2185 940 230 0,'5'0'20'0,"-5"0"-20"16,4 0 0-16,1 4 0 0,-1 0 248 0,-4-4 46 15,0 0 9-15,5 0 1 0,-5-4-146 0,0 4-30 16,0 0-5-16,0-4-2 0,5 0-38 0,-1-9-8 16,-4 5-2-16,0-4 0 0,5 0-29 0,-5-4-5 15,4 4-2-15,1-4 0 0,-5-5-17 0,4-3-4 0,-4 0-1 16,5-1 0-16,-5 5-15 0,0-4 8 0,4-4-8 0,1-5 0 16,-5 5 8-16,4-4-8 0,6-1 0 0,-6 5 0 15,5-5 8-15,-4 9-8 0,-1 0 0 0,-4-4 9 16,9 7-1-16,-9 5-8 0,5 0 12 15,0 8-4-15,4 0 4 0,-5 4 0 0,5 4 0 0,-4 0 0 16,4 8 2-16,0 0 1 0,0 8 0 0,-4 4 0 16,4 1-3-16,0 3-1 0,5 4 0 0,-5 0 0 15,4 5-11-15,-3-1 0 0,3 1 9 0,1-1-9 16,4 0 0-16,-4 1 8 0,-5-5-8 0,4 0 0 16,-3-7 0-16,-1-1 0 0,0 4 0 0,0-8 0 15,5 1 0-15,-1-5 0 0,-4-4 0 0,0 0 0 16,5 0 8-16,-14-8-8 0,0 0 8 0,9 0-8 0,-9 0 8 15,18 0-8-15,-18 0 8 0,14-8-8 0,-14 8 0 16,14-8 9-16,-5-4-9 0,4-1 0 0,-8-3 0 0,0 0 0 16,-1 0 0-16,1-4 0 0,-5-5 0 15,0-3 0-15,0-4 0 0,0-1 0 0,0 1 0 0,-5 0 0 16,1-5 0-16,4-3-9 0,-5 3 9 0,0 1 0 16,5-1 0-16,-4-3-8 0,-1 4 8 0,1-1 0 15,4 1 0-15,0-5 0 0,-5 9 0 0,5-1 0 16,0 5 8-16,5 0-8 0,-1 4 12 0,1 3-3 15,-1 5 0-15,1 0 0 0,0 4 2 0,-5 8 0 16,9 0 0-16,-9 4 0 0,0 0-3 0,0 0-8 16,0 0 12-16,0 0-4 0,0 0-25 0,0 0-6 15,0 8-1-15,0 8-716 16,0 0-144-16</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4:40:46.361"/>
    </inkml:context>
    <inkml:brush xml:id="br0">
      <inkml:brushProperty name="width" value="0.05" units="cm"/>
      <inkml:brushProperty name="height" value="0.05" units="cm"/>
      <inkml:brushProperty name="fitToCurve" value="1"/>
    </inkml:brush>
  </inkml:definitions>
  <inkml:trace contextRef="#ctx0" brushRef="#br0">218 204 1036 0,'0'0'23'0,"0"0"5"16,0 0 0-16,5-4 1 0,-5-4-29 0,4-1 0 0,1 1 0 0,-5 8 0 0,0 0 57 0,0-4 6 15,0-8 1-15,5 8 0 16,-1 0 24-16,1 0 6 0,4-4 1 0,-5 4 0 0,-4 4 1 0,5-4 1 16,-1-4 0-16,-4 8 0 0,0 0 6 0,5-8 1 15,-5 8 0-15,0 0 0 0,0 0-13 0,5-4-3 32,-1-4 0-32,-4 8 0 0,0 0-13 0,0 0-3 0,0 0-1 0,0 0 0 0,0 0-11 0,0 0-3 15,0 0 0-15,0 0 0 0,0 0 6 0,-4 8 1 16,4 0 0-16,0 4 0 15,4 4-52-15,1 0-12 0,4 9 0 0,0-1 0 0,0 8 0 0,-5 5-8 16,6 3 8-16,-6 13-13 0,-4-9 13 0,0-11 8 0,5 3 0 0,-5-4-8 31,0 5 0-31,0-5 0 0,0 1 0 0,0 3 0 16,0-4 0-16,0 13 0 0,0-5 0 0,0 5 0 16,4-5 0-16,-4 1 0 0,5-1-8 0,-5 1 8 15,4-5 0-15,-4 1 0 0,5-9 9 0,-10-8-9 16,-8-4-118-1,4-4-30-15,9-12-5 0,4 4-1177 0</inkml:trace>
  <inkml:trace contextRef="#ctx0" brushRef="#br0" timeOffset="412">492 90 633 0,'0'0'28'0,"0"0"6"0,0 0-34 0,0 0 0 0,9 13 0 0,-9-13 0 16,0 0 299-16,0 0 53 0,0 0 10 0,4 8 2 16,-4-8-186-16,0 8-38 0,5 4-7 0,-1-4-1 15,-4 8-55-15,0 0-10 0,0 5-3 0,0 3 0 0,5 4 15 0,-5 0 2 16,-5 5 1-16,5 3 0 0,0 5-29 0,0-5-5 16,5-3-2-16,-1 3 0 0,-4-4-37 0,5 5-9 15,-1-1 0-15,-4 1 0 0,5-1 0 0,-5 9 0 16,9-1 0-16,-4 1 0 15,-5-5-100-15,4-4-23 0,1-3-4 0,-1-5-1 16,1-4-102-16,-1-7-21 0,-13 3-4 0,9-20-1 0</inkml:trace>
  <inkml:trace contextRef="#ctx0" brushRef="#br0" timeOffset="1156">0 139 1220 0,'0'0'27'0,"0"0"5"0,0 0 2 0,9 4 0 15,0-8-34-15,0 4 0 0,0-4 0 0,5 0 0 0,-10 4 68 0,10-8 8 16,-5 4 0-16,9-4 1 16,-4 0-61-16,4-1-16 0,0 5 0 0,1-4 0 0,-6 4 105 0,6-4 19 15,3 4 3-15,-3 0 1 0,-1 4-52 0,0-4-9 16,5-4-3-16,-5 4 0 0,0 0 0 0,-4 0 0 16,-10 4 0-16,10-4 0 0,0 0 0 0,-1 0 0 15,6 0 0-15,-1 4 0 0,0-4-51 0,5-5-13 16,0 9 0-16,4-4 0 0,-4 0 0 0,-1 4 0 15,6 0 0-15,-1 0 0 0,5 0 54 0,-5 4 8 16,-4-8 2-16,-9 8 0 0,4-4-64 16,0 4 0-16,5 0-16 0,0 5 3 0,-1-1 24 0,1 0 5 0,-9 0 0 0,8 0 1 15,-8 4-17-15,0 0 0 0,-5 0-8 0,-5 5 8 16,-4-1 45-16,-9-4 15 0,0 4 4 0,-4 4 0 16,-1-3-52-16,-4 3-12 0,-5 4 0 0,-4-4 0 15,4 0 0-15,0 5-8 0,-4-1 8 0,4 0-13 16,-4-3 13-16,4-1 0 0,5-4 0 0,0 0 0 15,-1-4 0-15,1 5 0 0,9 3 13 0,0-8-4 16,9-12-9-16,-14 8-9 0,5 0 9 0,9-8-13 0,0 0 13 0,-9 8 0 16,9 0 0-16,0-8 0 0,0 0 0 0,0 0 0 15,0 0 13-15,0 0-4 0,0 0-9 0,0 0-11 16,-5 8 3-16,5-8 0 0,0 0 8 0,0 0 0 16,-4 8 0-16,-1 1 8 0,1-1-8 0,4-4 8 15,0-4-8-15,0 4 8 0,0 4-8 0,4-4 0 16,1 4 0-16,4 0 0 0,-4-4 0 0,8 8 0 15,5 0 0-15,5 1 0 0,-5 3 56 0,10 0 6 16,-1 4 2-16,0 4 0 0,1 1-46 0,-1 3-9 16,5 0-1-16,4 5-8 0,1 7 13 0,-1-3-4 15,1-1-1-15,-10-8 0 0,5 1-8 0,-5-1 8 0,0-8-8 16,-4 5 8-16,4-1-21 0,-4 0-5 0,0-4-1 0,0 5 0 31,0-5 34-31,-5 0 6 0,-5 0 2 0,1-3 0 16,0-1-37-16,-5-8-7 0,0 0-2 0,-5 0 0 15,6-4 23-15,-6 0 18 0,1 0-3 0,-1 0-1 16,1-4-125-16,-1 0-25 16,-4 0-4-16,0 0-1225 0</inkml:trace>
</inkml:ink>
</file>

<file path=ppt/ink/ink20.xml><?xml version="1.0" encoding="utf-8"?>
<inkml:ink xmlns:inkml="http://www.w3.org/2003/InkML">
  <inkml:definitions>
    <inkml:context xml:id="ctx0">
      <inkml:inkSource xml:id="inkSrc0">
        <inkml:traceFormat>
          <inkml:channel name="X" type="integer" max="2736" units="cm"/>
          <inkml:channel name="Y" type="integer" max="1824" units="cm"/>
          <inkml:channel name="T" type="integer" max="2.14748E9" units="dev"/>
        </inkml:traceFormat>
        <inkml:channelProperties>
          <inkml:channelProperty channel="X" name="resolution" value="105.23077" units="1/cm"/>
          <inkml:channelProperty channel="Y" name="resolution" value="105.43353" units="1/cm"/>
          <inkml:channelProperty channel="T" name="resolution" value="1" units="1/dev"/>
        </inkml:channelProperties>
      </inkml:inkSource>
      <inkml:timestamp xml:id="ts0" timeString="2023-01-19T05:01:23.154"/>
    </inkml:context>
    <inkml:brush xml:id="br0">
      <inkml:brushProperty name="width" value="0.05" units="cm"/>
      <inkml:brushProperty name="height" value="0.05" units="cm"/>
      <inkml:brushProperty name="fitToCurve" value="1"/>
    </inkml:brush>
  </inkml:definitions>
  <inkml:trace contextRef="#ctx0" brushRef="#br0">64 0 0,'-32'0'15,"0"0"17</inkml:trace>
</inkml:ink>
</file>

<file path=ppt/ink/ink2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9:45.809"/>
    </inkml:context>
    <inkml:brush xml:id="br0">
      <inkml:brushProperty name="width" value="0.05" units="cm"/>
      <inkml:brushProperty name="height" value="0.05" units="cm"/>
      <inkml:brushProperty name="fitToCurve" value="1"/>
    </inkml:brush>
  </inkml:definitions>
  <inkml:trace contextRef="#ctx0" brushRef="#br0">0 0 230 0,'0'0'20'0,"9"12"-20"0,-4 1 0 0,-5-13 0 15,0 0 107-15,0 0 17 0,0 0 3 0,0 0 1 16,0 0-73-16,0 0-15 0,0 0-2 0,0 0-1 16,0 0 2-16,0 0 0 0,0 0 0 0,0 0 0 15,0 0 36-15,0 0 7 0,0 0 2 0,9-4 0 0,0 4-68 0,-9 0-16 16,0 0 0-16,0 0 0 0,0 0 89 0,0 0 15 16,0 0 2-16,0 0 1 0,0 0-44 0,0 0-9 15,0 0-2-15,0 0 0 0,0 0-22 0,0 0-5 16,0 0-1-16,0 0 0 0,0 0-10 0,0 0-2 15,0 0-1-15,0 0 0 0,0 0-11 0,0 0 0 16,0 0 0-16,0 0 0 0,0 0 0 0,0 0 0 16,0 0 0-16,0 0 0 0,0 0 0 0,0 0 0 15,0 0 10-15,0 0-10 0,0 0 0 0,0 0 0 16,0 0 0-16</inkml:trace>
</inkml:ink>
</file>

<file path=ppt/ink/ink2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9:47.736"/>
    </inkml:context>
    <inkml:brush xml:id="br0">
      <inkml:brushProperty name="width" value="0.05" units="cm"/>
      <inkml:brushProperty name="height" value="0.05" units="cm"/>
      <inkml:brushProperty name="fitToCurve" value="1"/>
    </inkml:brush>
  </inkml:definitions>
  <inkml:trace contextRef="#ctx0" brushRef="#br0">278 255 1195 0,'0'0'52'0,"0"0"12"0,0 0-51 0,0 0-13 15,0 0 0-15,0 0 0 0,0 0 123 16,0 0 21-16,0 0 5 0,5-4 1 0,-5 4-44 0,0 0-9 0,0 0-1 16,0 0-1-16,0 0-35 0,0 0-6 0,0 0-2 0,0 0 0 15,0 0-20-15,0 0-5 0,0 0-1 0,-5 0 0 16,-8 0-10-16,-6-4-1 0,-3 0-1 0,3 4 0 15,1 4-5-15,-5 4-1 0,10-4 0 0,-5 9 0 16,-1-1-8-16,1 8 0 0,-5 0-10 0,5 4 10 16,5 5 45-16,-1-1 15 0,5 5 4 0,0 3 0 15,4-4-52-15,1 5-12 0,4-1 0 0,0 1 0 16,4-1 0-16,5 0 0 0,5-3 0 0,0-9 0 16,-5 4 10-16,4-7-1 0,1-5 0 0,-5 0 0 15,5 0-9-15,4-4 12 0,0 0-12 0,9 1 12 16,-13-9 0-16,9-4 1 0,-9 0 0 0,-1 0 0 15,1-4 0-15,-1 0 0 0,-3-5 0 0,3 5 0 16,-4-8 8-16,0-4 2 0,1-4 0 0,3-4 0 16,-13-5-23-16,5 1-18 0,-1 0 3 0,-4-5 1 15,0 5 14-15,0-4 0 0,0-1 0 0,0 1-9 16,0 8 9-16,-4-1 0 0,4 5 0 0,-5 4 0 16,5-4 0-16,0 3 0 0,-9-3 0 0,9 4 0 15,0 4 11-15,0 4 4 0,0 8 1 0,9-4 0 16,-9 4-135-16,0 0-26 0,0 0-6 0</inkml:trace>
  <inkml:trace contextRef="#ctx0" brushRef="#br0" timeOffset="332">565 357 1566 0,'0'20'139'15,"0"0"-111"-15,0 0 113 0,0 1 23 0,5 3 5 0,-5 0 1 16,4 4-75-16,-4 1-15 0,0-1-4 0,5 8 0 16,-1-7-35-16,1-1-7 0,4-4-2 0,-4 1 0 15,-1-9-15-15,1 0-3 0,-1-8-1 0,-4-8 0 16,0 0-3-16,9 8-1 0,5 0 0 0,-14-8 0 16,0 0-9-16,0 0 0 0,14-4 9 0,-10-4-9 15,5 0 0-15,0 0 0 0,0 0 0 0,1 0 8 0,-1-4-8 0,-5-4 0 16,-4-1 0-16,5-3 0 0,-1 4 0 0,-4-12 0 15,0 7 0-15,0-3 0 0,0 4 0 0,0 0 0 16,-4-5 0-16,-1 5 0 0,1 0 0 0,-1 4 0 16,5 4 0-16,-4-1 0 0,4 5-9 0,0-4 9 15,0 0-10-15,4 4 10 16,-4 8-130-16,0 0-20 0,0 0-4 0</inkml:trace>
  <inkml:trace contextRef="#ctx0" brushRef="#br0" timeOffset="568">1070 790 576 0,'-4'-8'51'15,"4"8"-41"-15,4-13 207 0,-8 1 42 16,-5 0 8-16,9-4 1 0,-5 4-131 0,5 12-26 16,-9-4-6-16,-5-4-1 0,5-25-35 0,0 1-7 0,-9-1-2 15,4 1 0-15,-4 0-22 0,5-5-5 0,-6-3-1 0,1-1 0 16,0 5-12-16,9 0-2 0,-5-1-1 0,0 1 0 15,1 3-9-15,-1 5-8 0,5 0 12 0,0-1-12 16,4 5 10-16,1 4-10 0,-1-4 8 0,1 3-8 16,4 1 0-16,-5 4 0 0,1 4 0 0,-1 0-11 15,1-1-181-15,4 13-36 0,-10 21-7 16</inkml:trace>
  <inkml:trace contextRef="#ctx0" brushRef="#br0" timeOffset="748">679 312 403 0,'0'0'36'0,"14"8"-36"0,-1 4 0 0,1-8 0 0,0-8 265 0,4 0 47 16,-5 4 8-16,6-4 3 0,-1-4-158 0,-5 4-31 15,6-4-6-15,-1 8-2 0,0-4-59 0,0 4-12 16,1 4-3-16,-6 0 0 0,1-4-38 0,4 4-14 16,0 4 9-16,0-4-9 15,-8-8-17-15,3 0-9 0,5 4-2 0,1 0 0 16,-6 0-225-16,6 0-46 0</inkml:trace>
  <inkml:trace contextRef="#ctx0" brushRef="#br0" timeOffset="1136">1262 381 576 0,'0'28'51'0,"4"-12"-41"16,-4 1-10-16,5 11 0 0,-5 8 214 0,4 1 41 16,-4 3 8-16,0-7 1 0,5 3-101 0,-5 0-21 15,4 1-4-15,1-1-1 0,0 1-45 0,-5-1-8 0,4-4-3 0,1 9 0 16,-5-5-29-16,0-11-7 0,0-1-1 0,-5-8 0 15,5 0-28-15,0-16-7 0,0 0-1 0,0 0 0 16,0 0 1-16,0 0 0 0,0 0 0 0,-4-8 0 16,-6 4-1-16,6 0-8 0,4 0 12 0,0-12-4 15,-5-8-8-15,5-9 10 0,-4 1-10 0,-1 8 10 16,1 3-10-16,4-15 0 0,-5-13 0 0,5 5 0 16,0-1 0-16,0 9 8 0,0-5-8 0,5 5 0 15,4 0 8-15,-5 11-8 16,5 5 0-16,1 4 8 0,-1 4-8 0,-5 0 12 0,10-1-12 0,-5 5 12 15,5-4-4-15,-1 8-8 0,1 0 12 0,4 4-4 0,-4-4-8 16,-5 4 0-16,5 4 9 0,-10 8-9 0,5 0 0 0,-4 1 0 16,-1-1 0-16,-4 0 0 0,0 4-8 0,0 8 8 15,-9 1-8-15,0 3 8 0,-5 0-10 0,5-3 10 16,-4 3-12-16,-1 0 12 0,0 1-9 0,1-5 9 16,-1-4 0-16,0-4-9 0,5 0 9 0,0-7 0 15,9-9 0-15,0 0-8 16,0 0-76-16,0 0-14 0,0 0-3 0,0-9-1 15,0-3-111-15,0 0-23 0</inkml:trace>
  <inkml:trace contextRef="#ctx0" brushRef="#br0" timeOffset="1405">1548 506 1015 0,'0'0'44'0,"0"8"11"0,5 5-44 0,-5 3-11 0,5-4 0 0,-1 8 0 15,1-4 120-15,-1 5 21 0,5-1 5 0,0 4 1 16,1 4-39-16,-1-7-7 0,-5-1-1 0,5-4-1 15,5-4-27-15,0 0-6 0,-1-4-1 0,1 1 0 16,-5-9-19-16,5 0-4 0,8 0-1 0,-8-5 0 16,-5-3-21-16,0 0-5 0,0-4-1 0,1-4 0 15,3 4-14-15,-4-4 0 16,0-1 8-16,1 1-8 0,-6 4 0 0,1-4 0 0,-1 4 0 0,1-4 0 16,-5-1 0-16,0-3 0 0,0 4 0 0,-5-4 0 15,1 8 0-15,4-1 0 0,9 5 0 0,-9 0 0 16,0-4-13-16,-5 4 4 0,5 8 1 0,0 0 0 15,0 0-121-15,5 16-24 0,-1 0-5 0,1-3-1 16,4 7 0-16,5 4 0 0</inkml:trace>
  <inkml:trace contextRef="#ctx0" brushRef="#br0" timeOffset="1574">2008 915 633 0,'0'0'56'0,"0"0"-44"16,0 0-12-16,0 0 0 0,0-12 143 0,5-4 26 15,-1 4 6-15,-4-1 1 0,5-7-44 0,-5-4-8 16,0 0-1-16,0-1-1 0,-5-7-50 0,5 4-11 15,-4-9-1-15,-1 1-1 0,1-1-19 0,-1 1-4 16,-8 0-1-16,-1-5 0 0,9 1-19 0,-4 3-4 16,-4 1-1-16,8 11 0 0,0-3-11 0,1 0 0 15,-5 4 0-15,4-5 0 16,1 5-65-16,-1 8-19 0,1 12-3 0</inkml:trace>
  <inkml:trace contextRef="#ctx0" brushRef="#br0" timeOffset="1798">1708 409 518 0,'0'0'46'0,"0"0"-37"0,9-4-9 0,9 4 0 16,-9 8 249-16,14-8 48 0,0 0 10 0,4-4 1 16,0 4-115-16,1-4-23 0,-1 4-5 0,5-4-1 15,0 0-64-15,4 4-12 0,-4 8-4 0,9-8 0 16,-5-4-42-16,1 0-9 0,-5-4-1 0,4 8-1 15,1 8-23-15,-6 4-8 0,-8-8 0 0,0 4 0 16,-5 4-18-16,0-7-10 0,-4-10-1 0,-14 5-1 16,0 0-241-16,0 0-48 0</inkml:trace>
  <inkml:trace contextRef="#ctx0" brushRef="#br0" timeOffset="2279">28 1134 691 0,'0'0'15'0,"0"0"3"0,-9 0 1 0,9 0 1 0,0 0-20 0,0 0 0 0,0 0 0 0,0 0 0 16,-14-4 132-16,14 4 22 0,0 0 5 0,0 0 1 15,0 0-26-15,0 0-5 0,0 0-1 0,0 0 0 16,0 0-46-16,0 0-10 0,0 0-1 0,14-4-1 16,-10-1 42-16,10 5 8 0,4 0 1 0,5 0 1 15,4 5-46-15,1-1-10 0,8-4-2 0,5 0 0 16,9 4-2-16,9-4-1 0,-4-4 0 0,9 4 0 15,8-4-25-15,-3 4-4 0,13-5-2 0,9 10 0 16,0-1-46-16,-5 4-8 0,5 0-3 0,-4 0 0 0,-1-8 53 0,-8 0 10 16,4-8 3-16,0 4 0 0,0 4-31 15,-5-4-8-15,0 0 0 0,1 0 0 0,-10 0 0 16,-18-1 0-16,-4 5 0 0,4 0 0 0,-5 0 0 16,1 0 0-16,-1-4 0 0,-4 0 0 0,-4 0 0 0,8 0 0 15,1 0 0-15,-10 0 0 16,-8 0-35-16,-10 4-1 0,-5 0-1 0,1-4 0 15,0 0-76-15,-10 4-15 0,5-4-4 0,-4 4 0 16,0-4-71-16,-5 4-14 0,-19 0-3 0</inkml:trace>
</inkml:ink>
</file>

<file path=ppt/ink/ink2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9:58.518"/>
    </inkml:context>
    <inkml:brush xml:id="br0">
      <inkml:brushProperty name="width" value="0.05" units="cm"/>
      <inkml:brushProperty name="height" value="0.05" units="cm"/>
      <inkml:brushProperty name="fitToCurve" value="1"/>
    </inkml:brush>
  </inkml:definitions>
  <inkml:trace contextRef="#ctx0" brushRef="#br0">843 1102 748 0,'0'0'67'15,"0"0"-54"-15,0 0-13 0,0 0 0 0,0 0 169 0,0-8 31 16,-4-4 7-16,4 12 1 0,0 0-64 0,4-8-13 15,-8-16-3-15,8 11 0 0,-4 13 0 0,5-16 0 16,-5-4 0-16,0-8 0 0,0 7-51 0,0-3-10 16,0-4-3-16,0 4 0 0,-5-1 0 0,5-3 0 15,-4-4 0-15,4 7 0 0,-5 5-51 0,5-4-13 16,-4 4 0-16,4-1 0 0,-5 1 0 0,5 8 0 16,0 4 0-16,0-4 0 0,-4 0 0 0,-1-1 0 15,1 1 0-15,4 0 0 0,0 8 0 0,-5-4 0 16,0 0 0-16,5 0 0 15,0 8-151-15,0 0-33 0,0 0-6 0,0 0-2 16,-9-4-51-16,-4 0-10 0,4 4-3 0,9 0 0 0</inkml:trace>
  <inkml:trace contextRef="#ctx0" brushRef="#br0" timeOffset="351">434 625 518 0,'0'0'46'0,"0"0"-37"0,0 0-9 0,0 0 0 16,0 0 164-16,0 0 32 0,0 0 5 0,0 0 2 15,0 0-92-15,0 0-19 0,0 0-3 0,0 0-1 16,0 0-21-16,0 0-5 0,-5-8-1 0,5 8 0 16,0 0 2-16,14 0 0 0,-5-5 0 0,5 1 0 15,4-4 20-15,-5 0 4 0,6-4 1 0,-1 4 0 0,0 0 0 16,14 0 1-16,-5-4 0 0,5 8 0 0,-5 8-71 0,5-8-18 15,-4-8 0-15,4-1 0 0,4 9 0 0,0-4 0 16,5 8 0-16,0 0 0 0,5 0 55 0,-5 0 7 16,4-8 2-16,-13 4 0 15,5 0-103-15,-5 4-20 0,-10 4-4 0,10 0-1 0,-5-8 72 0,1 0 15 16,-5 0 2-16,8 0 1 0,-8 0-41 0,0 4-8 16,-5 4-1-16,0-4-1 15,-9-4-91-15,-9 4-19 0,0 0-3 0,0 0-1 16,0 0 17-16,-9 12 3 0,5 4 1 0,-5-4-449 15,-10-8-89-15</inkml:trace>
  <inkml:trace contextRef="#ctx0" brushRef="#br0" timeOffset="663">488 1309 403 0,'0'0'36'0,"0"0"-36"15,0 0 0-15,0 0 0 0,0 0 247 0,0 0 42 0,0 0 9 0,0 0 2 16,0 0-108-16,0 0-22 0,0 0-4 0,0 0-1 16,0 0-59-16,0 0-12 0,0 0-2 0,0 0-1 15,0 0-27-15,5 12-4 16,-1-8-2-16,6 0 0 0,-6-4-7 0,14 0-2 0,-13 0 0 0,13 0 0 16,-4 0-19-16,9 0-4 0,4-4-1 0,0 0 0 15,0 4 31-15,1-4 7 0,-1 4 1 0,10-4 0 16,-6-4-52-16,10 3-12 0,0 1 0 0,5 8 0 0,4 5 0 15,-5-5 0-15,1-8 0 0,-5 0 0 0,-14 4 0 0,5-5 0 16,0 1 0-16,0 0 0 16,0-4-48-16,-9 4-13 0,4-4-3 0,5-4 0 15,-5 0-122-15,-4 0-25 0,0 0-5 0,-10 3 0 0</inkml:trace>
  <inkml:trace contextRef="#ctx0" brushRef="#br0" timeOffset="1091">2073 1050 1022 0,'0'0'45'0,"0"0"10"0,0 0-44 0,0 0-11 0,0 12 0 0,0-12 0 16,0 0 108-16,0 0 19 0,-5 8 4 0,5-8 1 15,0 0-4-15,0 0-1 0,0 0 0 0,0 0 0 0,5-4-44 16,-1-4-9-16,1 0-2 0,-1-1 0 15,5-3-12-15,-4 4-2 0,4-4-1 0,0 4 0 0,5-4-5 0,-5 0-2 16,5 0 0-16,-1-1 0 0,1-3-24 0,0-4-5 16,8-4-1-16,-12 3 0 0,3 1-12 0,1-4-8 15,0 4 10-15,-1-5-10 0,-4 5 0 0,5 0 8 16,-5 0-8-16,0 4 0 0,0-1 0 0,0 1 0 16,-4 8 0-16,-1 0 0 0,-4 0-16 0,0 8-5 15,0 0-2-15,0 0 0 16,-4 12-159-16,-1-4-32 0,-8-4-6 0</inkml:trace>
  <inkml:trace contextRef="#ctx0" brushRef="#br0" timeOffset="1360">1772 685 1267 0,'0'0'56'0,"0"0"12"0,0 0-55 0,0 0-13 15,0 0 0-15,9 8 0 0,0 1 149 0,5 3 27 0,4 0 6 0,1 0 1 16,-1-4-51-16,0-4-9 0,0 0-3 0,0 0 0 16,5 0-31-16,4 4-6 0,-4 4-2 0,9-3 0 15,-5 3-42-15,1 0-9 0,4-4-2 0,4 12 0 16,-13 8-16-16,0-7-3 0,8-9-1 0,-17-8 0 16,4 4-8-16,5 0 0 0,-5 8 0 0,0-4 0 15,-4 1 0-15,0-1-14 0,-1 0 3 0,1 0 1 16,-5-4-43-16,0 0-9 0,5 0-2 0,-9-4 0 15,4 0-198-15,-5-4-40 0</inkml:trace>
  <inkml:trace contextRef="#ctx0" brushRef="#br0" timeOffset="1624">2269 1122 230 0,'4'-16'10'0,"-4"16"2"0,0-8-12 0,0 8 0 16,0 0 0-16,-9-8 0 0,4-4 334 0,5-4 64 15,-4 4 13-15,4-1 2 16,-5 1-243-16,1-4-49 0,-1 0-9 0,-4-4-3 0,5-1-70 0,-6 1-15 16,1-8-2-16,-4-5-1 0,-1-3 5 0,5 4 1 0,-5-1 0 0,5 5 0 15,0 4-27-15,-5-1 8 0,1 5-8 16,-1 0 0-16,0 4 0 0,1 4 8 0,4-1-8 0,-5 9 0 31,-4-4-124-31,0 8-29 0,4 4-7 0,0 4 0 0</inkml:trace>
  <inkml:trace contextRef="#ctx0" brushRef="#br0" timeOffset="1819">1768 876 1958 0,'9'4'43'0,"0"0"9"0,5-8 1 0,-1 0 3 0,5 4-45 0,5 0-11 0,0-5 0 0,9 5 0 0,-5-4 104 15,5 4 20-15,0-4 3 0,0 4 1 0,0-4-56 16,-5 0-10-16,5 0-2 0,-5 4-1 0,0 4-29 0,-4 0-6 16,0 0 0-16,0-8-1 0,-5 0-33 0,5 0-6 15,-10 12-2-15,6-4 0 0,-6 0 34 0,1-4 8 16,0-8 0-16,-1 4 1 16,-4 0-110-16,5 4-23 0,-5 0-4 0,0-4-632 15,5 4-126-15</inkml:trace>
  <inkml:trace contextRef="#ctx0" brushRef="#br0" timeOffset="2297">2747 374 864 0,'-5'16'76'0,"5"-16"-60"0,0 0-16 0,5-8 0 16,-5 8 98-16,0 0 17 0,0 0 3 0,0 0 1 0,0 0 1 0,0 0 1 16,0 0 0-16,0 0 0 0,0 12-45 0,0 4-10 15,-5 0-2-15,0 1 0 0,5 3 0 0,0-4 0 16,0 0 0-16,0 4 0 0,5 5-7 0,-5 3-1 16,9 4-1-16,-4 1 0 0,-1-5-37 0,5 8-7 15,-4 5-2-15,-1 3 0 0,1-11 31 0,0-1 5 16,8 1 2-16,-8-5 0 0,-1-4-25 0,5-4-5 15,-4 1-1-15,4-1 0 0,-4-4-16 0,4 4 0 16,-5-8 0-16,5 5 0 0,-9-1 0 0,5 0 0 16,-1-4 0-16,-4-4 0 15,5 4-21-15,-5-12-11 0,0 0-3 0,0 0 0 16,0 0-201-16,0 0-40 0,0-12-8 0,0 0-551 0</inkml:trace>
  <inkml:trace contextRef="#ctx0" brushRef="#br0" timeOffset="2585">2842 742 403 0,'0'0'36'0,"0"0"-36"0,0 0 0 0,0 0 0 16,5 16 192-16,-5-16 31 0,4-8 6 0,-4 4 2 16,0 4-75-16,9-4-16 0,-4-8-2 0,-1 8-1 15,6 0-13-15,-1-4-4 0,-5 4 0 0,5 0 0 16,0-5-40-16,5 1-9 0,0-4-2 0,-1-4 0 15,6-4-20-15,-1 4-4 0,0-1-1 0,0 1 0 16,0 0-17-16,1 0-4 0,-1 0-1 0,0 0 0 0,-4-1-22 0,-1 9 0 16,1-4 0-16,0 4 0 0,-1-8 0 15,-3 4 0-15,3 0 0 0,-4-1 8 0,0 5-8 0,0 0-10 16,-4 4 10-16,4-4-13 16,-4 0-35-16,4 4-8 0,-9 4 0 0,0 0-1 15,0 0-135-15,0 0-26 0,0 0-6 0,-14 4 0 0</inkml:trace>
  <inkml:trace contextRef="#ctx0" brushRef="#br0" timeOffset="2806">2806 641 1411 0,'4'16'62'0,"-4"-16"14"0,9 8-61 0,-4 8-15 16,4 5 0-16,0-9 0 0,5-8 173 0,-1 0 32 15,6 8 7-15,-1 8 0 0,0 0-72 0,5-3-14 0,0-5-3 16,-5-4-1-16,9 4-50 0,-9 0-9 0,5 4-3 0,4-4 0 15,1 5-27-15,4-5-5 0,-5 8-2 16,-4-8 0-16,-1 0-18 0,1 0-8 0,-5 1 0 0,5-1 8 16,0 0-19-16,0 0-4 0,-5-4-1 0,0 0 0 15,0 4-38 1,-4-4-8-16,0 0-2 0,-10-3 0 0,5-1-136 0,-4 4-28 16,9-4-6-16</inkml:trace>
  <inkml:trace contextRef="#ctx0" brushRef="#br0" timeOffset="3214">4026 1179 403 0,'0'0'17'0,"0"0"5"0,0 0-22 0,0 0 0 16,0 0 0-16,0 0 0 0,0 0 160 0,0 0 27 15,0 0 5-15,0 0 2 0,-5-4-88 0,-4-4-18 16,5 0-3-16,-5-4-1 0,-1 0-36 0,1-1-7 16,-4 1-1-16,-1 4-1 0,0-8-20 0,-8-4-4 15,3-13-1-15,-3 1 0 0,3 4-3 0,1-5-1 16,-5-3 0-16,1-1 0 0,3 1 0 0,-3-4 0 15,4 7 0-15,4-3 0 0,-4-1 1 0,4 1 0 16,9-5 0-16,-4 5 0 0,0-4 5 0,5 7 2 0,4 1 0 16,4-1 0-16,-4 1 11 0,0 4 3 0,5-1 0 0,-1 1 0 15,1 4-10-15,-1-1-2 0,1 1 0 0,4 4 0 16,-4-4 8-16,4-1 0 0,-5 1 1 0,-4 4 0 16,5 8-20-16,4 4-9 0,-9 0 8 0,5-1-8 15,-5 9 0-15,0 0 0 0,0 0 0 0,0 0-610 16,0 0-127-16</inkml:trace>
  <inkml:trace contextRef="#ctx0" brushRef="#br0" timeOffset="3962">452 1620 1587 0,'0'0'141'0,"-9"0"-113"15,0 0-28-15,-5 0 0 0,-4-8 74 0,4 4 9 16,1-4 1-16,-10-4 1 16,5-4-16-16,-5-1-3 0,0-3-1 0,0-4 0 0,0 4-39 0,1-9-8 15,-6-3-2-15,6 4 0 0,-1-9-16 0,0 1-16 16,5-1 4-16,0-3 0 0,-1-1 35 0,1 1 7 15,0-9 2-15,4 5 0 0,10-5-19 0,-1 5-3 16,-4-5-1-16,9 1 0 0,9-5 10 0,-4 0 1 16,-1-3 1-16,10 3 0 0,-9 1-5 0,8 11-2 0,1 5 0 15,0-5 0-15,-5 9-14 0,4-1 0 0,1 5 0 0,4 4 0 16,-9 0 0-16,10 3 0 0,-6 1 0 0,5 4 0 16,1 0-96-1,-1 4-26-15,5-1-5 0,-1 1-820 0</inkml:trace>
  <inkml:trace contextRef="#ctx0" brushRef="#br0" timeOffset="4608">3448 1240 1170 0,'13'20'52'0,"-13"-20"10"15,0 0-50-15,5 8-12 0,-1 8 0 0,-4-16 0 16,0 0 113-16,0 0 20 0,10 8 4 0,-10-8 1 0,9-8-46 16,-9 8-8-16,0 0-3 0,0 0 0 0,4-8-17 0,5 4-4 15,-4-8-1-15,4 4 0 0,0-4-7 0,0 0-2 16,0-5 0-16,-4 5 0 0,-1-8-10 0,6 4-3 15,-1-4 0-15,0-1 0 0,0-3-17 0,0-4-4 16,0-5-1-16,-4 5 0 0,4 0-15 0,-5-13 0 16,-4-3 8-16,0-5-8 0,-4 5 0 0,-5-9 0 15,-1 5 0-15,-3-9 0 0,-1 4 0 0,-4 1 0 16,-5-1 0-16,0 4 0 0,1 1 0 0,-1-1 0 16,0-3 0-16,-4 7 0 0,-1 1-12 0,1 7 12 15,9 13-12-15,-9-4 12 16,8-5-51-16,-3 9-3 0,-1 4-1 0,9 8 0 15,-4-1-109-15,4 5-23 0,1 8-4 0</inkml:trace>
</inkml:ink>
</file>

<file path=ppt/ink/ink20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0:06.650"/>
    </inkml:context>
    <inkml:brush xml:id="br0">
      <inkml:brushProperty name="width" value="0.05" units="cm"/>
      <inkml:brushProperty name="height" value="0.05" units="cm"/>
      <inkml:brushProperty name="fitToCurve" value="1"/>
    </inkml:brush>
  </inkml:definitions>
  <inkml:trace contextRef="#ctx0" brushRef="#br0">60 1068 792 0,'0'0'35'0,"0"0"7"15,0 0-34-15,0 0-8 0,0 0 0 0,0 0 0 16,0 0 76-16,0 0 14 0,0 0 2 0,0 0 1 16,0 4-37-16,-4-12-7 0,-5 8-1 0,4-4-1 0,1 0-3 0,-1 0 0 15,5 4 0-15,0 0 0 16,-5-8 14-16,1 0 2 0,-1-4 1 0,1 4 0 0,4 8-9 0,0-13-1 15,-5 1-1-15,5 4 0 16,0-4-24-16,0 0-5 0,-4 4-1 0,4 0 0 0,0-4-12 0,0-1-8 16,-5 1 8-16,5 4-8 0,0-4 0 0,0 0 0 15,0 0 0-15,0-4 0 0,0 3 0 0,0-3 8 16,0 0-8-16,5 4 0 0,-5-4 0 0,4 4 0 16,5 0 0-16,0 3 0 0,1 1 0 0,-6 0 8 15,-4 8-8-15,9-8 0 0,0 0 8 0,0 4-8 16,-4-4 10-16,4 4-10 0,0 0 10 0,-4 0-10 15,-5 4 10-15,0 0-10 0,0 0 11 0,9 0-11 0,4 0 12 16,-3 0-12-16,-1 4 9 0,-9-4-9 0,0 0 0 16,0 0 9-16,0 4 0 0,4 4 0 0,1-4 0 15,-1 4 0-15,1 0 19 0,4 0 3 0,0 0 1 16,0 5 0-16,-9-5-4 0,5 0-1 0,-5 0 0 0,9 8 0 16,-5-4-6-16,-4 8-1 0,0-3 0 0,5 3 0 15,4-4-8-15,-9-8-1 0,0 4-1 0,0-4 0 16,5 0-2-16,-1 5 0 0,-8 7 0 0,8-8 0 15,1-12-8-15,-1-4 0 0,-4 4 0 0,0 0 0 16,0 0 0-16,0 0 8 0,5-4-8 0,-5 4 0 0,0 0 0 16,0 0 0-16,0 0 0 0,0 0 0 0,-5-16 0 15,5 3 0-15,9-3 0 0,-9 8 0 0,0-4 0 0,0 4 0 16,5-8-9-16,0 0 9 0,-1 3 0 0,-4-3 0 16,0 0 0-16,5 0 0 0,-1 0-8 0,5 0 8 15,-4-1 0-15,4 1 0 0,0 4 0 0,-4-4 0 16,-1 0 0-16,10 8 0 0,-10-5 0 0,10 5 0 15,-9 0 0-15,8-4 0 0,-8 0 0 0,4 4 11 16,-5 8-11-16,6 0 10 0,3 0-10 0,-8 0 0 16,4 4 0-16,0 4 0 0,0-4 29 0,-4 0 1 15,4 8 0-15,-5-4 0 0,1 8 4 0,-1 1 1 16,1-1 0-16,-1 4 0 0,-4 0-1 0,5 1 0 16,-5 3 0-16,0 0 0 0,5-4-11 0,-1 5-3 15,-4-1 0-15,5-4 0 0,-1 0-11 0,-4-3-9 16,0 3 12-16,5-4-12 0,-5-4 0 0,4 4 0 15,1 1 0-15,-1-5 0 16,-4-4-57-16,0-8-19 0,0 0-3 0,0 0-723 0,0 0-145 16</inkml:trace>
  <inkml:trace contextRef="#ctx0" brushRef="#br0" timeOffset="252">807 866 403 0,'-5'-8'36'0,"5"8"-36"0,5 20 0 0,4-4 0 0,-9-16 250 0,5 12 43 16,-5 5 9-16,4-5 2 0,1 4-147 0,-5-4-29 15,0 0-5-15,-5 4-2 0,5-4-57 0,0 5-12 16,-4-1-3-16,4-4 0 15,0 0-33-15,0 0-8 0,0-4 0 0,0 4-8 0,0 1 0 0,0-1 0 16,0 0 0-16,0 4-626 16,0-8-132-16</inkml:trace>
  <inkml:trace contextRef="#ctx0" brushRef="#br0" timeOffset="726">1012 757 345 0,'0'8'31'0,"0"4"-31"0,0 0 0 0,0 4 0 16,4 0 318-16,-4 9 58 0,0 7 11 0,0-8 2 15,5-12-230-15,-5 1-47 0,4 11-8 0,-4-4-3 16,0-12-57-16,0 4-11 0,0-4-2 0,0 5-1 15,-4 7-30-15,4-12-8 0,0-8-1 0,0 0 0 16,0 0 18-16,0 0 4 0,0 0 1 0,0 0 0 0,0 0-14 16,0 0 0-16,0 0 0 0,0 0 0 0,-5-8 8 15,5-4-8-15,0 0 0 0,0-1 0 0,0 1 8 16,0-8-8-16,5-4 0 0,-5 3 0 0,0 5 0 16,0 0 0-16,4 0 0 0,-4 0 0 0,5-5 0 15,0 1 0-15,-1 4 0 0,1-4 0 0,-1 4 8 0,1-1-8 16,-1 5 0-16,5 0 0 0,-4 4 8 0,4 0-8 15,-4-4 0-15,4 4 9 0,0 0-9 0,0 4 10 16,-4 0-10-16,4 0 10 0,0-1-10 0,-9 5 12 16,9 5-12-16,-5 3 12 0,-4-8 14 0,10 16 3 15,-1 0 1-15,0 0 0 0,-5 4 10 0,1 1 3 16,-1-1 0-16,1 8 0 0,-1 9-24 0,-4-9-5 16,5-8-1-16,-5 0 0 0,0-3-13 0,0 7 8 15,0 8-8-15,5-7 0 0,-5-9 0 0,4 0 0 16,1-4 0-16,-5-4 0 15,4 0-107-15,1 0-24 0,4 0-5 0,-5-4-896 0</inkml:trace>
  <inkml:trace contextRef="#ctx0" brushRef="#br0" timeOffset="1086">1713 1125 518 0,'0'8'46'15,"0"-8"-37"-15,0 0-9 0,0 0 0 16,9 4 208-16,-9-4 40 0,9-4 8 0,5 0 2 0,-5-8-119 0,0 0-24 16,-4 8-5-16,4-5-1 0,-5 1-47 0,1 0-10 15,4 0-1-15,-5-8-1 0,6 0-12 0,-6-4-2 16,5-1-1-16,-4 1 0 0,-5-4-15 0,0-4-2 15,4-1-1-15,-4 1 0 0,0 8-8 0,-4-9-1 16,4-15-8-16,-9-1 12 0,0 9-12 0,-1 3 0 16,-8-3 8-16,5-4-8 0,-10-1 0 0,0-3 0 15,5-13 0-15,-5 4 0 0,5 5 0 0,-5 3 0 16,5 9 0-16,-5-1 0 0,5 9 12 0,0-4-4 16,0-5-8-16,4 5 12 0,-4 8-12 0,4 3 0 15,0-3 0-15,1 12 0 16,4 4-116-16,-1 8-17 0,1-4-3 0,9 4-731 0</inkml:trace>
</inkml:ink>
</file>

<file path=ppt/ink/ink2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9:51.463"/>
    </inkml:context>
    <inkml:brush xml:id="br0">
      <inkml:brushProperty name="width" value="0.05" units="cm"/>
      <inkml:brushProperty name="height" value="0.05" units="cm"/>
      <inkml:brushProperty name="fitToCurve" value="1"/>
    </inkml:brush>
  </inkml:definitions>
  <inkml:trace contextRef="#ctx0" brushRef="#br0">0 1870 172 0,'-9'-20'16'0,"9"20"-16"0,0 0 0 0,0 0 0 15,0 0 136-15,0 0 25 0,0 0 5 0,0 0 1 16,5-12-99-16,-1 4-19 0,-4 8-4 0,0 0-1 16,0 0-12-16,0 0-2 0,0-12-1 0,10 3 0 15,-10 9 15-15,0 0 2 0,0 0 1 0,0-12 0 0,0 4-24 16,0 0-5-16,0 4-1 0,0 4 0 0,0-8 38 0,0 8 7 16,0 0 2-16,0 0 0 0,0-4-52 0,0 4-12 15,0 0 0-15,0 0 0 0,0-8 47 0,0 8 6 16,0 0 2-16,0 0 0 0,0-8-39 0,0 8-7 15,0-8-1-15,0 8-8 0,0-8 8 0,0 8-8 16,0 0 0-16,0 0 0 0,0-13 0 0,0 9 0 16,0-4 0-16,0 8 0 0,0 0 0 0,0 0 0 15,0 0 0-15,0 0 0 0,0 0 0 0,0 0 0 16,0 0 0-16,0 0 0 0,0 0 58 0,0 0 5 16,0 0 1-16,0 0 0 0,0 0-52 0,0 0-12 15,0 0 0-15,0 0 0 0,0 0 34 0,0 0 4 16,0 0 1-16,0 12 0 0,0 1-12 0,0-1-3 15,0 4 0-15,0-4 0 0,0 0-24 0,0 4 0 16,4 5 8-16,-4-5-8 0,0 4 46 0,0 0 7 16,5 0 2-16,-5 9 0 0,0-1-22 0,0 0-4 0,0 5-1 15,0 7 0-15,0 5 0 0,4-1 0 0,-4 5 0 16,5 8 0-16,4-1-8 0,0 5-3 0,-4 4 0 16,4 3 0-16,0 5-17 0,0 4 0 0,0 4 0 15,-4 4 0-15,4-8 32 0,0 4 2 0,-5-4 1 16,5 4 0-16,-4 0-27 0,4 0-8 0,0 0 0 0,-4 4 0 15,-10-13 0-15,5 5 0 0,0 0 0 0,0 0 0 16,9-8 9-16,-9 0-9 0,9 8 0 0,-9-9 9 16,0-3-9-16,5-4 0 0,-5 0 9 0,0-5-9 15,4-7 0-15,1-1 0 0,0-7 0 0,-1-1 0 0,-4-7 0 16,5-5 0-16,-10 4 0 0,10-11 0 0,-1-1-24 16,5 0 0-16,-4-4 0 0,4-4-790 15,-4-4-158-15</inkml:trace>
  <inkml:trace contextRef="#ctx0" brushRef="#br0" timeOffset="1044">64 1826 633 0,'14'-8'56'0,"-14"8"-44"0,0 0-12 0,9-5 0 16,0 5 143-16,-4 5 26 0,8-1 6 0,-4-4 1 16,1-9-90-16,-1 1-18 0,-5 4-3 0,14 4-1 15,-4 4-6-15,4-4-2 0,0-8 0 0,10-4 0 0,-10 8-8 0,5-4-3 16,13 0 0-16,-9 0 0 0,5 0-4 0,9 0-1 16,0 4 0-16,5 0 0 0,-1-1-6 0,5-3-2 15,5-12 0-15,0 4 0 0,8 8 0 0,-8 0-1 16,0-12 0-16,4 3 0 0,0 1-3 0,-4 8 0 15,4 8 0-15,-4-8 0 0,-1-4-12 0,-4 0-4 16,5 4 0-16,4-5 0 0,5 5-12 0,-5 0 8 16,5 8-8-16,-5-4 0 0,5-8 8 0,-5 0-8 15,0 0 0-15,5 4 0 0,-5 12 0 0,0-4 0 16,5-8 0-16,-9 0 0 0,-1-5 0 0,1 5 0 16,-1-4 0-16,1 4 0 0,-5 0 0 0,5 4 8 15,-5-4-8-15,5 8 0 0,-5-4 0 0,-5 0 0 16,1 4 8-16,8 0-8 0,1-4 0 0,-5 4 0 15,5-4 0-15,-5 8 0 0,4 8 0 0,-4-4 0 16,-4 0 0-16,-1-8 0 0,-4-12 0 0,0 0 0 0,0 4 0 16,-4 0 0-16,4 4 0 0,-9-5 0 0,0 5 0 15,-1-4 0-15,-8 4-10 0,4-4 10 0,1 0-8 0,-1 4 8 16,0-4 0-16,-4 8 0 0,9-4 0 0,-5 8-8 16,-4 0 8-16,4-8 0 0,-4-8 0 15,5 4 0-15,-6 8 0 0,1 0 0 0,0-8 0 0,0 8 0 16,-5 0 0-16,5 4 0 0,-5 8 0 0,5-8 0 15,-5-4 0-15,0 0 0 0,0 0 0 0,-4 0 8 16,-5 4-8-16,5 0 0 0,-5 8 0 0,4-4 0 16,-4-8 0-16,1-4 0 15,-1 4 0-15,0-4-8 0,0 4 8 0,0 0 0 0,5 8 0 0,-5-8 0 16,0 0 0-16,5 4 0 0,-5-4 0 0,0 0 0 0,0 0 0 16,0 0 0-16,0 0 0 0,-9 0-8 0,0 0 8 0,0 0 0 15,5 8 0-15,-5-8 0 0,0 0 0 0,0 0-8 16,0 0 8-16,0 0 0 0,0 0 0 0,0 0-10 15,9 4 10-15,-9-4 0 0,4 8-8 0,1 5 8 16,-1-5 0-16,-4 0 0 0,0 4 0 0,0 0 0 16,5 0 0-16,-5 0 0 15,4 9 0-15,1-1 0 0,0 0 0 0,-1 4 9 0,-4 1-9 0,5-1 10 16,-1 4-10-16,1 9 10 0,-1 3-10 0,1 1 10 16,-5 3-10-16,4 1 10 0,1 3-2 0,0 9 0 15,-1 4 0-15,-4 7 0 0,0-3 4 0,5 8 0 16,-1-4 0-16,-4 12 0 0,0-4-1 0,0 8 0 15,-4 4 0-15,4 8 0 0,0-4 1 0,-5 4 0 16,5 0 0-16,-4 12 0 0,-1-3-1 0,5-5 0 16,-5 4 0-16,5 4 0 0,-4-16-11 0,-1 0 0 15,5-4 0-15,0 0 0 0,-4-12 0 0,4 0 8 16,0-4-8-16,-5-4 0 0,5-4 0 0,0-9 0 0,0-3 8 16,0-9-8-16,0 1 0 0,0-9 0 0,5 5 0 15,-1-1 0-15,1-3 0 0,-1 3 0 0,1-3 0 0,0-1 0 16,-1 0-92-1,1 1-10-15,-5-9-2 0,0 5-1 0,0-9-110 0,-5 0-21 16</inkml:trace>
  <inkml:trace contextRef="#ctx0" brushRef="#br0" timeOffset="1929">556 4727 691 0,'0'0'30'0,"0"0"7"0,0 0-29 0,0 0-8 0,0 0 0 0,0 0 0 16,0 0 76-16,0 0 15 0,0 0 2 0,0 0 1 0,0 0 1 15,0 0 0-15,0 0 0 0,0 0 0 16,0 0-35-16,0 0-6 0,0 0-2 0,0 0 0 0,0 0-10 0,0 0-2 15,0 0-1-15,0 0 0 0,9 0 26 0,5-4 6 16,-1 4 1-16,1-4 0 0,4 4-32 0,0 0-5 16,5 0-2-16,9 0 0 0,0 0 11 0,0 4 1 15,4-4 1-15,5 0 0 0,-4 4-10 0,4 0-1 16,4 0-1-16,1 0 0 0,-5-4-7 0,4 4-2 16,1 1 0-16,-5-1 0 0,0 0-5 0,4 0 0 15,1 4-1-15,-5-4 0 0,4 0-7 0,5 0-2 16,9-4 0-16,-4 0 0 0,0 0-1 0,-1 4 0 15,1-4 0-15,4 4 0 0,-4-4 13 0,-5 0 2 16,0 0 1-16,0 0 0 0,-4 0-13 0,4 4-2 16,-5 0-1-16,1 0 0 0,8-4-1 0,-13 4-8 15,-4-4 12-15,4-4-4 0,4 4-8 0,1 0 0 16,-10 0 0-16,1 0 0 0,-1 0 0 0,5 0 0 16,0 0 0-16,0 4 0 0,-5 0 10 0,1 0-10 0,4 4 12 15,4-4-12-15,1 0 11 0,-5 5-11 0,9-1 10 16,-5-4-10-16,-4 0 8 0,0-4-8 0,5 4 0 0,-5-4 9 15,0-4-9-15,0 0 0 0,-5 4 0 0,1 0 0 16,-1-4 8-16,1 0-8 0,4 0 0 0,-5 4 8 16,0-4-8-16,5-1 0 0,-9 1 9 0,5 0-9 15,-5 4 0-15,-1 0 9 0,10 0-9 0,-4 0 0 16,-5-8 8-16,-5 4-8 0,5 0 0 0,0 0 0 16,-5 0 0-16,-4 0 0 0,0 0 0 0,-5 4 0 15,0 0 0-15,0 0 0 0,-4 4 0 0,-1-4 0 0,-3 8 0 16,3-4 0-16,-4 0 0 0,5 4 0 15,-5 0-60-15,-4 1-12 0,4-1-2 0,-5 4-1 16,-4-12-162-16,0 12-33 0</inkml:trace>
  <inkml:trace contextRef="#ctx0" brushRef="#br0" timeOffset="19997">2172 3125 1440 0,'0'0'32'0,"0"0"6"0,0 0 2 0,0 0 0 0,0 0-32 0,0 0-8 0,0 0 0 0,0 0 0 15,18 12 116-15,-18-12 23 0,0 0 4 0,0 0 1 0,0 0-84 0,0 0-16 16,0 0-3-16,0 0-1 0,0 0-12 0,0 0-4 16,0 0 0-16,0 0 0 0,0 0 20 0,0-8 3 15,0 8 1-15,0-8 0 0,5-4-39 0,-5 3-9 16,0 9 0-16,0-8 0 0,0 0 16 0,-5-4 2 16,5 4 0-16,-4 0 0 0,-5 0-18 0,9 0 0 15,-5 0 0-15,-4 0 0 0,5 3 0 0,4 5 0 16,-10 5 0-16,1-5 0 0,-9-5 0 0,4 1 0 15,5 0 0-15,0 8 0 0,5 5 0 0,-5-1 0 16,4 0 0-16,0 0 0 0,-4-4 0 0,0 8 0 16,9-4 0-16,0 4 0 0,0 0 48 0,0 1 13 15,5-1 3-15,-1 0 0 0,1-4-64 0,-1 4-26 16,1-4 2-16,4-4 0 0,5 4 24 0,-5-8 8 0,-9 0 0 16,9 4 0-16,0-4 6 0,0 0 2 0,-9 0 0 0,9-4 0 15,5 0-16-15,-5-4 0 0,0 0 0 16,-4-4-10-16,-1 4 10 0,1 0 0 15,8-4 0-15,-8-1 0 0,-5 1-10 0,0 0 0 0,5 4 0 0,-5-4 0 16,-14 0 19-16,5 0 4 0,0 4 1 16,4-5 0-16,5 5-22 0,0 8-5 0,-9-4-1 0,5 0 0 15,-6 0 14-15,1 4 0 0,0 0 0 0,9 0-9 16,-9 4 9-16,0 0 0 0,4 0 0 0,-4 4 0 16,5 5 11-16,4-5 4 0,-9 8 1 0,9-4 0 15,-5 0-16-15,5 0 0 0,0 0 0 0,0 1 0 16,0-5 0-16,0 4 0 0,0-4 0 0,0-8 0 15,0 0 0-15,0 0 0 0,9 8 0 0,-9-8 0 16,0 0 0-16,0 0 0 0,0 0 8 0,9-4-8 16,5 0 0-16,-5-4 0 0,0 4 0 0,-9 4-10 0,9 0-3 15,-9 0-1-15,5-8 0 0,-1-5 0 0,-4 5 14 16,0 0 0-16,0 8 0 0,0 0 0 16,0 0-195-16,0 0-36 0,5-16-7 0,-5 16-2 15</inkml:trace>
  <inkml:trace contextRef="#ctx0" brushRef="#br0" timeOffset="20965">1790 3950 1335 0,'0'0'59'0,"0"0"13"0,0 0-58 0,0 0-14 16,0 0 0-16,0 0 0 0,0 0 100 0,0 0 16 15,13 8 4-15,-13-8 1 0,0 0-50 0,-13-4-11 16,8-4-1-16,5 8-1 0,0 0-21 0,0 0-4 16,0 0-1-16,0 0 0 0,0-8-4 0,0 8-2 15,0-8 0-15,0 0 0 0,0-4-6 0,0 4 0 16,-4 0-1-16,4 0 0 0,-5-1-7 0,5 1-2 16,5-4 0-16,-5 0 0 0,-5 0-10 0,5 0 0 15,5 4 9-15,-1-4-9 16,-4-1 0-16,5 1 0 0,-5 0 0 0,0 4 0 15,0-4 0-15,0 0 8 0,0 4-8 0,4-4 0 0,-4 3 0 16,5-3 0-16,-5 4 0 0,0 8 8 0,4-8-8 16,-4 8 8-16,0 0-8 0,0 0 8 0,0 0-8 0,9-4 9 15,1 4-9-15,-10 0 10 0,0 0-10 0,0 0 12 0,9-8-12 16,-5 8 12-16,-4 0 1 0,9 0 1 0,-4 4 0 16,4 0 0-16,-4 4-14 0,-1-4 0 0,-4-4 0 15,9 12 0-15,5 5 12 0,-10-5-3 0,1-4-1 0,4 0 0 16,-4 0 5-1,-5 4 1-15,0 0 0 0,0 0 0 0,4 0-6 0,-4-3-8 0,0 3 11 0,0 0-11 16,0-4 8-16,5 0-8 16,-5 0 0-16,0 0 0 0,0-8 0 0,0 0 0 0,0 0 0 0,0 8 0 0,4-4 0 15,-4-4 0-15,0 0 0 0,0 0 0 0,0 0 0 16,0 0 0-16,0 0 0 0,0 0-9 0,0 0 9 16,0 0 0-16,0 0 0 0,0 0-8 0,0-8 8 0,0 8 0 15,5-12-9-15,-1 0 9 16,1 4 0-16,0-4 0 0,-1 4-9 0,5-9 9 0,-4 1-8 0,-1 8 8 15,5 0-12-15,-4 0 12 0,0-8 0 0,-5 4 0 16,9 0 8-16,-5 3-8 0,-4-3-9 0,0 12-8 16,9-8-2-16,-4 4 0 0,-5 4 19 0,0 0 0 15,0 0 0-15,9 0 0 0,-9 0 0 0,4 0 17 16,1 4-3-16,4 0-1 0,-9-4 0 0,0 8 0 16,9 9 0-16,-4-1 0 0,-5 0 7 0,0 0 2 15,0 0 0-15,4 5 0 0,-8-5-1 0,8 4 0 16,-4 0 0-16,0 0 0 0,5 5-6 0,-5-9-2 15,0-4 0-15,0 4 0 0,4 0-13 0,-4-3 11 0,10-1-11 16,-10 0 10-16,4-4-10 0,1 4 0 16,-1-4 0-16,1 0 0 15,-5 0-139-15,4 0-26 0,-4-8-6 0</inkml:trace>
  <inkml:trace contextRef="#ctx0" brushRef="#br0" timeOffset="21201">2318 3954 864 0,'0'0'76'15,"0"0"-60"-15,0 0-16 0,4 12 0 0,-4 1 224 0,5-1 43 16,-5 4 8-16,-5-4 1 0,5 0-148 0,0 0-29 15,0 5-7-15,0-5 0 0,0-12-64 0,0 12-13 16,0 0-3-16,0 0 0 16,0-12-71-16,0 8-14 0,0-8-3 0,0 0-840 0</inkml:trace>
  <inkml:trace contextRef="#ctx0" brushRef="#br0" timeOffset="21654">2477 3760 460 0,'0'0'20'0,"0"0"5"0,0 0-25 0,5 8 0 0,-1 4 0 0,1 0 0 16,-10-3 307-16,5 3 56 0,5 4 11 0,-5-4 2 15,4 4-232-15,-4 0-46 0,0 1-10 0,0-5-1 16,0 4-56-16,-4-4-11 0,-1 4-3 0,5-8 0 15,0 0-17-15,5 1 0 0,-1 3 0 0,1-4 0 16,-14-4 32-16,4 0 2 0,-4 0 1 0,9-4 0 16,0 0-35-16,0 0 0 0,0 0 0 0,0 0 0 15,0 0-28-15,0 0-4 0,0 0 0 0,0 0 0 0,-4-8 32 16,-1 0 0-16,5 8 0 0,5-12 0 0,-1 3 0 0,-4 9 0 16,0-8 0-16,0-4 0 0,5-4 0 15,-1 0 0-15,-4 0 0 0,0-1 0 0,5 5 0 0,-5 0 0 16,4 0 0-16,1 0 0 0,0 0 0 0,4 4 0 15,0-4 0-15,0 7 0 0,0-3 0 0,0 4 0 16,-9 4 0-16,0 0 0 0,0 0 45 0,9 0 15 16,5 0 4-16,-5 4 0 0,-9-4-52 0,9 4-12 15,5 9 0-15,-10 3 0 0,1-8 54 0,-1 4 8 16,1 0 2-16,-1 0 0 0,-4 4-52 0,0 1-12 16,5-5 0-16,0 0 0 15,-5 4 0-15,4-4 0 0,1 0 0 0,-5 1 0 0,4 3 0 0,-4-8 0 16,0-8 0-16,0 0 0 15,0 12-69-15,5-4-17 0,-5-8-3 0</inkml:trace>
  <inkml:trace contextRef="#ctx0" brushRef="#br0" timeOffset="22012">2937 4076 345 0,'0'0'31'0,"0"0"-31"0,0 0 0 0,0 0 0 0,0 0 211 0,14-8 36 15,-5 0 7-15,0-1 2 0,-9 9-104 0,4-8-21 16,6 0-4-16,-1-4-1 0,-9 4-48 0,0-4-10 15,4 0-1-15,1 4-1 0,-1-4-23 0,1-5-5 16,-1 5-1-16,-4-8 0 0,0 4-23 0,-4 0-5 16,-5-5-1-16,9 1 0 0,0 0-8 0,-5 0 0 15,-8-1 0-15,-1 1 0 0,0 0 0 0,-4 0 0 16,4-5 0-16,1 5 8 0,-5-4-8 0,4 4 0 16,-4-1 0-16,-5 5 0 15,5 8-36-15,-1-4-8 0,-3 0-3 0,-1 0-852 0</inkml:trace>
  <inkml:trace contextRef="#ctx0" brushRef="#br0" timeOffset="22401">1767 4169 230 0,'-27'0'10'0,"18"4"2"0,-1 0-12 16,1 0 0-16,9-4 0 0,-4 0 0 0,-10-4 184 0,0 0 35 15,5 0 6-15,-4 0 2 0,-10 0-96 0,5-4-19 16,4-5-4-16,0 1-1 0,1 0-23 0,-1-4-5 15,0 0-1-15,1 4 0 0,-1-9-14 0,0 9-4 16,1-8 0-16,4 4 0 0,-10 0-34 0,10-5-7 16,5 1-2-16,-5 4 0 0,4-4-17 0,-4 4-11 15,0-5 2-15,4 5 0 0,1-4 28 0,-1 4 5 16,1-9 2-16,4 9 0 16,4 0-42-16,1 0-8 0,-5 0-1 0,4 0-1 0,1-1 15 0,0 1 11 15,-1 4-13-15,1 0 5 16,-5 4-40-16,4-4-7 0,5 0-1 0,0 3-483 15,-4-3-96-15</inkml:trace>
  <inkml:trace contextRef="#ctx0" brushRef="#br0" timeOffset="32109">1690 5144 1036 0,'9'-4'92'16,"-9"4"-73"-16,0 0-19 0,0 0 0 0,0 0 92 0,0 0 14 16,-5-12 3-16,5 12 1 0,0 0-38 0,0 0-7 15,0 0-1-15,0 0-1 0,5 12-35 0,-14-4-8 31,-10-12 0-31,1 8-1 0,0 8-19 0,0-4 0 32,-10-4 0-32,10 5 0 0,0-1 55 0,4 4 7 15,1 0 2-15,4 4 0 0,4-4 0 0,0 0 0 16,5-12 0-16,0 0 0 0,5 13 0 0,0-1 0 16,4 0 0-16,0 0 0 0,-5-4-52 0,5 0-12 15,-4 0 0-15,-5-8 0 0,9 8 0 0,0 0 0 16,-9-8 0-16,0 0 0 0,0 0 0 0,5 0 0 15,-5 0 0-15,9 4 0 0,-9-4 0 0,0 0 0 0,4-8 0 16,6 0 0-16,-6 0 0 0,1-4 0 0,-1 0 0 16,-4 0 0-16,5 4 0 0,-5-4 0 0,4-1 0 0,-4 5 0 31,5-4-100-31,-1 4-22 0,-4-4-5 0,5 4-820 0</inkml:trace>
  <inkml:trace contextRef="#ctx0" brushRef="#br0" timeOffset="32368">1790 5087 1497 0,'0'21'66'0,"0"-9"14"0,4 0-64 0,-4 0-16 0,0 0 0 0,0 4 0 0,5 5 146 16,-5-5 26-16,-5-8 4 0,5 4 2 0,5 4-87 0,-1-4-18 16,-4 1-3-16,9-1-1 0,1 8-33 0,-6-4-8 15,-4-8 0-15,0-8-1 0,5 8-12 0,-5-8-3 16,9 4 0-16,-9-4 0 0,9-12-12 0,-5 4 8 15,6-4-8-15,-6 0 0 0,5-4 31 0,0 4 0 16,0-1 0-16,-4-3 0 0,0 4-31 0,-1 0 0 16,-4 0 0-16,5 0 0 15,-5 0-45-15,0-1-15 0,4 1-4 0,-4 0 0 0,5 4 52 0,-5 0 12 16,0 8 0-16,4-8 0 16,-4 0-208-16,0 8-38 0,0-8-8 0,0 8-2 0</inkml:trace>
  <inkml:trace contextRef="#ctx0" brushRef="#br0" timeOffset="32598">2145 5298 460 0,'0'0'41'0,"0"0"-33"0,0 0-8 0,0 0 0 16,0 0 130-16,0 0 24 0,0 0 5 0,0 0 1 15,0 0-39-15,0 0-7 0,0-12-2 0,0 0 0 16,0-1-25-16,0 1-6 0,-5-8-1 0,5 8 0 15,-9-8-54-15,9 4-11 0,-4-1-3 0,-1 1 0 16,1 0-12-16,-6 0-16 0,6 0 3 0,-5-9 1 16,4-7 12-16,1 4 0 0,-1 3 0 0,1 5 0 0,-1 0 0 0,0 0 0 15,1 7 0-15,-1 1-515 16,1 0-100-16</inkml:trace>
  <inkml:trace contextRef="#ctx0" brushRef="#br0" timeOffset="33141">1972 5027 748 0,'0'0'67'0,"4"12"-54"15,6 8-13-15,-6-12 0 0,1-16 169 0,-1 4 31 16,-4 4 7-16,0 0 1 0,9-8-116 0,0 4-22 16,0 0-5-16,1 4-1 0,-1 12-51 0,0-12-13 15,4-8 0-15,1 0 0 0,-5 4 0 0,5 0 0 16,0-4 0-16,-1 12 0 15,5 12-48-15,-4-16-13 0,0-16-3 0,-1 4 0 16,-4 8-12-16,1-5-4 0,-1 5 0 0,13 0 0 0,15-4 64 0,-19 8 16 0,-18 0 0 16,0 0 0-16,0 0 48 0,9 8 13 0,0 0 3 0,-4 5 0 15,-5 3 29-15,0 0 7 0,4 0 0 0,1 4 1 16,-10-3-25-16,5 3-6 0,5 4-1 0,-5-4 0 16,-5-3-27-16,5-5-6 0,5-4 0 0,-5 8-1 15,5 4-14-15,-5 0-2 0,-5-3-1 0,5-1 0 16,5-4-26-16,-5 0-6 0,0 0-1 0,0-4 0 15,0-8 42-15,0 0 8 0,0 0 1 0,0 0 1 16,0 0-37-16,0 0 0 0,0 0 0 0,0 0 0 16,0 0 0-16,0 0-10 0,0 0 10 0,0 0-10 15,0-12 10-15,-5-4-10 0,0-4 10 0,1 4-10 0,4-5-11 16,0 1-3-16,9-4 0 0,-9 4 0 0,0 3 24 16,-5-3 0-16,1 4 0 0,4 0 0 15,4 0 0-15,1 3 0 0,0 1 0 0,4 0 0 0,0 4 24 16,0 4 8-16,0 0 3 0,0 0 0 0,0 4-19 15,-9 0-3-15,0 0-1 0,9 8 0 0,0 4 1 0,-4 0 0 16,-5-12 0-16,0 0 0 0,-5 12-3 0,1 5-1 16,-1-5 0-16,-4 4 0 0,0 4-9 15,-5-8 0-15,10 0 0 0,-5 1 0 0,4-5-10 16,-4 0 10-16,5 4 0 0,-1 0-9 0,10 4 9 0,-5-16 0 16,0 0 0-16,0 0 0 15,0 0-131-15,0 0-27 0,0 0-6 0,4-8-453 16,5 0-91-16</inkml:trace>
  <inkml:trace contextRef="#ctx0" brushRef="#br0" timeOffset="33382">2541 5156 1134 0,'-9'16'50'0,"9"-16"10"0,0 0-48 0,4 9-12 0,-4 3 0 0,5 0 0 16,0 0 138-16,-5 0 25 0,0-12 5 0,0 0 0 15,9 8-52-15,-9-8-12 0,0 0-1 0,9 0-1 16,-9 0-46-16,13 0-10 0,-4 0-2 0,1 0 0 15,-10 0-27-15,9 0-5 0,0-12-2 0,0 0 0 16,-5 4-34-16,1-4-6 0,0 0-2 0,-1 3 0 16,5 1 52-16,-9-4 9 0,0 0 3 0,0 4 0 15,0 8-32-15,0-8 0 0,0 8 0 0,0 0 0 16,0 0-32-16,0 0-4 0,0 0 0 0,0 0 0 16,0 0-170-16,0 0-34 0,0 0-8 0,0 0-464 15</inkml:trace>
  <inkml:trace contextRef="#ctx0" brushRef="#br0" timeOffset="33558">2823 5253 939 0,'0'0'41'0,"0"0"10"0,0 0-41 0,0 0-10 15,0 0 0-15,0 0 0 0,-4-12 75 0,-1 4 13 16,5 0 2-16,0 0 1 0,-9-4 11 0,0 0 2 16,0-4 1-16,4-1 0 0,-4 1-54 0,0 0-11 15,4-4-3-15,-4-1 0 0,5 1-37 0,-5-4-15 16,4-4 1-16,1-1 0 0,-5 5 38 0,-1 0 7 15,1 3 1-15,0-3 1 16,5 4-53-16,4 8-10 0,-5 0-2 0,5 12-496 16,0 0-98-16</inkml:trace>
  <inkml:trace contextRef="#ctx0" brushRef="#br0" timeOffset="33726">2673 5059 691 0,'14'-4'61'0,"-1"0"-49"0,1-8-12 0,0 4 0 15,4-4 289-15,5 8 55 0,4 8 12 0,-4-8 1 16,-1-4-200-16,6-1-40 0,-1 1-8 0,-4 4-1 16,-10 0-68-16,6 4-12 0,-1 4-4 0,-4 0 0 15,-1-4-24-15,1 0 0 0,0 0 8 0,-1 0-8 16,-4 0-168-16,5 12-36 0</inkml:trace>
  <inkml:trace contextRef="#ctx0" brushRef="#br0" timeOffset="34600">3688 5087 288 0,'0'0'12'0,"0"0"4"0,0 0-16 0,0 0 0 16,14 13 0-16,-5-1 0 0,0 0 344 0,-4 4 67 15,8 8 13-15,-8-3 2 0,-5-9-242 0,0 4-49 16,4-4-10-16,1 4-1 0,-5 0-54 0,0 5-10 15,0 3-3-15,0-4 0 0,0 0-17 0,0-3-4 0,0-5-1 16,0 4 0-16,0 0-15 0,5 4-4 0,4 5 0 0,-5-9 0 16,-4-16-16-16,0 0 0 0,-4 8 0 0,4-8 0 15,-14 0 0-15,14 0 0 0,0 0 0 0,0 0 0 16,-5-4-12-16,-4-4 12 0,5 0-13 16,-1 4 5-16,5 4 8 0,-4-12 11 0,-1-1-3 0,5 5 0 15,0 8-20-15,-4-8-4 0,-1-4 0 0,0-4-1 16,10-4 27-16,0-5 6 0,-5 5 0 0,4 4 1 15,1 4-17-15,-5-4 0 0,0-13 0 0,0 5 0 16,0 4-12-16,4 4-7 0,1-1-1 0,-1 1 0 16,-4 4 5-16,5 4 1 0,9 0 0 15,-1 0 0-15,1 0 14 0,-10 4 0 0,6 0 0 0,-1-5 0 16,4 9 0-16,-4-4 0 0,-9 4 9 0,0 0-9 31,14 4 13-31,-14 17-3 16,-14 11-1-16,1 5 0 0,-1-13-9 15,5-4 12-15,0-4-12 0,0-4 12 0,0 0-12 16,4 5 0-16,1-5 0 0,4 0 0 0,0-12-15 16,0 0 2-16,0 0 0 0,0 0 0 15,0 0-120-15,0 0-24 0,0 0-5 0,13-4-806 16</inkml:trace>
  <inkml:trace contextRef="#ctx0" brushRef="#br0" timeOffset="34884">4093 5249 1036 0,'0'0'46'0,"5"8"10"0,-5-8-45 0,0 0-11 0,0 0 0 0,0 0 0 15,0 0 156-15,0 0 28 0,0 0 7 0,0 0 1 16,0 0-75-16,0 0-14 0,0 0-3 0,0 0-1 16,-5-8-56-16,1 4-11 0,4 4-3 0,-5-8 0 15,5 0-29-15,0-4 0 0,0 4 0 0,0 8 0 16,0 0 37-16,0-12 2 0,0-8 0 0,0 3 0 16,0 17-102-16,0 0-20 0,5-12-4 0,-5 4-550 15,0 8-111-15</inkml:trace>
  <inkml:trace contextRef="#ctx0" brushRef="#br0" timeOffset="35271">4253 5225 288 0,'0'0'25'0,"0"0"-25"0,0 0 0 0,0 0 0 15,0 0 193-15,0 0 34 0,0 0 6 0,0 0 2 16,0 0-73-16,4-8-14 0,1 0-4 0,-1-4 0 15,1 8-49-15,0-8-11 0,-1-1-1 16,5 5-1-16,0-4-26 0,0 0-4 0,1 0-2 0,-1 4 0 16,4-4-23-16,-8 0-5 0,4-1-1 0,0 9 0 15,0-4-8-15,0 4-1 0,5 4-1 0,-5-4 0 16,0-4-11-16,-9 8 12 0,0-12-12 0,0 4 12 16,0 8-12-16,0 0 0 0,0 0 0 0,0 0 0 15,0 0-166-15,0 0-38 0,0 0-8 0</inkml:trace>
  <inkml:trace contextRef="#ctx0" brushRef="#br0" timeOffset="35487">4289 5120 691 0,'0'0'61'0,"9"4"-49"15,-9-4 196-15,5 4 40 0,4 4 7 0,0-4 1 16,0 4-91-16,0-4-18 0,0 0-4 0,5 0-1 15,-5 4-49-15,0 1-9 0,5-1-3 0,0 0 0 16,-1 0-22-16,1 0-5 0,4 0-1 0,-9 4 0 0,0-8-34 0,-4 4-7 16,4 0-2-16,5 0 0 15,-5 5-10-15,0-9 0 0,0 0 0 0,-9-4 0 16,0 0-95-16,9 8-11 0,5-4-2 0,-5 0-1 16,-9-4-119-16,9 0-24 0,-9 0-5 0</inkml:trace>
  <inkml:trace contextRef="#ctx0" brushRef="#br0" timeOffset="35764">4681 5290 1101 0,'13'-20'48'0,"-8"16"12"0,-5-5-48 0,0 9-12 0,5-8 0 0,4 4 0 16,-9 4 102-16,0 0 18 0,4-8 4 0,-4 8 1 15,5-8-45-15,-1 0-8 0,1 0-3 0,-5-4 0 16,4 0-31-16,-4 4-6 0,0-5-2 0,0 1 0 16,0 4-13-16,-4 0-2 0,-1-4-1 0,-4 4 0 15,5-4 2-15,-1 4 1 0,1 8 0 0,-6-4 0 16,6 4 18-16,4 0 3 0,-5 4 1 0,-4 8 0 15,0 0 6-15,0 0 2 0,9-4 0 0,-5 4 0 0,5 4-23 16,0 1-5-16,0-17-1 0,5 8 0 0,0 8 4 0,4-4 1 16,-5 0 0-16,5 4 0 0,-4 5 20 0,4-9 4 15,0-8 1-15,5 0 0 16,-5 4-60-16,5-4-11 0,-10 0-2 0,10 4-1 16,-5-8 42-16,0 8 8 0,5 0 1 0,-5-4 1 15,0-8-155-15,4 0-31 0,1 4-7 0,-5 0-842 16</inkml:trace>
  <inkml:trace contextRef="#ctx0" brushRef="#br0" timeOffset="35952">5009 5326 576 0,'0'0'25'0,"0"0"6"0,0 0-31 0,-5-8 0 16,5-4 0-16,-5 0 0 0,1 0 236 0,-1 0 40 0,1-5 9 15,-1 1 2-15,1-8-163 0,-1 0-33 0,1-1-7 16,-5 1 0-16,4-8-50 0,-4 3-10 15,4 1-1-15,1-4-1 0,-1 3-14 0,1-3-8 0,-1 4 10 0,1 3-10 16,-1 1 0-16,5 4-15 0,-9 0 2 0,4-1 0 16,1 5-47-1,-1 8-10-15,1 0-2 0</inkml:trace>
  <inkml:trace contextRef="#ctx0" brushRef="#br0" timeOffset="36245">3993 5136 1728 0,'0'0'38'0,"0"0"8"0,0 0 2 0,0 0 0 0,0 0-39 0,0 0-9 16,0 0 0-16,0 0 0 0,-4-8 53 0,4 8 9 15,0 0 2-15,0 0 0 0,0 0-37 0,0 0-7 16,13-8-2-16,-8-4 0 0,4 4-29 0,-4 0-5 16,4 3-2-16,-9 5-863 0</inkml:trace>
</inkml:ink>
</file>

<file path=ppt/ink/ink2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0:28.762"/>
    </inkml:context>
    <inkml:brush xml:id="br0">
      <inkml:brushProperty name="width" value="0.05" units="cm"/>
      <inkml:brushProperty name="height" value="0.05" units="cm"/>
      <inkml:brushProperty name="fitToCurve" value="1"/>
    </inkml:brush>
  </inkml:definitions>
  <inkml:trace contextRef="#ctx0" brushRef="#br0">23 628 1029 0,'0'0'92'0,"0"12"-74"16,0 0 100-16,0-12 20 0,0 0 4 0,0 0 1 0,0 0-27 15,0 0-4-15,0 0-2 0,0 0 0 0,0 0-33 0,0 0-6 16,0-8-2-16,0 0 0 0,-5 0-17 0,5 0-4 16,0 8-1-16,-4-9 0 0,4-3-20 0,0 4-4 15,0 0-1-15,0-4 0 0,-5-4-12 0,5 0-2 16,0 8-8-16,0-1 12 15,0 9-43-15,-4-12-9 0,4-8-1 0,-5 8-1011 0</inkml:trace>
  <inkml:trace contextRef="#ctx0" brushRef="#br0" timeOffset="164">9 276 921 0,'14'8'82'0,"-5"0"-66"16,0 4-16-16,-4-4 0 0,4-16 227 0,-9-4 41 15,9 4 9-15,-9 4 2 0,0-4-153 0,0 8-30 0,4 16-7 16,1-4-1-16,-5-12-64 0,0 0-14 16,0 0-2-16,0 0-8 15,0 0-113-15,0 0-30 0,0 0-5 0,0 0-434 0,0 0-86 0</inkml:trace>
  <inkml:trace contextRef="#ctx0" brushRef="#br0" timeOffset="489">128 478 691 0,'4'4'61'0,"1"4"-49"0,-5-8-12 0,4 8 0 15,-4-4 205-15,5 4 39 0,-5 4 7 0,0-3 1 16,0-9-110-16,0 0-22 0,0 12-5 0,0-12-1 0,-5 12-40 16,5 0-8-16,0 0-2 0,5-4 0 15,-1 0-12-15,-4-8-4 0,0 0 0 0,0 0 0 0,0 0-9 0,0 0-3 16,0 0 0-16,0 0 0 0,0 0-19 0,0 0-4 16,0 0-1-16,0 0 0 0,10 0-12 0,-10-8 0 15,4 0 0-15,-4-4 0 0,5 4 0 0,-5-4 0 16,0 4 0-16,0 0 0 0,9-1 0 0,-9 1 0 15,0 8 0-15,9-8 0 0,-5 0 0 0,5-4 0 16,1 4 0-16,3 4 0 0,-4-4 0 0,0 4 0 16,1 0 0-16,-6 0 0 0,5 8 11 0,5-4-11 15,-14 0 12-15,4 4-12 0,10 4 14 0,-9-4-4 16,-1 0-1-16,5 8 0 0,0-4-1 0,-4 4-8 16,-5 0 12-16,5 5-4 0,-1-9-8 0,-4 4 0 15,5 0 0-15,-5-4 0 16,0-8-24-16,4 12-3 0,1-4-1 0,-5-8 0 15,4 8-132-15,-4 5-26 0,9-5-6 0,-9-8-756 0</inkml:trace>
  <inkml:trace contextRef="#ctx0" brushRef="#br0" timeOffset="857">510 539 1173 0,'0'0'52'0,"0"0"11"0,9-4-51 0,-4 0-12 0,-1-5 0 0,1-3 0 15,-1 0 104-15,1 4 19 0,-5-4 3 0,5 4 1 16,-5-4-42-16,0 0-8 0,-5 3-1 0,5 5-1 16,-9 0-21-16,9 4-4 0,-5-4-1 0,5 4 0 0,-13 4-16 15,8-4-3-15,-4 8-1 0,-5 1 0 0,5-1-16 16,0 4-3-16,5 4-1 0,-6 0 0 0,1-4-19 0,5 5-4 16,-1-1-1-16,5 0 0 0,0-4-2 0,0 0-1 15,5 0 0-15,-1 0 0 0,1-3 18 0,4-1-12 16,-9-8 12-16,9 0-10 0,5 0 10 0,-5-4-8 15,0 0 8-15,0-5-8 0,0 1 8 0,5-4 9 16,-5-8-1-16,0 4-8 0,0-4 18 0,-4-5-3 16,4 1-1-16,-5 0 0 0,-4-5-14 0,5 5 9 15,-5-8-9-15,0-1 8 0,0-3-8 0,0 4 0 16,-5-5 0-16,5 9 0 0,0-1 0 0,-4 1 0 16,4-4 8-16,0 3-8 0,0 5 0 0,0 4 0 15,0 4 0-15,0 0 0 16,0 7-113-16,0 5-28 0,0 4-6 0,0 0-666 0</inkml:trace>
  <inkml:trace contextRef="#ctx0" brushRef="#br0" timeOffset="1140">697 429 518 0,'13'4'46'0,"-3"0"-37"0,3-4-9 0,1 5 0 16,-1-5 254-16,1 0 49 0,-5-5 9 0,0 1 3 15,0 0-171-15,1 0-33 0,3 0-7 0,-8 0-2 16,-5 4-54-16,13 0-10 0,-3 0-2 0,-10-8-1 15,0-8-11-15,0 0-3 0,-5 8 0 0,0-4 0 16,1 3-1-16,-1 1 0 0,-4 4 0 0,5 0 0 16,-5 0 10-16,9 4 2 0,-5-4 0 0,-4 4 0 15,-5 4-9-15,5 8-2 0,0 9 0 0,4-9 0 16,5-12-9-16,-9 12-3 0,5 4 0 0,-1 0 0 0,5-4 0 0,0 5 0 16,0-5 0-16,5 0 0 0,4 0-9 15,0-4 12-15,0 4-12 0,-4-4 12 0,4 0-12 0,0 5 0 16,5-9 0-16,-5 4 0 0,0-4 0 15,0 4 0-15,5-4-12 0,-1 4 12 16,-4-8-144-16,5 8-22 0,-5 4-4 0</inkml:trace>
  <inkml:trace contextRef="#ctx0" brushRef="#br0" timeOffset="1339">1088 603 1213 0,'0'0'53'0,"0"0"12"0,0 0-52 0,0-4-13 15,0 4 0-15,0-12 0 0,0 0 120 0,0-4 22 16,0 0 4-16,0 4 1 0,5 3-47 0,-5-7-8 16,0-12-3-16,4 8 0 0,1 4-45 0,0-9-8 0,-5-7-3 15,9-5 0-15,-5 5-11 0,1 8-2 0,-1-1-1 16,1 5 0-16,-1 4-3 0,1 4-1 0,4 0 0 0,0 0 0 16,-4 0 13-16,-1 3 4 0,1 5 0 0,-1 0 0 15,-4-4-193-15,0 0-39 16,-4 4-7-16</inkml:trace>
  <inkml:trace contextRef="#ctx0" brushRef="#br0" timeOffset="1519">952 251 1036 0,'0'0'46'0,"13"8"10"0,1-4-45 0,0 5-11 0,-1 3 0 0,6 4 0 0,-1 4 311 16,9 0 60-1,5 1 12-15,4-1 2 31,-8-8-224-31,8 8-45 16,14 4-8-16,-4 5-1292 16</inkml:trace>
</inkml:ink>
</file>

<file path=ppt/ink/ink2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1:03.333"/>
    </inkml:context>
    <inkml:brush xml:id="br0">
      <inkml:brushProperty name="width" value="0.05" units="cm"/>
      <inkml:brushProperty name="height" value="0.05" units="cm"/>
      <inkml:brushProperty name="color" value="#ED1C24"/>
      <inkml:brushProperty name="fitToCurve" value="1"/>
    </inkml:brush>
  </inkml:definitions>
  <inkml:trace contextRef="#ctx0" brushRef="#br0">0 461 1015 0,'0'0'44'0,"0"0"11"15,0 0-44-15,0 0-11 0,0 0 0 0,0 0 0 0,0 13 101 0,0-13 19 16,0 0 3-16,0 0 1 0,0 0-40 0,0 0-8 16,0 0-2-16,0 0 0 0,0 0-26 0,0 0-4 15,0 0-2-15,0 0 0 0,0 0-27 0,0 0-6 16,4-9-1-16,1-3 0 0,4 8-8 0,-9 4-11 16,0 0 3-16</inkml:trace>
  <inkml:trace contextRef="#ctx0" brushRef="#br0" timeOffset="171">118 255 230 0,'0'0'20'0,"0"0"-20"0,0 0 0 0,0 0 0 0,0 0 256 0,0 0 48 0,9 4 8 0,-9-4 3 15,0 0-195-15,-4-4-38 0,-1-4-8 0,5 8-2 16,5-8-49-16,-1 4-11 0,-4-8-1 0,5 4-1 15,-5 8-24-15,4-9-5 0,-4 9-1 0</inkml:trace>
  <inkml:trace contextRef="#ctx0" brushRef="#br0" timeOffset="360">186 16 288 0,'0'0'12'0,"0"0"4"0,0 0-16 0,9 0 0 16,1-4 0-16,-10 4 0 0,0 0 272 0,0 0 51 16,0 0 10-16,0 0 3 0,0 0-213 0,0 0-43 15,0 0-8-15,9-4-1 16,-9 4-106-16,4-8-21 0,-4 8-4 0</inkml:trace>
</inkml:ink>
</file>

<file path=ppt/ink/ink2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1:03.874"/>
    </inkml:context>
    <inkml:brush xml:id="br0">
      <inkml:brushProperty name="width" value="0.05" units="cm"/>
      <inkml:brushProperty name="height" value="0.05" units="cm"/>
      <inkml:brushProperty name="color" value="#ED1C24"/>
      <inkml:brushProperty name="fitToCurve" value="1"/>
    </inkml:brush>
  </inkml:definitions>
  <inkml:trace contextRef="#ctx0" brushRef="#br0">0 1850 1180 0,'0'0'52'0,"0"0"12"0,0 0-52 0,0 0-12 0,9-4 0 0,-9 4 0 15,0 0 52-15,0 0 8 0,9-8 2 0,0 4 0 16,-9 4-53-16,0 0-9 0,0 0 0 0</inkml:trace>
  <inkml:trace contextRef="#ctx0" brushRef="#br0" timeOffset="157">132 1648 576 0,'0'0'51'0,"0"0"-41"16,0 0-10-16,0 0 0 0,0 0 157 0,9 0 30 15,0-4 5-15,-9 4 2 0,0 0-120 0,0 0-24 16,4-5-5-16,1 1-1 0,-5 4-44 0,9-8 0 16,0 0-10-16</inkml:trace>
  <inkml:trace contextRef="#ctx0" brushRef="#br0" timeOffset="328">286 1397 230 0,'14'-8'20'0,"-14"8"-20"0,0 0 0 0,14 0 0 16,-5-5 248-16,-9 5 46 0,0 0 9 0,0 0 1 15,9-8-208-15,-4 4-43 0,-5 4-8 0,9-8-464 16,-5 0-93-16</inkml:trace>
  <inkml:trace contextRef="#ctx0" brushRef="#br0" timeOffset="496">496 1085 172 0,'0'0'16'0,"4"-4"-16"0,10-4 0 0,-5 4 0 0,-9 4 218 15,9-4 41-15,5-4 8 0,-5 0 1 0,-9 8-186 0,0 0-38 16,5-8-7-16,-5 8-396 15,0 0-79-15</inkml:trace>
  <inkml:trace contextRef="#ctx0" brushRef="#br0" timeOffset="659">673 806 460 0,'0'0'41'0,"5"-8"-33"15,-5 8-8-15,0-8 0 0,5 0 90 0,-5 8 16 0,0 0 3 16,0 0 1-16,0-21-78 0,4 1-16 0,1 4-4 16</inkml:trace>
  <inkml:trace contextRef="#ctx0" brushRef="#br0" timeOffset="832">764 539 691 0,'0'0'61'0,"0"0"-49"0,10-8-12 0,3 4 0 16,-4-1 204-16,0 1 37 0,-4-4 8 0,-5 8 2 15,0 0-136-15,0 0-27 0,0 0-6 0,0 0-1 16,9-4-61-16,-9 4-20 16,0 0 10-16,0 0-570 0,0 0-115 0</inkml:trace>
  <inkml:trace contextRef="#ctx0" brushRef="#br0" timeOffset="1016">965 474 460 0,'0'0'41'0,"9"-4"-33"15,0 0-8-15,-9 4 0 0,0 0 248 0,0 0 47 16,0 0 9-16,0 0 3 0,0 0-222 0,0 0-44 15,0 0-9-15,0 0-513 16,0-8-103-16</inkml:trace>
  <inkml:trace contextRef="#ctx0" brushRef="#br0" timeOffset="2019">737 9 172 0,'0'0'16'15,"0"0"-16"1,0 0 208-16,9-9 38 0,-9 9 8 0,0 0 2 15,0 0-107-15,0 0-21 0,0 0-4 0,0 0 0 16,0 0-44-16,0 0-9 0,0 0-2 0,0 0 0 0,0 0-40 0,0 0-8 16,0 0-1-16,0 0-1 0,0 0-19 0,0 0 0 15,0 0 8-15,0 0-8 0,0 0 0 0,0 0 0 16,0 0 0-16,0 0 0 0,0 0 13 0,0 13-4 0,0 3-1 16,0-16 0-16,5 8 4 0,-1 4 1 0,-4 0 0 15,0 0 0-15,0-12-3 0,5 12-1 0,4 1 0 16,-9-1 0-16,0-12-9 0,0 12 10 0,9 0-10 0,-4 0 10 15,-5-12-10-15,4 8 12 0,1-4-12 16,4 8 12-16,0-12-4 0,-4 9-8 0,4 3 12 0,-5-8-4 16,5 0 5-16,0 0 1 0,1 4 0 0,-6 0 0 15,5-4-2-15,0 0-1 0,-9-4 0 0,0 0 0 16,0 0-3-16,9 4-8 0,5 4 12 0,-5-8-4 16,-9 0-8-16,9 4 0 0,0 0 0 0,-9-4 8 15,9 0-8-15,-4 0 0 0,9 0 0 0,-1 0 0 16,-4-4 0-16,5-4 0 0,-5-4 9 0,5 8-9 0,0 12 0 15,-1 0 9-15,5 0-9 0,1-4 0 0,-1-4 8 16,5 0-8-16,-10 0 0 0,5 0 0 0,1 4 8 16,-6 4-8-16,1-8 0 0,0 4 0 0,4 1 0 15,0-1 0-15,0-8 0 0,-4 4 0 0,0 4 0 0,-1 4 0 16,-4 8 0-16,5-4 0 16,0 0 0-16,-1-12 0 0,1-4 0 0,0-12 0 15,-1-16 0-15,6 15 0 0,-1 21 0 0,0 0 0 0,0-4 8 0,-4 4-8 16,4-4 0-16,5 0 0 0,-5-4 8 0,0 4-8 15,0 4 0-15,1 1 0 16,-1-5 0-16,0-9 0 0,0 5 0 0,0 0 0 0,-4 4 0 16,4-4 0-16,5 0 0 0,-5 0 0 0,1 4 0 0,-1 0 0 15,0 0 0-15,5-4 0 0,0 0 0 0,-5 4 0 16,0 0 0-16,0 0 0 0,0 0 0 0,1 0 0 16,-6 0 0-16,5 0 0 0,-4-4 0 0,0 0 0 0,4 8 0 15,-4-4 0-15,-5 0 0 0,4-4 0 16,-4 4 0-16,1 0 0 0,-1-4-9 0,0 0 9 0,4-4-8 15,-3 0 8-15,-1 0-9 0,-5 4 9 0,1-4-10 0,-1-5 10 16,5-3 0-16,1 4 0 0,-1 4-8 16,-5-4 8-16,5 4 0 0,-4-4 0 0,-5-5 0 0,4 9-9 15,1 0 9-15,0 4 0 0,-1-4 0 16,5 4 0-16,-4 4 0 0,-5 0 0 0,0 0 0 0,4-8 8 16,-4 4-8-16,0 4 0 0,5-8 0 0,-5 8 0 15,4-4 0-15,-4 4 0 16,0 0 0 15,0 0-645-31,0 0-123 0</inkml:trace>
</inkml:ink>
</file>

<file path=ppt/ink/ink2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1:30.415"/>
    </inkml:context>
    <inkml:brush xml:id="br0">
      <inkml:brushProperty name="width" value="0.05" units="cm"/>
      <inkml:brushProperty name="height" value="0.05" units="cm"/>
      <inkml:brushProperty name="fitToCurve" value="1"/>
    </inkml:brush>
  </inkml:definitions>
  <inkml:trace contextRef="#ctx0" brushRef="#br0">0 0 1267 0,'0'0'28'0,"0"0"5"0,0 0 2 0,0 0 1 0,0 0-36 0,0 0 0 16,0 12 0-16,0-12 0 0,0 0 103 0,0 0 13 16,0 0 4-16,0 0 0 0,0 0-28 0,0 0-6 15,0 8-1-15,0-8 0 0,0 0-16 0,0 0-3 0,0 0-1 16,0 12 0-16,0-12 3 0,9 8 0 15,0-4 0-15,5 0 0 0,-1 0-32 0,1 1-5 0,9-1-2 0,4 4 0 16,5-8 9-16,0 4 2 0,0 0 0 16,9 0 0-16,4 0-7 0,1-4-1 0,-1 0 0 0,5 0 0 15,5 0-18-15,0 4-4 0,-1-4-1 0,5 0 0 16,1-4 4-16,-6 0 1 0,1 0 0 0,-5 4 0 16,-5 4-22-16,1-4-5 0,-5-12-1 0,-5 4 0 15,1-1 14-15,-5-3 12 0,-5 4-3 0,0 4 0 16,-4-4-9-16,-5 4-12 0,0 0 2 0,1 4 1 15,-6 8 9-15,1 0 0 0,-14-8-9 0,0 0 9 16,0 0-97-16,0 0-15 0,0 0-4 0,0 0 0 16,-9 0-68-16,0 4-13 0,-9-4-3 0,-5 4-1 0</inkml:trace>
</inkml:ink>
</file>

<file path=ppt/ink/ink2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1:30.809"/>
    </inkml:context>
    <inkml:brush xml:id="br0">
      <inkml:brushProperty name="width" value="0.05" units="cm"/>
      <inkml:brushProperty name="height" value="0.05" units="cm"/>
      <inkml:brushProperty name="fitToCurve" value="1"/>
    </inkml:brush>
  </inkml:definitions>
  <inkml:trace contextRef="#ctx0" brushRef="#br0">0 0 1497 0,'0'0'32'0,"0"0"8"0,14 4 0 0,-5 0 4 0,4-4-36 0,1 0-8 0,4 0 0 0,0 4 0 16,1 0 136-16,8 0 24 0,0 12 6 0,10-16 1 16,-1-8-65-16,1 4-13 0,8 0-2 0,1 8-1 15,-5 8-15-15,0-12-3 0,4 0-1 0,1-4 0 16,-5 4-54-16,0 0-13 0,-5-4 0 0,5 4 0 15,-5-4 0-15,-4 4 0 0,0 0 0 0,-5 0 0 16,-4 0-8-16,5 0-5 0,-10 0-1 0,9 0 0 0,-4 0 14 16,0 0-12-16,-5-4 12 0,0 4-12 15,-4-4-77-15,4 4-15 0,5 0-4 0,-5-4-591 16,-4 0-118-16</inkml:trace>
</inkml:ink>
</file>

<file path=ppt/ink/ink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5:39:37.791"/>
    </inkml:context>
    <inkml:brush xml:id="br0">
      <inkml:brushProperty name="width" value="0.05" units="cm"/>
      <inkml:brushProperty name="height" value="0.05" units="cm"/>
      <inkml:brushProperty name="fitToCurve" value="1"/>
    </inkml:brush>
  </inkml:definitions>
  <inkml:trace contextRef="#ctx0" brushRef="#br0">286 348 576 0,'0'0'12'0,"0"0"4"0,0-9 0 0,-19-8 0 0,19 9-16 0,19-9 0 0,-19 0 0 0,0 8 0 16,0 9 56-16,0 0 9 0,0-8 2 0,0-9 0 15,0 17-5-15,0-8-1 0,0-9 0 0,0 17 0 0,0 0 54 0,0 0 10 16,0 0 3-16,0 0 0 0,0 0-52 0,0 0-9 15,0-17-3-15,0 8 0 0,0 9 0 0,0 0 0 16,0 0 0-16,0 0 0 0,0 0 14 0,0 0 2 16,0 0 1-16,0 0 0 0,0 0-27 0,0 0-6 15,0 0 0-15,0 0-1 0,0 0-38 0,0 0-9 16,0 0 0-16,0 0 0 0,0 0 53 0,0 0 9 16,10 26 2-16,-10 16 0 0,0-8-52 0,0 17-12 15,-10-9 0-15,10 17 0 0,0 9 0 0,0-9 0 16,-19 9 0-16,19 0 0 0,-10-1 0 0,1-7 0 15,9-1 0-15,-10-8 0 0,10-9 0 0,0 0 0 16,-9 1 0-16,9-43 0 16,0 34-53-16,0-34-7 0,0 0-2 0,0 0-684 0,0 0-137 15</inkml:trace>
  <inkml:trace contextRef="#ctx0" brushRef="#br0" timeOffset="456">0 238 172 0,'0'0'8'0,"0"0"1"16,0 0-9-16,0 0 0 0,0 0 0 0,0 0 0 0,0 0 178 0,10-9 34 15,-10 9 6-15,19-8 2 16,-19-1-109-16,9-8-22 0,10 9-4 0,-9-1-1 0,9 1 6 0,-9-1 1 16,18 1 0-16,-18-9 0 0,9 9-43 0,0-1-9 15,0 9-2-15,9 0 0 0,-9 0 22 0,0 0 4 16,10 0 1-16,0-8 0 0,-10 8 0 0,9 0 0 16,1 8 0-16,-1-8 0 0,1 0 0 0,9 9 0 15,-9-1 0-15,9 0 0 0,0 1 0 0,-10 8 0 16,10 0 0-16,10 17 0 0,-19-9-52 0,9 9-12 15,-19 8 0-15,-10 9 0 0,10 8 54 0,-19 9 8 16,0 8 2-16,-9-8 0 0,-10 8-52 0,0-8-12 16,-19 8 0-16,9-8 0 0,1-17 0 0,-30-1 0 15,20 10 0-15,-19-1 0 0,10-17 0 0,18-8 0 0,-19 0 0 16,29-9 0 0,-9-8-31-16,-10 0-9 0,9-8-1 0,10 8-1 15,19-17 6-15,0 0 0 0,0 0 1 0,0 0 0 16,0 0-13-16,0 0-2 0,0 0-1 0,0 0 0 15,0-17-215-15,0 8-43 0,29-16-9 0,-29 25-2 0</inkml:trace>
  <inkml:trace contextRef="#ctx0" brushRef="#br0" timeOffset="892">1134 1000 1267 0,'0'0'28'0,"0"0"5"0,0 0 2 0,9-9 1 0,10 9-36 0,-9 9 0 15,9 8 0-15,-19-17 0 0,0-9 109 0,0 9 15 16,19 9 4-16,-19-9 0 0,0 0-52 0,0 0-9 15,9 0-3-15,-9 0 0 0,0 0-51 0,0-9-13 16,0-8 0-16,0 17 0 0,0 0 0 0,0-8 0 16,-9-1 0-16,9 9 0 0,0 0 0 0,0 0 0 0,0 0 0 15,0 0 0-15,0 0 54 0,-19 17 8 0,0 9 2 0,19-26 0 16,0 0-52-16,-10 16-12 0,10-16 0 0,0 26 0 16,-19-1-11-16,19 9-5 0,0 0 0 0,0 0-1 15,0-9 27-15,19 1 6 0,-19-9 0 0,0 0 1 16,0-17 38-16,10 25 7 0,9 0 2 0,-19 1 0 15,0-26-52-15,9 8-12 0,-9-8 0 0,0 0 0 16,10 9 0-16,9-1 0 0,-19-8 0 0,0 0 0 16,0 0 0-16,10 9 0 0,-10-9 0 0,0 0 0 15,19-9-100 1,-10 9-22-16,-9-8-5 0,10-1-820 0</inkml:trace>
  <inkml:trace contextRef="#ctx0" brushRef="#br0" timeOffset="1311">1419 1312 1036 0,'0'59'46'0,"0"-59"10"0,0 0-45 0,0 0-11 15,0 0 0-15,0 0 0 0,10-8 156 0,-10 8 28 16,0 0 7-16,0 0 1 15,0 0-103-15,0 0-20 0,10 0-4 0,-10 0-1 0,0 0 0 0,9-9 0 16,10 1 0-16,-19 8 0 0,0-17-51 0,0 17-13 16,0 0 0-16,0-17 0 0,0-9 0 0,0 1 0 15,0 8 0-15,-19-8 0 0,0-1 0 0,9-8 0 16,10 9 0-16,-19-17 0 0,-9-18 0 0,9 1 0 0,19-9 0 16,0 1 0-16,0-1 0 0,0 0 0 0,0-8 0 15,9 8 0-15,1 9 0 0,-1 0 0 0,-9 8 0 0,10-8 0 16,18 8 0-16,-8 9 0 0,-11 16 0 15,10-8 0-15,29 9 0 0,-29 0 0 0,9 8 0 16,1 0 0-16,9 0 54 0,-9-9 8 0,-1 18 2 0,10-1 0 16,-9 1 0-16,-1-1 0 0,11 1 0 0,-20 8 0 15,19-8-52-15,-29 8-12 0,10 0 0 0,0 0 0 16,-9 8-48 0,9 0-13-16,9 9-3 0,-8 0 0 0,-20-17-153 15,-20 34-31-15,20 25-7 0,-47-33-1 0</inkml:trace>
  <inkml:trace contextRef="#ctx0" brushRef="#br0" timeOffset="1526">1267 737 1958 0,'0'0'43'0,"0"0"9"0,10 0 1 15,18-8 3-15,-9 8-45 0,10 0-11 0,-20 0 0 0,20 17 0 0,-1-9 104 0,-8 1 20 16,8-1 3-16,1-16 1 0,9-1-52 0,-10 1-9 16,10-9-3-16,10 17 0 0,-10 0-51 0,0 0-13 15,0 8 0-15,-9 1 0 16,19 8-100-16,-29 8-22 0,9-8-5 0,-28-17-922 0</inkml:trace>
  <inkml:trace contextRef="#ctx0" brushRef="#br0" timeOffset="2683">2229 1347 1497 0,'0'0'32'0,"0"0"8"0,0 0 0 0,0 0 4 0,0 0-36 0,0 0-8 16,0 0 0-16,0 0 0 0,0 0 104 0,0 0 20 15,0 0 3-15,0 0 1 0,0 0-52 0,0 0-9 16,0 0-3-16,0 0 0 0,0 0 0 0,0 0 0 16,0 0 0-16,0-9 0 0,0-8-51 0,-19 0-13 15,10 0 0-15,9 1 0 0,0-1 54 0,0 17 8 16,-20-9 2-16,20 9 0 0,0-17-52 0,0 17-12 16,0 0 0-16,0 0 0 15,0-17-110-15,0 17-25 0,0 0-5 0,0-17-896 0</inkml:trace>
  <inkml:trace contextRef="#ctx0" brushRef="#br0" timeOffset="3208">2562 1203 1036 0,'0'0'46'0,"0"0"10"15,0 17-45-15,0 0-11 0,-9 0 0 0,9 0 0 0,0-1 156 0,0 1 28 16,0-17 7-16,0 17 1 0,-19 9-103 0,19-9-20 15,0-17-4-15,0 0-1 0,0 0-51 0,0 0-13 16,-10 25 0-16,10-25 0 0,0 0 54 0,0 0 8 16,0 0 2-16,0 0 0 0,0 0-52 0,0 0-12 15,0 0 0-15,0 0 0 0,0 0 0 0,29-8 0 16,-29-18 0-16,9 1 0 0,-9-1 0 0,10 9 0 16,-10 1 0-16,0 16 0 0,0 0 0 0,0 0 0 0,19-17 0 15,-9 0 0-15,9 0 0 0,0-9 0 16,9 1 0-16,-9 0 0 0,-9-1 0 0,9 1 0 0,-19 25 0 15,9-17 0-15,10-9 0 0,-19 26 0 0,20-17 0 0,-20 17 0 16,0 0 54-16,0 0 8 0,0 0 2 0,19 0 0 16,-19 0-52-16,9 17-12 0,1 9 0 0,-1-9 0 15,-9 8 0-15,0-8 0 0,0 8 0 0,0-8 0 16,0 9 0-16,0-1 0 0,0 1 0 0,0-9 0 16,0-1 0-16,0 1 0 0,0 0 0 15,0 0 0-15,10-8-100 16,-10-9-22-16,9 17-5 0,-9 0-1 15,19-9-102-15,-19-8-21 0,0 0-4 0,0 0-1 0</inkml:trace>
  <inkml:trace contextRef="#ctx0" brushRef="#br0" timeOffset="3513">2963 1347 633 0,'0'0'56'0,"0"0"-44"16,19 0-12-16,-10-9 0 0,10 1 194 0,-9-18 37 15,9 9 7-15,-19 9 2 16,9 0-141-16,1-1-28 0,-10 9-6 0,9 0-1 0,-9 0 0 0,19 0 0 15,0-8 0-15,-9-1 0 0,9 1 0 0,-19 8 0 16,10-9 0-16,-10 9 0 0,9-8-51 0,-9 8-13 16,0 0 0-16,0-17 0 0,-9 8 0 0,9 9 0 15,-20-8 0-15,11 8 0 0,-1 0 0 0,-18 0 0 16,9 8 0-16,0 1 0 0,19-1 0 0,-19 9 0 16,9-8 0-16,10 8 0 0,-19 0 0 0,19-1 0 15,0-16 0-15,0 17 0 0,0 0 0 0,19 0 0 16,-19 0 0-16,0 0 0 0,10 0 0 0,9 0 0 15,-19-17 0-15,0 17 0 0,19-9 0 0,-10 9 0 16,10 0 0-16,0-8 0 0,-19-9 0 0,19 8 0 0,1 1 0 16,8 8 0-16,1-17 0 0,-20 8 0 0,10-8 0 15,0 9-646-15,-19-9-132 0</inkml:trace>
  <inkml:trace contextRef="#ctx0" brushRef="#br0" timeOffset="4009">3591 1347 518 0,'0'0'46'0,"10"0"-37"0,-10 0-9 0,19 0 0 16,0-26 168-16,0 9 32 0,-19 17 7 0,28-17 1 15,-28-8-64-15,10 8-13 0,-1-8-3 0,-9 8 0 0,0-9-60 0,-9 9-12 16,-1 1-2-16,10-10-1 0,-19 9-33 0,10 0-8 16,-10 0 0-16,0 9-1 0,-10-18-11 0,10 26 0 15,19 0 0-15,0 0 0 0,0 0 36 0,0 0 6 16,0 0 1-16,0 0 0 0,-19 43-18 0,10-9-3 15,-1 0-1 1,1-1 0-16,9 1-21 0,0-8 0 0,0 8 0 0,0-9 0 0,0-8 0 16,9 17 0-16,-9-34 0 0,10 25 0 0,-10-8 0 0,19 8 0 15,9-8 0-15,-28-17 0 0,0 0 0 0,19 9 0 16,-19-9 0-16,29 0 0 0,-10 0 0 0,9-9 0 16,-9 1 0-16,-19 8 0 0,10-9 0 0,9-7 0 15,0-10 0-15,0-16 0 0,0 8 16 0,10-8 0 16,-20-1-1-16,1 1 0 0,9-9-15 0,0-8 9 15,-10-26-9-15,1 17 8 16,-10-8-21-16,19 9-5 0,-19-10-1 0,0 10 0 0,0-1 31 0,0 9 5 16,0-1 2-16,0-7 0 0,10 16-19 0,-10 17 0 0,-10 0 8 0,10 34-8 15,0 0 12-15,0 0-2 0,0 0 0 0,0 9 0 16,-29 16 1-16,20 9 0 0,-1 8 0 0,10 17 0 16,-19 1 8-16,19 16 1 0,-9 0 1 15,18 9 0-15,-9-9 35 0,19 0 8 0,0-8 0 0,10 0 1 16,-29-18-65-16,19 1 0 0,0-8-18 0,10-10 4 15,-1 1 14-15,1 0 16 0,9-8-3 0,-19 7-1 16,10-7-12-16,-1 8 0 0,10 0 0 0,10-1 0 16,-29-7-119-16,10-1-23 15,-1 1-5-15,1-1-1 0</inkml:trace>
</inkml:ink>
</file>

<file path=ppt/ink/ink2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1:35.827"/>
    </inkml:context>
    <inkml:brush xml:id="br0">
      <inkml:brushProperty name="width" value="0.05" units="cm"/>
      <inkml:brushProperty name="height" value="0.05" units="cm"/>
      <inkml:brushProperty name="fitToCurve" value="1"/>
    </inkml:brush>
  </inkml:definitions>
  <inkml:trace contextRef="#ctx0" brushRef="#br0">1097 927 230 0,'0'0'10'0,"0"0"2"0,0 0-12 0,0 0 0 15,0 0 0-15,0 0 0 0,0 0 184 0,0 0 35 16,9 8 6-16,-9-8 2 0,0 0-133 0,0 0-26 16,0 0-6-16,0 0-1 0,0 0 5 0,0 0 1 15,0 0 0-15,0 0 0 0,9 16-7 0,-9-16 0 16,0 0-1-16,0 0 0 0,0 0-14 0,0 0-2 16,0 0-1-16,0 0 0 0,0 0-15 0,0 0-3 15,-4 8-1-15,-5-4 0 0,0-4-13 0,0 4-2 16,4 4-8-16,5-8 12 0,-14-4-12 0,1-4 8 0,-1 8-8 15,0 4 0-15,1 4 0 0,-6-8-8 0,1 0-1 0,0-4 0 16,-5 4 9-16,0-4 0 0,1 0 0 16,-1 0 0-16,0 4 0 0,0-4 12 0,1 4-2 0,-1-4-1 15,0 4-9-15,0 0 0 16,-4 0 0-16,4 0 0 0,-4 0 0 0,9 0 0 16,0 4 0-16,-1 0 0 0,6 4 0 0,-10-4-12 0,0 0 2 0,5 0 1 15,-5 1 9-15,0-5 0 0,-4 0 0 0,0 0 0 16,-1 0 0-16,1 0 0 0,0 0 0 0,0 0 0 15,-1 0 0-15,10-5 0 0,-5 5 0 0,5-4 0 16,-5 4 0-16,5 0 0 0,4-4 0 0,-4 0 0 0,5 4 0 16,-1-4 0-16,14 4 0 0,-14-4 0 0,14 4 0 0,0 0 0 15,-13-8 0-15,13 8 0 0,0 0 0 0,0 0 0 16,0 0 0-16,0 0 0 0,-10-12 0 0,10 12 0 16,0 0 0-16,0 0 0 0,-13-12 24 0,13 12 6 15,0 0 2-15,0 0 0 16,0 0-52-16,0 0-9 0,-14-8-3 0,5 4 0 0,9 4 58 0,0 0 11 15,0 0 3-15,0 0 0 0,0 0-13 0,0 0-3 16,0 0 0-16,0 0 0 0,5-12-24 0,4 3 0 16,9 1 0-16,-4 4 0 0,-14-12 0 0,4 4 0 15,1 0 0-15,8 4 0 0,6 0 0 0,3-8 0 32,10-9 0-32,-5 1 0 0,1 4 0 0,-1-5 0 31,10 1 0-31,-6-4 0 0,-3 4 56 0,-6 7 7 0,6 1 1 15,-1 4 0-15,-9 0-52 0,5 4-12 0,-5-4 0 16,1 4 0-16,-6-1 0 0,-4 1 0 0,5-4 0 16,0 4 0-16,-5-4 0 0,-5 4 0 0,1 4 0 15,-5 4 0-15,0 0 0 0,0 0 0 0,0 0 0 0,0 0 0 16,0 0 0-16,4-8 0 16,-4 8 0-16,0 0 0 0,0 0 0 0,0 0 0 0,0 0 0 0,-4-12 0 15,-10 4 0-15,5 3 0 0,9 5 0 0,-14-8 0 16,1 4 0-16,-1 0 0 0,0 0 0 0,-4-4 0 15,9 8 0-15,-5-8 0 0,-4 4 0 0,0-8 0 16,4-4 0-16,1 8 0 0,-6 12 0 0,6-8 0 16,-1-9 0-16,0 1 0 0,-4-4 0 0,5 4 0 0,-1-4 0 15,0 0 0-15,1 7 0 0,-1-3 0 0,0 0 0 16,5 4 0-16,-4-4 0 0,-1 0 0 0,-4 4 0 0,4-4 0 16,0 4 0-16,1-1 0 0,-5 5-10 0,8 0-5 15,10 0-1-15,0 0 0 16,0 0 26-16,-9 0 5 0,-9-4 1 0,4 4 0 0,1 4-16 0,-1-4 0 15,5 0 0-15,0-4 0 0,0 0 0 0,4 0 0 16,1 4 0-16,-1-5 0 0,1 5 0 0,4-4 0 16,-5 4 0-16,5 0 0 0,-5 0-10 0,5 0-5 15,-4 0-1-15,4 4 0 0,0-4 26 0,0 0 5 16,0 4 1-16,0 0 0 0,0 0-26 0,0 0-5 16,0-4-1-16,0 0 0 0,0 4 26 0,0 0 5 15,9-4 1-15,-9 4 0 0,5-8-26 0,-5 8-5 16,13 0-1-16,-4-8 0 0,5 4 26 0,-5 0 5 15,5 0 1-15,-1 4 0 0,6 0-16 0,-1 0 0 16,-4 0 0-16,4-5 0 0,0 10 54 0,5-5 8 0,-1-5 2 16,1-3 0-16,0 4-52 0,4 0-12 0,5 4 0 15,0-4 0-15,0 4 35 0,0 0 4 0,4 0 1 16,1 4 0-16,-5 4-26 0,-1-4-5 0,1-4-1 0,5 4 0 16,-1-4-8-16,1 5 8 0,-1-1-8 0,0 0 8 15,1-4-8-15,-10 0 0 0,5 0 0 0,-5 0 8 16,1 0 2-16,-1 0 0 0,5 8 0 0,-5-4 0 15,0-8-10-15,-4 0 0 0,0 4 0 0,0-4 0 16,-5 4 0-16,0-8 0 0,-4 3 0 0,-1 1 0 16,6 4-13-16,-10-4-5 0,0-4-1 0,-5 0 0 15,6 8-21-15,-1-4-4 0,0 4 0 0,-5 0-1 16,5-4 36-16,-9 4 9 0,0 0 0 0,0 0 0 16,10 0-225-16,-10 0-43 0</inkml:trace>
</inkml:ink>
</file>

<file path=ppt/ink/ink2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1:40.073"/>
    </inkml:context>
    <inkml:brush xml:id="br0">
      <inkml:brushProperty name="width" value="0.05" units="cm"/>
      <inkml:brushProperty name="height" value="0.05" units="cm"/>
      <inkml:brushProperty name="fitToCurve" value="1"/>
    </inkml:brush>
  </inkml:definitions>
  <inkml:trace contextRef="#ctx0" brushRef="#br0">118 575 1267 0,'0'0'56'0,"0"0"12"0,0 0-55 0,0 0-13 0,0 0 0 0,0 0 0 15,0 0 156-15,0 0 29 0,0 0 6 0,0 0 1 16,0 0-103-16,0 0-20 0,0 0-4 0,0 0-1 16,0 0 0-16,0 0 0 0,-4-8 0 0,-5 0 0 15,4 0-12-15,0 4-4 0,1-9 0 0,-1 5 0 16,1 0 0-16,4 0 0 0,-5-4 0 0,5 0 0 15,0-4-12-15,0 0-4 0,0-1 0 0,0 1 0 0,-4 4 7 0,-1-4 1 16,5 4 0-16,-4-9 0 0,4 5-32 16,0 4-8-16,4-4 0 0,1 4 0 0,-5 4 0 15,0 0 0-15,9 0 0 0,-9 8 0 16,-5-9-82-16,1 1-18 0,4 0-3 0,0-4-1137 16</inkml:trace>
  <inkml:trace contextRef="#ctx0" brushRef="#br0" timeOffset="181">0 69 1958 0,'0'0'87'0,"0"0"17"0,4-8-83 0,5 4-21 16,1 0 0-16,-10 4 0 16,-5-12 128-16,5 4 22 15,5-4 4 1,-5-1 1-1,0 5-228-15,0 8-46 0,0 0-9 0,0 0-860 0</inkml:trace>
  <inkml:trace contextRef="#ctx0" brushRef="#br0" timeOffset="481">355 441 1861 0,'0'0'82'0,"0"0"18"16,0 0-80-16,0 0-20 0,0 0 0 0,0 0 0 0,4 13 128 0,-4-1 23 15,0-4 4-15,0 0 1 0,0 0-73 0,0 0-15 16,-9 0-2-16,9 0-1 0,-4 8-41 0,-1-7-8 15,-4 3-1-15,5-4-1 0,-1 4-14 0,1-4 0 16,-1 0 0-16,0 0 0 0,-4 0 0 0,9-8-15 16,-4 8 3-16,4-8 1 15,0 8-170-15,0-8-35 0,0 0-6 0,0 0-2 0</inkml:trace>
  <inkml:trace contextRef="#ctx0" brushRef="#br0" timeOffset="778">674 300 230 0,'0'0'10'0,"0"0"2"0,0 0-12 0,9 4 0 0,-5 4 0 0,1 4 0 16,-1 0 387-16,1 0 74 0,0 0 15 0,-1 5 4 15,1-1-303-15,-1 4-60 0,1 0-12 0,4 5-2 16,-9-1-63-16,0 0-12 0,0 0-2 0,0 5-1 0,0 3-13 16,-5-12-4-16,1 1 0 0,4 3 0 0,-9 0-8 15,0 0-9-15,-1-3 9 0,1-1-13 0,-9 0 13 16,4-4 0-16,1-8 0 0,-1 1 0 0,-4-9-12 0,4 4 3 16,5-4 1-16,0 0 0 15,0 0-84-15,4-4-17 0,5 4-3 0,-9-5-836 16</inkml:trace>
  <inkml:trace contextRef="#ctx0" brushRef="#br0" timeOffset="1015">665 146 1638 0,'9'-12'145'0,"-9"12"-116"16,0 0-29-16,0 0 0 0,0 0 119 0,0 0 17 16,0-4 4-16,4 0 1 0,-4-4-75 0,0 8-15 15,0 0-3-15,0-4-1 0,0-4-31 0,0 8-5 16,0 0-2-16,0 0 0 0,0 0-9 0,0 0 0 16,0 0 9-16,9 0-705 0,0 0-140 0</inkml:trace>
</inkml:ink>
</file>

<file path=ppt/ink/ink2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1:41.976"/>
    </inkml:context>
    <inkml:brush xml:id="br0">
      <inkml:brushProperty name="width" value="0.05" units="cm"/>
      <inkml:brushProperty name="height" value="0.05" units="cm"/>
      <inkml:brushProperty name="fitToCurve" value="1"/>
    </inkml:brush>
  </inkml:definitions>
  <inkml:trace contextRef="#ctx0" brushRef="#br0">547 878 799 0,'0'0'35'0,"0"0"8"0,-5 8-35 0,5-8-8 0,0 0 0 16,-4 9 0-16,-1-1 124 0,5 4 24 0,9 0 4 0,-9-12 0 15,0 0-68-15,0 0-15 0,0 0-2 0,0 0-1 16,0 0 3-16,0 0 1 0,0 0 0 0,0 0 0 16,0 0 2-16,0 0 1 15,0 0 0-15,0 0 0 0,0 0-4 0,0 0-1 16,0 0 0-16,0 0 0 0,0 0-23 0,0 0-5 15,0-8 0-15,-4 0-1 0,-1 0-13 0,5 0-2 16,-4-1-1-16,4 1 0 0,0 0-2 0,0 0 0 0,0-8 0 0,0 0 0 16,-5 0-6-16,5-5-2 0,-5 1 0 0,1-4 0 15,-1 4-13-15,5 3 8 0,-9 1-8 0,5 0 0 0,4-8 0 16,-9 4 0-16,-1 3 0 0,6 1 0 0,-5-4 0 16,4 4 0-16,-4 4-11 0,0-1 11 15,-5 9-222-15,14 4-37 0</inkml:trace>
  <inkml:trace contextRef="#ctx0" brushRef="#br0" timeOffset="307">0 542 1594 0,'0'0'35'0,"5"0"7"0,4 0 2 0,0-4 1 0,0 4-36 16,0-4-9-16,5 4 0 0,0-4 0 0,-1 0 106 0,1 0 19 16,4-4 4-16,-4 4 1 0,4-4-34 0,5 0-6 15,4 4-2-15,1-4 0 0,8 8-35 0,-4-8-7 16,0 8-2-16,4-4 0 0,1 4-10 0,-1 0-2 16,0 0-1-16,-4 4 0 0,9 0-31 0,-9-4 0 15,5 0 0-15,-1-4 0 0,0 0 0 0,-4 0 0 16,0 0 0-16,0 4 0 0,-5-5 0 0,1 5 0 15,-6-4 0-15,-3 4 0 0,8-4-24 0,-9 4-10 16,0-4-2-16,-4 4-1 0,-5 0-129 0,-4 0-26 16,-5 0-4-16,0 0-431 0,0 0-85 0</inkml:trace>
  <inkml:trace contextRef="#ctx0" brushRef="#br0" timeOffset="621">64 963 1728 0,'0'0'38'0,"0"0"8"0,0 0 2 0,0 0 0 0,0 0-39 0,0 0-9 16,9-4 0-16,-9 4 0 0,9 0 106 0,5 0 19 15,0 0 4-15,-14 0 1 0,9-4-19 0,9 4-4 16,-4 0-1-16,4-4 0 0,0 4-25 0,5 0-5 15,4-4 0-15,0 4-1 0,5 0-23 0,0 0-5 16,5 4-1-16,-1 0 0 0,5 0-21 0,0 4-4 16,0-4-1-16,0-4 0 0,0 0-10 0,-5 0-2 15,10 5-8-15,-5-1 12 0,-5-4 4 0,5 8 1 0,-9-4 0 16,0 4 0-16,0-8-28 0,-5 4-5 0,1 0-2 16,-6 0 0-1,-4-4-80-15,1 4-16 0,-6 0-3 0,1-8-733 0,-5 0-146 0</inkml:trace>
  <inkml:trace contextRef="#ctx0" brushRef="#br0" timeOffset="1151">1658 1133 1036 0,'0'0'46'0,"0"8"10"0,0 1-45 0,-5-1-11 0,5-8 0 0,-9 0 0 16,0 4 128-16,0-4 23 0,0 0 5 0,-5-4 0 16,5 0-72-16,-5 0-14 0,1-5-3 0,-1-3-1 15,-4 0-26-15,4-4-6 0,-4-4-1 0,4 4 0 16,1-5-1-16,-1-7-1 0,-4-4 0 0,-1-5 0 15,1 1-50 1,5 3-9-16,-6 1-3 0,1 0 0 0,9-5 61 0,-5 1 12 0,5 3 2 0,0-3 1 16,-4 4-32-16,8-1-13 0,-4 1 11 0,9-1-11 15,0-3 13-15,0 0-3 0,4-1-1 0,1 5 0 16,0-5-9-16,4 5 10 0,0 0-10 0,0 7 10 16,0 1-10-16,0 4 10 0,0 0-10 0,0-1 10 15,0 5-10-15,-4 4 0 0,-5 4-10 0,0 8 10 0,9-4 0 16,-9 4 0-16,0 0 0 0,0 0 0 15,9 8-211-15,0 0-36 0</inkml:trace>
  <inkml:trace contextRef="#ctx0" brushRef="#br0" timeOffset="1481">1954 951 691 0,'0'0'30'0,"0"0"7"0,0 0-29 0,0 0-8 0,0 8 0 0,0-8 0 16,0 0 264-16,0 0 51 0,0 0 10 0,0 0 3 15,0 0-185-15,0 0-37 0,0 0-7 0,0 0-2 16,-5-8-45-16,0 0-8 0,5 0-3 0,-4 0 0 16,4 0-18-16,-5-4-4 0,1 4-1 0,-1-5 0 15,5 1-18-15,-4 0 0 0,-1 0 0 0,1 4-9 16,4 8 9-16,0-12 14 0,0 4-3 0,-5 0-1 16,5 8-160-16,-4-8-32 0</inkml:trace>
  <inkml:trace contextRef="#ctx0" brushRef="#br0" timeOffset="1645">1844 413 979 0,'-18'-12'87'0,"18"12"-70"0,0 0-17 0,5-4 0 0,-5-4 268 0,0 8 51 16,0 0 9-16,4-8 3 0,1 0-243 0,-5 8-49 15,0 0-10-15,0 0-1 0,4-9-15 0,5 5-2 16,-4 0-1-16,4 0 0 15,-4 4-116-15,4 0-23 0,0 4-5 0</inkml:trace>
  <inkml:trace contextRef="#ctx0" brushRef="#br0" timeOffset="1947">2245 810 1728 0,'0'0'38'0,"0"0"8"0,0 0 2 0,0 0 0 0,0 0-39 16,5 12-9-16,-1-4 0 0,-4 0 0 0,0-8 104 15,0 8 20-15,0 4 3 0,0 0 1 0,0 13-69 0,-4-9-14 16,4-16-2-16,0 0-1 16,0 4-31-16,-5 8-11 0,5 0 0 0,-5 0 9 15,1-4-115-15,-1 4-23 0,5-3-5 0</inkml:trace>
  <inkml:trace contextRef="#ctx0" brushRef="#br0" timeOffset="2354">2646 627 1267 0,'0'0'56'0,"0"0"12"0,0 0-55 0,0 9-13 0,4 3 0 0,1-4 0 16,-5-8 103-16,0 12 17 0,0 0 4 0,0 4 1 15,4 0 4-15,5 13 1 0,-4-1 0 0,4-4 0 16,-4-3-130-16,-5 3-17 0,4 0-8 0,1 5-2 0,-5-1 52 15,0 0 11-15,-5 5 1 0,1-1 1 0,-1-12-38 0,0 0-8 16,-4 5-2-16,0-1 0 0,-4 0 10 16,-1-4 0-16,0-11 0 0,-4 3 0 0,4-8 17 0,-4 0 6 15,5-4 1-15,-1 0 0 0,0 0-39 0,5 0-7 16,-5 0-2-16,1-4-636 16,4-4-127-16</inkml:trace>
  <inkml:trace contextRef="#ctx0" brushRef="#br0" timeOffset="2577">2423 421 691 0,'0'0'61'0,"0"0"-49"15,0 0-12-15,9-8 0 0,-5-4 233 0,1 0 44 0,-5-4 9 0,0 3 2 16,4-3-185-16,-4 4-37 0,0 0-7 0,0 0-2 15,0 0 33-15,0 4 6 0,0-1 2 0,0 9 0 16,0 0-72-16,0 0-14 0,9-4-4 0,-9 4 0 16,0 0-8-16,0 0-11 0,0 0 3 0,0 0-1013 15</inkml:trace>
  <inkml:trace contextRef="#ctx0" brushRef="#br0" timeOffset="2958">3060 1065 1461 0,'0'0'64'0,"9"0"15"0,-9 0-63 0,14 4-16 16,-1-4 0-16,-4 0 0 0,1-4 113 0,-1-1 20 15,0-3 4-15,0 4 1 0,5-4-63 0,-5 0-13 16,0 0-2-16,-5-4-1 0,5 0-43 0,-4-4-16 16,4-1 11-16,0-3-11 0,0 0 57 0,0-8 6 15,-4-5 1-15,-1 5 0 0,-4-4-64 0,-4-1 0 0,-1 1-16 0,1-5 3 16,-1-3 13-16,-4-5 0 0,0-3 0 0,-5-1-9 15,1 1 18-15,-1 3 4 0,0 5 1 0,1 7 0 16,-5 1-14-16,-1-4 0 0,1-9 0 0,0 5 0 16,4 15 0-16,-4-3 0 0,0 4 0 0,-5-13 0 15,0 9-151 1,5 8-33-16,0-5-6 0,-5 9-693 0</inkml:trace>
  <inkml:trace contextRef="#ctx0" brushRef="#br0" timeOffset="5347">3688 166 460 0,'0'0'20'0,"0"0"5"0,0 0-25 0,0 0 0 15,0 0 0-15,0 0 0 0,0 0 184 0,0 0 32 16,-4 12 7-16,4 0 1 0,-5-4-77 0,5-8-15 16,0 9-4-16,0-9 0 0,0 8-37 0,5 4-8 0,-5-4-2 0,4 4 0 15,-4 4-9-15,5-4-3 0,-1 5 0 0,1-1 0 16,-1 0-21-16,1 8-5 0,4 1-1 0,-4 3 0 16,4-4 18-16,-5 4 3 0,5 1 1 0,-4 3 0 15,0-4 0-15,-1 5 0 0,5 3 0 0,-4 1 0 16,-5-5-52-16,4 4-12 0,-4-3 0 0,5-1 0 15,-5 1 0-15,4-5 0 0,1 0 0 0,-1 1 0 16,-4-9 0-16,0 0 0 0,5 0 0 0,0 1 0 16,-5-9 16-16,4 0 0 0,-4-4 0 0,0-8 0 15,0 0-26-15,0 0-5 0,0 0-1 0,0 0 0 16,0 0-141-16,0 0-29 0,0 0-6 0,0 0-895 16</inkml:trace>
  <inkml:trace contextRef="#ctx0" brushRef="#br0" timeOffset="5679">3779 749 288 0,'0'0'12'0,"0"0"4"0,0 0-16 0,0 0 0 16,0 0 0-16,0 0 0 0,0 0 220 0,0 0 42 15,0 0 8-15,5-4 2 0,-5 4-116 0,4-4-22 16,5-4-5-16,-4 0-1 0,4 4 0 0,5-5 0 16,4-3 0-16,-4 0 0 0,-1 0 0 0,1-4 0 0,0 4 0 15,4-4 0-15,0-1-89 0,5 1-19 0,0-4-3 0,-1 8-1 16,6 0 8-16,-6-1 0 0,6-7 1 16,-1 4 0-16,-4 0 40 0,4 0 8 0,-4-1 2 0,0 1 0 15,-1 0-110 1,-3 0-21-16,-6 4-5 0,6 0-1 0,-6 4 50 0,1-1 12 0,-5-7 0 0,0 4 0 15,0 4 0-15,-4 0 13 0,-1 4-2 0,-4 4-1 16,0 0-168-16,0 0-34 0,0 0-6 0,-13 0-535 16,-1 0-107-16</inkml:trace>
  <inkml:trace contextRef="#ctx0" brushRef="#br0" timeOffset="5901">3866 623 1094 0,'0'0'48'0,"4"13"11"0,-4-13-47 0,5 12-12 15,-1 0 0-15,6 0 0 0,-6-4 276 0,5 4 54 16,0 4 10-16,0-3 3 0,5 3-135 0,0-4-28 16,4 0-4-16,0 0-2 0,5 4-156 0,0 1-31 15,4-5-7-15,0 4 0 0,1 0 53 0,-1 0 11 16,0 4 3-16,5 1 0 0,0-5-24 0,-5 4-5 16,1-4-1-16,-1 5 0 0,0-9-17 0,-4 4 0 15,0 0 0-15,0 0 0 16,-1 0-48-16,-3-3-12 0,-1-9-4 0,0 4 0 15,-4 0-77-15,-1 0-16 0,1-4-3 0,4 0-960 0</inkml:trace>
  <inkml:trace contextRef="#ctx0" brushRef="#br0" timeOffset="6251">5095 1210 633 0,'0'0'56'0,"0"8"-44"0,0-8-12 0,0 0 0 16,0 0 132-16,0 0 25 0,-5 8 5 0,5-8 1 15,-9 4-47-15,0 1-10 0,9-5-2 0,-9 0 0 16,0 0-33-16,0-5-7 0,0 1-2 0,0-4 0 16,0 0-21-16,0-4-4 0,-1-4-1 0,-3 0 0 0,4-9-19 15,0-3-4-15,-1-4-1 0,-3-1 0 0,-1-3-12 16,0-5 9-16,1 1-9 0,-1-5 8 0,1 1-8 0,3-1 8 15,-3 1-8-15,-1-9 8 0,5 5 1 0,0-1 0 16,-5 1 0-16,10-1 0 0,-5-4 23 0,4 5 5 16,0-5 1-16,1 1 0 15,4 11-54-15,4 1-10 0,1 3-2 0,0 5-1 0,4 4 46 0,0 3 10 16,0 1 1-16,0 8 1 0,0 0-29 0,-4 4-10 16,-1-1 0-16,5 9 0 0,-9 4 10 0,0 0 0 15,5-8 10-15,-5 8-650 16,4-4-129-16</inkml:trace>
  <inkml:trace contextRef="#ctx0" brushRef="#br0" timeOffset="7313">5473 878 1630 0,'0'0'36'0,"0"0"7"0,0 0 1 0,0 0 3 0,0 0-38 0,0 0-9 0,-5 8 0 0,5-8 0 16,-9 5 122-16,5 3 22 0,-5-8 5 0,9 0 1 15,0 0-150-15,0 0-26 0,0 0-7 0,0 0-2 16,-5-4 35-16,1-5 11 0,4 9 0 0,-5-8 0 0,0 4-3 16,1-4-8-16,4-8 12 0,-5-4-4 0,5 4-8 15,0 3 0-15,0 1 0 0,5 0 0 16,-5-4-29-16,0-4-11 0,0 0-3 0,4 3 0 15,1-3 71-15,0 4 13 0,-1-4 3 0,1 4 1 16,-5-5-72-16,9 9-14 0,-5 4-3 0,5-4-1 16,-4-8 87-16,4 3 18 0,-4 5 3 0,4 0 1 0,0-4-52 0,-5 4-12 15,10 8 0-15,-5 0 0 0,-4 0 0 0,4-4 0 16,-9 8 0-16,9 8 0 0,0-4 10 0,5 4-1 16,-10 8 0-16,5 0 0 0,-4-8-9 0,4 4-12 15,-4 5 2-15,4-5 1 0,-5 4 17 0,1 0 3 16,-1 8 1-16,1-3 0 0,4-9-12 0,-9 4 0 15,4 4 0-15,1 0 8 0,0-3-17 0,-5-1-4 16,4-4-1-16,-4 8 0 0,0-8 62 0,5 1 13 16,-1-1 3-16,-4 0 0 0,0-4-64 0,0 0-21 15,0 0 0-15,0-8 0 0,0 0 33 0,0 0 8 0,0 0 0 16,0 0 1 0,0 0-68-16,0 0-13 0,0 0-4 0,0 0 0 0,0-8 103 0,-4-4 20 0,-1 0 4 15,5 0 1-15,0-1-64 0,0 1-28 0,0-4 3 0,0 4 0 31,0-4-11-31,5 4-3 0,-1-5 0 0,1 1 0 0,-1 0 39 0,1 0 0 0,-1 4 0 0,1 0 0 16,0-1 0-16,-1 1 0 0,5 0 0 0,0 4 0 16,0 4 44-16,1-4 16 0,-1 0 3 0,4 0 1 15,1 4-64-15,-5 0-20 0,0 4 0 0,5 0 0 16,-5 4 32-16,5-4 7 0,-5 8 1 0,0 4 0 16,4 4 35-16,-3 0 7 0,3 9 2 0,-4 3 0 15,0-8-23-15,-4 0-4 0,-5 1-1 0,5 3 0 16,-1 4-20-16,-4-3-4 0,0-1 0 0,5 4-1 0,-5-8-11 15,4 5 0-15,-4-5 0 0,5 0 0 0,-1-4 0 16,-4 5 0-16,-4-9 0 0,4 0 0 16,0-12-143-16,0 0-24 0,0 0-5 0,0 0-904 15</inkml:trace>
  <inkml:trace contextRef="#ctx0" brushRef="#br0" timeOffset="7636">6229 769 518 0,'0'0'46'0,"0"0"-37"0,0 0-9 0,0 0 0 16,0 0 249-16,0 0 48 0,0 0 10 0,0 0 1 15,4 12-141-15,-4-12-29 16,0 0-6-16,0 0 0 0,0 0-62 0,9 0-12 0,5 0-2 0,0 0-1 16,-1-4 3-16,1 4 1 0,4-4 0 0,0 4 0 15,1-4-20-15,8 4-4 0,-4 0-1 0,4 0 0 16,-9 0-13-16,5 0-2 0,4 0-1 0,-8 0 0 0,-1 0-18 16,-5 0-19-16,6 0 4 0,-10 0 1 0,4 0 14 15,-4 0 0-15,1 4 0 0,-1 0 0 16,0-8-128-16,-9 4-24 0,0 0-4 0</inkml:trace>
  <inkml:trace contextRef="#ctx0" brushRef="#br0" timeOffset="7964">6757 611 1411 0,'23'8'62'0,"-23"-8"14"0,0 0-61 0,0 13-15 16,9 3 0-16,-9-16 0 0,0 0 142 0,0 0 26 0,4 16 4 0,5-4 2 16,-9-12-74-16,5 12-16 0,-5 4-2 0,4 1-1 15,1-5-30-15,-5 0-7 0,0 4 0 0,0 0-1 16,0 0-20-16,0 5-4 0,5-5-1 0,-10 4 0 15,0-4-6-15,5 0 0 0,5 1-1 0,0-1 0 16,-10 4-11-16,5-4 0 0,5-4 9 0,-1 1-9 16,-4-1 16-16,-4 0-2 0,8-4 0 0,-4-8 0 15,0 0-14-15,0 0 0 0,0 0 0 0,0 0 0 16,0 0-200-16,0 0-44 0</inkml:trace>
  <inkml:trace contextRef="#ctx0" brushRef="#br0" timeOffset="8371">6720 288 1267 0,'0'0'28'0,"0"0"5"0,0 0 2 0,0 0 1 0,0 0-36 0,0 0 0 15,0 0 0-15,0 12 0 0,-4-4 197 0,4 0 33 16,0 4 6-16,0 0 2 16,0 0-227-16,0-4-46 0,0 5-9 0,0 3-1 0,0-4 87 0,9 0 18 15,-4-4 3-15,-5-8 1 0,0 0 19 0,0 0 4 16,0 0 1-16,4 12 0 0,-4-12-44 0,0 0-9 16,14 8-2-16,-1-8 0 0,-13 0-15 0,0 0-3 0,14 4-1 0,-9-8 0 15,-1-8-14-15,1 0 0 0,-1 4 0 16,1 0-10-16,-5-4 10 0,0 0 0 0,0-1-9 0,4 1 9 15,-4 0 0-15,0 4 0 0,-9-4 0 0,5 4 0 16,-5 0 0-16,4 0 0 0,-4 4-9 0,0 0 9 16,0 4 0-16,0 0 0 0,0 0 0 0,-1 4 0 15,1 0 0-15,9-4 9 0,0 0-9 0,-4 8 12 16,-5 4-12-16,9 0 0 0,0-12-10 0,0 0 10 16,0 12-20-16,0-4 3 0,9 4 0 0,-5 1 0 15,5-5-178-15,-4 4-35 0,4-4-7 0</inkml:trace>
  <inkml:trace contextRef="#ctx0" brushRef="#br0" timeOffset="8670">7244 806 1497 0,'5'20'66'0,"-1"-8"14"0,-4 4-64 0,0 0-16 16,-4-4 0-16,4 9 0 0,4-1 148 0,-4 4 25 16,-9 0 6-16,9 5 1 0,0-9-76 0,-5 8-16 0,5-3-2 15,-4-5-1-15,4 0-24 0,-5-4-5 0,1-4 0 16,-1 5-1-1,-4-5-67-15,5-4-12 0,4 4-4 0,0-12 0 16,-10 4-38-16,10-4-8 0,0 0-2 0,0 0-633 0,0 0-127 0</inkml:trace>
</inkml:ink>
</file>

<file path=ppt/ink/ink2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1:51.302"/>
    </inkml:context>
    <inkml:brush xml:id="br0">
      <inkml:brushProperty name="width" value="0.05" units="cm"/>
      <inkml:brushProperty name="height" value="0.05" units="cm"/>
      <inkml:brushProperty name="fitToCurve" value="1"/>
    </inkml:brush>
  </inkml:definitions>
  <inkml:trace contextRef="#ctx0" brushRef="#br0">6 538 1728 0,'0'0'38'0,"0"0"8"0,4 9 2 0,-4 3 0 0,0 0-39 0,0-4-9 16,0 4 0-16,0 0 0 0,0-4 53 0,0 4 9 15,-4 1 2-15,4 3 0 0,0-8-47 0,0 4-9 16,0 0-8-16,0 4 12 0,0-4-12 0,4 5 0 16,-4-1-12-16,9 0 12 0,-9 4 48 0,5-4 16 15,4 5 4-15,-4 3 1 0,-1 0-8 0,5 5-1 16,-4-5-1-16,4 4 0 0,-5-4-47 0,-4 5-12 16,5-9 0-16,-5 4 0 0,5 1 0 0,-5-1 0 15,0-4 0-15,-5-4 0 0,5 5 17 0,-5-9 2 16,-4-4 0-16,5 0 0 0,4-8-19 0,-9 4 0 0,0-4 0 15,9 0 0-15,0 0 0 0,-5-4 0 0,-4-8 0 16,4 0 0 0,1-1-32-16,-1-7-3 0,5 0-1 0,-4 0 0 0,-1-1-7 15,5 1-1-15,0 0-1 0,5 0 0 0,-5-9 45 0,0 5 0 0,4 4 8 0,1 0-8 16,-1-5 0-16,-4 5 0 0,5 0-10 0,4 0 10 16,-4-1 0-16,4 1 0 0,-5 0 0 0,5 4 0 15,0 0 0-15,1-1 0 0,-1 5 0 0,4 0 0 16,-4-4 0-16,1 4 0 0,-1-4 0 0,4 4 0 15,1 7 0-15,-5 1 0 0,5-4 0 0,-5 4 0 16,4 0 0-16,1 0 0 0,0 0 0 0,-1 4 0 0,-3 0 0 16,3 4 0-16,1 4 0 0,0 0 0 0,-5 9 44 15,4-5 16-15,1 0 3 0,-10 0 1 0,6 0-52 0,-6 4-12 16,1-4 0-16,-1 9 0 0,1-1 0 0,-5 4 0 16,0 0 0-16,0 1 0 0,0-1 0 0,0-4 0 15,-5 5 0-15,5-1 0 0,0 0 0 16,0 0 0-16,0-3 0 0,-4-1 0 0,-1 0 0 0,1-8 0 15,8 4 0-15,-4-16 0 0,0 0 0 0,0 0 0 16,0 13 0-16,0-13 0 16,0 0-202-16,0 0-43 0,0 0-9 0,0 0-2 0</inkml:trace>
  <inkml:trace contextRef="#ctx0" brushRef="#br0" timeOffset="1179">707 854 576 0,'0'0'51'0,"0"0"-41"15,0 0-10-15,0 0 0 0,0 0 152 0,0 0 28 16,0 0 5-16,0 0 2 0,0 0-48 0,0 0-10 16,0 0-1-16,0 0-1 0,0 0-51 0,0 0-9 15,0 0-3-15,0 0 0 0,0 0-12 0,0 0-2 16,0 0-1-16,0 0 0 0,0 0 12 0,0 0 3 15,9-4 0-15,0-4 0 0,0 8-4 0,-4-4 0 16,4 0 0-16,9 4 0 0,-4-4-4 0,4 4-2 16,-4 0 0-16,8 4 0 0,1-8-16 0,4 4-3 15,1 0-1-15,4 0 0 0,-5 0-18 0,0 4-4 16,1-4-1-16,-1 4 0 0,-4-4-11 0,-5 4 0 16,0-4 0-16,0 0 0 15,-4 4-47-15,-5-4-11 0,0 0-2 0,-9 0-768 16,0 0-152-16</inkml:trace>
  <inkml:trace contextRef="#ctx0" brushRef="#br0" timeOffset="1652">1431 1097 460 0,'0'0'20'0,"0"0"5"0,0 12-25 0,4 8 0 16,1-4 0-16,-1 1 0 15,1-5 256-15,4 0 45 0,-9-12 10 0,5 8 1 0,-1 0-152 0,-4-8-32 16,9 12-5-16,-9-12-2 0,9 4-45 0,0 4-8 16,-4-4-3-16,4-4 0 0,-9 0-25 0,14 0-4 15,-10 0-2-15,10-4 0 0,-9-4 6 0,8 4 2 16,-4-4 0-16,0-4 0 0,5 4-7 0,-5-4-2 15,0-4 0-15,5-1 0 0,-5 5-33 0,0-8-11 16,-4 0 0-16,-1-4 0 0,1-1 11 0,-1 5 0 16,-4-8 0-16,0 7 8 0,0-3-8 15,5 4 0-15,-5 0 0 0,-5-1 0 0,5 5 8 0,-4 0 0 0,-1 4 0 16,5 4 0 0,0 8-163-16,0 0-32 0,-4-8-6 0</inkml:trace>
  <inkml:trace contextRef="#ctx0" brushRef="#br0" timeOffset="2072">1449 482 864 0,'0'0'38'0,"0"0"8"15,0 0-37-15,0 0-9 0,0 0 0 0,0 0 0 0,9 4 247 0,-9-4 47 16,0 0 10-16,0 0 1 0,0 0-179 0,0 0-36 16,0 0-7-16,0 0-2 0,0 0-29 0,0 0-5 15,9 4-2-15,-9-4 0 0,0 0-36 0,0 0-9 16,0 0 0-16,0 0 0 0,0 0 0 0,0 0 0 16,0 0 0-16,0 0 0 0,0 0 0 0,0 0 0 15,0 0 0-15,0 0 0 0,0 0 0 0,0 0 0 0,0 0 0 16,0 0 0-16,0 0 0 0,0 0 0 15,0 0 0-15,9 4 0 0,-9-4 53 0,0 0 9 16,5-4 2-16,-5 4 0 0,9-4-52 0,-9 4-12 16,0 0 0-16,9-4 0 0,0 0 54 0,-9 4 8 0,0 0 2 0,0 0 0 15,5 12-52-15,-5-12-12 0,0-8 0 0,4-4 0 16,1 4 0-16,-5 8 0 0,0 0 0 0,0 0 0 16,0 0 0-16,0 0 0 0,0 0 0 0,-14 4 0 31,5 0-202-31,4 0-43 0,-8 4-9 0,8 0-2 0</inkml:trace>
  <inkml:trace contextRef="#ctx0" brushRef="#br0" timeOffset="2503">2036 1060 403 0,'0'0'36'0,"0"0"-36"15,5 9 0-15,-5-9 0 0,0 0 256 0,0 0 44 16,0 0 8-16,9 0 3 0,-9 0-152 0,14 0-31 16,-5-4-5-16,0-1-2 0,4-7-38 0,-3 4-8 0,-1 0-2 15,4-4 0-15,-4 4-19 0,5-8-4 0,-5-4-1 0,-4 3 0 16,8-3-21-16,-8 0-5 0,4 0-1 0,-4-5 0 16,-1 5-30-16,-4-8-7 0,5-5-1 0,-5-3 0 15,-9 0 36-15,4-5 8 0,-4-3 0 0,0-1 1 16,-5-4-21-16,5-3-8 0,-9 3 0 0,4 1 9 15,1-1-9-15,-6 5 0 0,10 3 0 0,-9 5 0 16,4-1 9-16,1 5-9 0,-1 4 10 0,5 3-10 16,0 9 0-16,0 0-12 0,-5 0 1 0,10 0 0 15,-6-1-145-15,1 5-28 16,0 4-7-16</inkml:trace>
</inkml:ink>
</file>

<file path=ppt/ink/ink2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2:50.406"/>
    </inkml:context>
    <inkml:brush xml:id="br0">
      <inkml:brushProperty name="width" value="0.05" units="cm"/>
      <inkml:brushProperty name="height" value="0.05" units="cm"/>
      <inkml:brushProperty name="color" value="#177D36"/>
      <inkml:brushProperty name="fitToCurve" value="1"/>
    </inkml:brush>
  </inkml:definitions>
  <inkml:trace contextRef="#ctx0" brushRef="#br0">66 348 1440 0,'0'0'64'0,"0"0"12"0,0 0-60 0,0 0-16 0,0 0 0 0,0 0 0 16,-9-8 150-16,9 8 27 0,0 0 6 0,0 0 1 0,0 0-126 15,0 0-25-15,-5 8-5 0,-4 5 0 0,-5-1 77 16,5 0 16-16,5 4 3 0,-1 0 1 0,-4 0 3 0,9 5 0 15,0 3 0-15,5 0 0 0,-1 0-128 0,1 5-12 16,4-5-8-16,0-4-3 0,9 5 37 0,-9-5 7 16,-4-4 2-16,4 4 0 0,0-4-31 0,0 1-7 15,0-13-1-15,-4 4 0 16,8-8-17-16,-3 0-4 0,-1 0-1 0,0-4 0 0,-5-4 38 0,10 0 0 16,0-5 0-16,-5 1 0 0,0 0 0 0,-5 0 0 15,10-4 0-15,-5 0 0 0,-4-1 0 0,-1 5 0 16,10 4 0-16,-9 0 0 0,-5-12-16 0,0 0 5 15,4 3 1-15,1 1 0 16,4 4-122-16,-5-4-25 0,1 4-5 0,-5 0-955 16</inkml:trace>
  <inkml:trace contextRef="#ctx0" brushRef="#br0" timeOffset="345">412 405 576 0,'0'0'25'0,"4"16"6"0,-4 9-31 0,5-5 0 0,-5-8 0 0,0 4 0 16,5 0 331-16,-1 0 60 0,-8 5 12 0,4-5 2 16,-5 0-239-16,5 0-48 0,0-8-10 0,0 5-1 15,0-1-35-15,0-4-6 0,0-8-2 0,0 0 0 16,0 0-51-16,0 8-13 0,5 4 0 0,-5-12 0 16,0 0 0-16,0 0 0 0,0 0 0 0,4-8 0 15,5-4 0-15,0 4 0 0,-9-9 0 0,0 5 0 0,5 0 0 16,-5 0 0-16,4-4 0 0,1 4 0 0,-1 4 0 0,1-5 0 15,0 1 0-15,-1 0 0 0,1 0 0 0,4 4 0 16,0 0 0-16,0 4 0 0,-9 4 0 0,0 0 0 16,9-8 0-16,-9 8 0 0,0 0 0 0,0 0 0 15,9 4 0-15,5 0 0 0,-14-4 0 0,4 8 0 16,1 4 0-16,0 0 0 0,-1 0 0 0,1 0 0 16,-5 1 0-16,4 7 0 0,-4-4 20 0,0-4 0 15,0-12 1-15,0 16 0 0,0 5-21 0,0-1 0 16,5-4 0-16,4 0 0 15,-14 4-119-15,10-3-25 0,4-9-4 0,-9-8-912 0</inkml:trace>
  <inkml:trace contextRef="#ctx0" brushRef="#br0" timeOffset="696">662 0 1497 0,'0'0'66'0,"0"0"14"0,0 8-64 0,5 5-16 0,4-1 0 0,-5 4 0 0,1 4 149 0,0 4 27 15,4-3 4-15,-5 3 2 0,1 8-35 0,-5 1-7 16,-5 3-2-16,5 1 0 0,9-5-59 0,-4 0-12 16,-5 1-3-16,4 3 0 0,1-4-51 0,-5 1-13 15,0-1 0-15,0-3 0 0,0-5 16 0,0-4 0 16,14-4 0-16,-10 0 0 0,-4 1-16 0,5-9-16 16,4 4 3-16,-5-4 1 15,-4-8-142-15,0 0-28 0,0 0-6 0,0 0-909 0</inkml:trace>
  <inkml:trace contextRef="#ctx0" brushRef="#br0" timeOffset="1062">940 437 806 0,'0'0'36'0,"9"4"7"0,0-4-35 0,5 5-8 0,0-1 0 0,-5-4 0 16,4 0 242-16,-4 0 46 0,0-9 10 0,1 5 2 15,3-4-177-15,-4 8-35 0,0-4-8 0,-4 0 0 16,0 0-44-16,4-4-8 0,-5 4-1 0,1 0-1 16,-1-4-16-16,-4-4-10 0,0 4 12 0,-4 0-12 15,4-5 0-15,-9 5 0 0,0 0 0 0,-1 0 0 16,-3 0 0-16,-1 4 0 0,0-4 0 0,1 8 0 16,-1 4 12-16,5 0-4 0,-5 0 0 0,1 0-8 15,8 4 31-15,-8 0-1 0,3 0 0 0,6 9 0 16,-1-5 9-16,5 4 1 0,0 0 1 0,0 8 0 15,5 1 18-15,-1-5 3 0,6 4 1 0,-6-4 0 16,10 5-18-16,-1-9-3 0,-3 4-1 0,8-4 0 16,-5 5-15-16,-4-9-3 0,5 0-1 0,0 0 0 0,-1 0-14 0,1-4-8 15,0 8 10-15,-5-7-10 0,5-5 0 0,-1 0 0 16,-4 4-11-16,5-8 11 16,-5 8-116-16,5-4-15 0,-10 0-3 0,5 0-1 15,0-4-76-15,1 0-15 0,-6-4-3 0</inkml:trace>
  <inkml:trace contextRef="#ctx0" brushRef="#br0" timeOffset="1380">1345 753 403 0,'0'0'17'0,"5"-4"5"0,4-4-22 0,0 4 0 16,5 0 0-16,-5 4 0 0,0 0 294 0,0-4 54 15,-5 4 12-15,6 0 1 0,-6-4-193 0,5 4-38 16,-9 0-8-16,9-4-2 0,-4-4-45 0,4 4-10 16,5 0-1-16,-10-5-1 0,-4 1-24 0,5-8-5 0,-5 4-1 15,0 0 0-15,-5-4-21 0,5 4-12 0,0-9 12 0,0 1-12 16,-4 4 8-16,-1 0-8 0,1-5 0 0,-6 5 0 15,6 0 0-15,-1 0 0 0,-4 0 0 0,0 4 0 16,5-1 0-16,-6-3 0 16,1-4 0-16,0 4 0 15,5 4 10-15,4 0-10 16,4-1 8-16,5 1-8 16,-4 4 12-16,-5 8-4 0,9 8 0 0,0-8 0 15,0-8-8-15,5 0 12 0,0 0-12 0,-1 8 12 16,1 0-4-16,0 4-8 0,-1 0 12 0,1 4-4 0,0 0-8 15,-1 4 10-15,-4-3-10 0,9 3 10 16,-4 0-29-16,0 0-5 16,4 4-2-16,-4-4 0 0,-1 0-183 0,-4 5-37 0,1-5-7 15</inkml:trace>
  <inkml:trace contextRef="#ctx0" brushRef="#br0" timeOffset="1676">1750 676 979 0,'0'12'87'0,"0"-4"-70"16,5-3-17-16,-5 3 0 0,4 4 181 0,-4-12 33 15,0 0 6-15,0 0 2 0,10 4-75 0,-10-4-15 16,0 0-4-16,0 0 0 0,13 0-52 0,-13 0-12 16,0 0-1-16,5-8-1 0,-1-4-24 0,1 3-5 15,-1-7-1-15,-4 4 0 0,0 0-17 0,0 0-4 16,0-4-1-16,0-5 0 0,0 5-10 0,-4 4 0 16,4-8 0-16,-5 0 8 0,1-1-8 0,-1 9 0 0,1 0 0 15,4 0 0-15,-5 0 0 0,1 4 0 0,-1-4 0 16,5 3 0-16,0 9 8 0,0-12-8 0,0 12 0 15,5-8 8-15,-1 0-8 0,-4 8 12 0,0 0-12 0,5-8 12 16,4 4-12-16,0 0 12 0,0-4-12 0,0 4 12 16,-9 4-12-16,9-4 0 0,0 4 9 0,5 0-9 15,0 0 0-15,-5 0 0 0,0 4 0 0,0 0-12 16,-9-4-84-16,9 4-16 0,0 0-4 0,5 4-605 16,-10 0-121-16</inkml:trace>
</inkml:ink>
</file>

<file path=ppt/ink/ink2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2:54.838"/>
    </inkml:context>
    <inkml:brush xml:id="br0">
      <inkml:brushProperty name="width" value="0.05" units="cm"/>
      <inkml:brushProperty name="height" value="0.05" units="cm"/>
      <inkml:brushProperty name="color" value="#177D36"/>
      <inkml:brushProperty name="fitToCurve" value="1"/>
    </inkml:brush>
  </inkml:definitions>
  <inkml:trace contextRef="#ctx0" brushRef="#br0">7539 1283 720 0,'0'0'64'0,"0"0"-52"16,0 0-12-16,0 0 0 0,0 0 88 0,0 0 16 16,0 0 2-16,0 0 1 0,0 0-37 0,0 12-7 15,0-12-2-15,0 8 0 0,0-8 3 0,0 0 1 16,0 0 0-16,0 0 0 0,0 0 3 0,0 0 0 15,0 8 0-15,0-8 0 0,0 0-20 0,0 0-4 16,0 12-1-16,0-12 0 0,5 8 36 0,-5-8 7 0,0 0 2 16,0 0 0-16,0 0-44 0,0 0-9 15,0 0-2-15,0 0 0 0,0 0-20 0,0 0-4 16,0 0-1-16,0 0 0 0,0 0-8 0,0 0 0 0,0 0 0 0,0 0 0 16,0 0 0-16,0 0 0 0,0 0 0 0,0 0 0 15,-5-8 0-15,5 0 10 0,0 8-2 0,0-8-8 16,0 0 15-16,0-4-4 0,0 0-1 0,0-1 0 15,0 1-10-15,0 0 0 0,0 0 0 0,0 0 0 16,0 0 0-16,0-4 12 0,0 3-4 0,0 1 0 16,0-4-8-16,0 4-11 0,0 4 3 0,5-4 0 0,-5 0 8 15,0 12 0-15,0 0 0 0,0-9 0 0,0-3 0 16,0 12 0-16,0 0 0 0,0-8 8 0,0-4-8 0,0 12 0 16,4-8 0-16,-4 8 8 0,5-4-8 0,-5-4 0 15,4-4 0-15,-4 4 0 0,5 0-16 0,-5 8-4 16,4-9 0-16,-4 9-1 0,0-8 68 0,5-4 13 15,-1 8 4-15,-4 4 0 16,0 0-82-16,5-8-16 0,0 0-3 0,-5 8-1 0,0 0 38 0,0 0 0 16,4 0 0-16,5 0 0 0,-9 0 0 0,5-4 0 15,4 0 0-15,-5 4 0 0,6-4 0 0,-10 4 8 16,0 0-8-16,0 0 0 0,4 0 8 0,-4 0-8 16,0 0 0-16,0 0 8 0,0 0-8 0,0 0 0 15,0 0 9-15,9 4-9 0,0 0 28 0,-9-4 0 16,5 8 1-16,4 0 0 0,0 0-41 0,-4 0-9 15,-5-8-2-15,0 0 0 0,0 0 35 0,9 4 6 16,-9-4 2-16,9 8 0 0,-9-8-10 0,9 9-2 16,-5-1 0-16,1 0 0 0,-5-8 5 0,5 8 1 0,-1 4 0 0,1-4 0 15,-5 4-1-15,4 0 0 0,-4-4 0 16,0 1 0-16,0-1-4 0,0 0-1 0,0 0 0 0,0 0 0 16,0 0-8-16,0 0 8 0,-4 0-8 0,4 0 8 15,-5 0-8-15,1 0 0 0,4-8 0 0,0 0 0 16,-5 9 0-16,5-9 0 0,0 0 0 0,0 0 0 15,0 0 0-15,0 0 0 0,5 8 0 0,-5-8 0 16,0 0 0-16,0 0 0 0,0 0 0 0,0 0 0 16,0 0 0-16,0 0 0 0,0 0 0 0,0 0 0 0,0 0 0 15,0 0 0-15,0 0 0 0,0 0 0 0,0 0 0 16,0 0 0-16,0 0 0 0,0 0 0 0,0 0 0 0,0 0 0 16,0 0 0-16,0 0 0 0,0 0 0 0,0 0 0 15,4-8 0-15,-4-1 0 0,5 1 0 16,-5 8 0-16,4-12 0 0,1 4 0 0,-5 8 0 0,4-8 0 15,-4 8 0-15,5-8 0 0,-5 8 0 0,4-8 0 16,-4-4 0-16,0 12 0 0,10-8 0 0,-10 8 0 16,0 0 0-16,0 0 0 0,4-13 0 0,1 1 0 15,-1 4 0-15,-4 8 0 0,9-8 0 0,0 0 0 16,-4-4 0-16,0 4 0 0,-5 8 0 0,4-12 0 16,5 4 0-16,-9 8 0 0,0 0 0 0,9 0 0 15,0 0 0-15,-9 0 0 0,5-13 0 0,0 5 0 16,-5 8 0-16,9-4 0 0,-9 4 0 0,0 0 0 15,0 0 0-15,0 0 0 0,9-8 0 0,-9 8 8 16,0 0-8-16,9 0 0 0,0 4 0 0,-9-4 8 16,0 0-8-16,0 0 0 0,0 0 0 0,9 4 8 0,-9-4-8 15,9 8 0-15,0 0 0 0,0 1 0 0,-9-9 8 16,0 8-8-16,0-8 0 0,5 8 8 0,4 4-8 0,-4 0 8 16,-1 4-8-16,-4-4 10 0,5 1-10 0,-1 3 10 15,-4 4 7-15,0-4 2 0,5 0 0 0,-1 1 0 16,-4-1 0-16,0 4 0 0,5-4 0 0,-5 0 0 15,0-4-6-15,0 5-1 0,0-5 0 0,0 0 0 16,4 8-3-16,-4-4-1 0,5-4 0 0,-5 9 0 16,0-9-8-16,0 0 0 0,0-12 9 0,0 0-9 15,0 0 0-15,0 12 0 0,0-12 0 0,0 0 0 16,0 0 0-16,0 0-10 0,0 0 10 0,0 0-13 16,0 0-120-16,0 0-24 0,0 0-5 0,9-4-1040 15</inkml:trace>
  <inkml:trace contextRef="#ctx0" brushRef="#br0" timeOffset="677">8245 1157 230 0,'0'0'20'0,"0"0"-20"15,0 0 256-15,4 8 48 0,5 4 8 0,-9-12 3 0,0 0-143 0,0 0-29 16,0 0-6-16,0 0-1 0,0 0-46 0,0 0-10 16,0 0-1-16,0 0-1 0,0 0-23 0,0 0-5 15,0 0-1-15,0 0 0 0,9 9-8 0,-9-9-1 16,0 0-1-16,0 0 0 0,0 0 6 0,0 0 2 15,0 0 0-15,0 0 0 0,10-4 5 0,-1-1 0 16,4 5 1-16,1 0 0 0,0-4-6 0,-1 4-2 16,1 0 0-16,0 0 0 0,-1 0-25 0,6 0-4 0,-1-4-2 15,4 0 0-15,1 4 4 0,-5 0 1 0,10 0 0 16,-10 4 0-16,0-4-19 0,0 4 0 0,1 0 0 0,-1 5 0 16,-9-9 0-16,5 0 0 0,-5 0 0 15,0 0 0-15,-5 0 0 0,-4 0 0 0,0 0 0 0,0 0 0 16,0 0 0-16,0 0-12 0,0 0 3 0,0 0 1 15,0 0-121-15,0 0-24 0,0 0-5 0,0 0-1043 16</inkml:trace>
  <inkml:trace contextRef="#ctx0" brushRef="#br0" timeOffset="1067">8805 951 932 0,'0'0'41'0,"0"0"9"0,0 0-40 0,0 0-10 15,0 0 0-15,0 0 0 0,0 0 95 0,0 0 17 16,0 0 3-16,0 0 1 0,0 0-9 0,0 0-2 15,0 0 0-15,0 0 0 0,0 0-44 0,9 8-9 16,0 4-1-16,-9-12-1 0,0 0 22 0,0 0 5 16,0 0 1-16,0 0 0 0,9 12-11 0,-4 0-3 15,-1-4 0-15,1 9 0 0,-1-5-20 0,-4 0-4 0,0 0 0 0,5 0-1 16,-1 4-7-16,-4-3-2 0,5 3 0 0,-5 0 0 16,0 0-5-16,0 0-1 0,-5 0 0 0,5 1 0 15,0-1-11-15,0-4-2 0,0 4-1 0,5 0 0 16,-5-3-10-16,4 3 0 0,-4-4 0 0,0-4 8 15,0-8-8-15,0 12 0 0,0-12 0 0,0 0 0 16,0 0-67-16,0 0-15 16,5 8-3-16,-5-8-692 0,0 0-139 0</inkml:trace>
  <inkml:trace contextRef="#ctx0" brushRef="#br0" timeOffset="1565">8759 704 1249 0,'0'0'55'0,"0"0"12"0,0 0-54 0,0 0-13 15,0 0 0-15,0 0 0 0,0 12 139 0,0-12 25 16,0 0 4-16,0 12 2 0,5-4-63 0,-5-8-13 16,0 12-2-16,0-12-1 0,4 9 29 0,-4-9 7 15,5 12 1-15,-1-4 0 0,-4-8-103 0,10 16-25 0,-1 0 0 0,-5-4 0 16,-4-12 0-16,0 0 0 0,0 0 0 0,0 0 0 16,0 0 0-16,9 0 0 0,-9 0 0 0,5-8 0 15,-1 0 0-15,1 0 0 0,-1 0 0 0,1-4 0 16,-5 12 0-16,0 0 0 0,0-8 0 0,-5 0 0 15,1-5 0-15,4 5 0 0,-5 0 0 0,5 8 0 16,0 0 0-16,0 0 0 0,-4-8 0 0,-5 0 0 16,0 8 0-16,9 0 0 0,0 0 0 0,0 0 0 15,-9 8 22-15,9-8-1 0,0 0 0 0,-5 12 0 16,-4 0-13-16,4-3-8 0,-4-1 10 0,9-8-10 16,-4 8 9-16,4 0-9 0,0 4 8 0,-5 0-8 15,5-4 9-15,5 0-9 0,-1 4 10 0,1 9-10 0,-5-9 0 16,4-4 8-16,-4-8-8 0,0 0 0 15,0 0-26-15,0 0-8 0,0 0-2 0,0 0 0 16,0 0-176-16,0 0-35 0,0 0-7 0,0 0-2 0</inkml:trace>
  <inkml:trace contextRef="#ctx0" brushRef="#br0" timeOffset="4131">9392 1206 230 0,'0'0'10'0,"0"0"2"0,0 0-12 0,0 0 0 0,0 0 0 0,0 0 0 16,0 0 170-16,0 0 31 0,0 0 7 0,0 0 0 16,0 0-119-16,0 0-24 0,0 0-5 0,0 0 0 0,0 0 4 15,0 0 2-15,0 0 0 0,0 0 0 0,0 0 10 0,0 0 1 16,14 8 1-16,-14-8 0 0,-9 0-10 0,-1 0-3 16,10 0 0-16,0 0 0 0,0 0-21 0,0 0-5 15,0 0-1-15,0 0 0 0,0 0-7 0,0 0-2 16,0 0 0-16,0 0 0 0,0 0-29 0,0 0 0 15,0 0 0-15,0 0-10 0,0 0 10 0,0 0 0 16,0 0 10-16,0 0-10 0,0 0 0 0,0 0 0 16,0 0 0-16,0 0 0 0,0 0 0 0,0 0 0 15,0 0 0-15,0 0 0 0,0 0 0 0,0 0 0 16,0 0 0-16,0 0 0 0,0 0 0 0,0 0 0 16,0 0 0-16,0 0 0 0,0 0 0 0,0 0 0 15,0 0 0-15,0 0 0 0,0 0 8 0,0 0-8 16,0 0 0-16,0 0 0 0,0 0 8 0,0 0-8 15,0 0 0-15,0 0 9 0,0 0-9 0,0 0 0 0,0 0-10 16,0 0 10-16,0 0 0 0,0 0 13 0,0 0-1 0,0 0 0 16,0 0-12-16,0 0 0 0,0 0 8 0,0 0-8 15,0 0 0-15,5 0 0 0,0 0 0 0,-5 0 0 16,0 0 0-16,0 0 0 0,0 0 0 0,0 0 0 16,0 0 8-16,0 0-8 0,0 0 0 0,0 0 0 15,0 0 10-15,0 0-10 0,0 0 10 0,0 0-10 16,0 0 10-16,0 0-10 0,0 0 10 0,0 0-10 15,0 0 9-15,0 0-9 0,0 0 8 0,0 0-8 16,0 0 0-16,0 0 0 0,0 0 8 0,0 0-8 16,0 0 0-16,0 0 10 0,0 0-10 0,0 0 10 15,0 0-2-15,0 0 0 0,0 0 0 0,0 0 0 16,0 0 2-16,0 0 0 0,0 0 0 0,0 0 0 0,0 0 0 16,0 0 0-16,0 0 0 0,0 0 0 0,0 0-2 15,0 0 0-15,0 0 0 0,0 0 0 0,0 0-8 0,0 0 12 16,0 0-12-16,0 0 12 0,0 0-12 0,0 0 8 15,0 0-8-15,0 0 8 0,0 0 0 0,0 0-8 16,0 0 12-16,0 0-4 0,0 0-8 0,0 0 8 16,0 0-8-16,0 0 8 0,0 0-8 0,0 0 0 15,0 0 9-15,0 0-9 0,0 0 0 0,0 0 8 16,0 0-8-16,0 0 0 0,0 0 0 0,0 0 0 16,0 0 0-16,0 0 8 0,0 12-8 0,0-12 9 15,-5 8-9-15,0 4 10 0,1 0 4 0,-1 5 1 16,-4-5 0-16,5 0 0 0,-1 4 1 0,-4 0 0 0,0-4 0 15,0 9 0-15,4-9-8 0,-4 4-8 0,0 0 11 16,5 0-11-16,-6-4 8 0,10-12-8 0,-9 17 0 16,9-5 0-16,0-12 0 0,-4 12 8 0,4-12-8 15,-9 12 0-15,9-12 8 0,-5 8-8 0,5-8 0 16,0 0 0-16,0 0 0 0,0 0 0 0,0 0 0 0,0 0 0 16,0 0-65-1,0 0-14-15,0 0-2 0,0 0-1043 0</inkml:trace>
  <inkml:trace contextRef="#ctx0" brushRef="#br0" timeOffset="5544">2194 546 1324 0,'0'0'118'0,"0"0"-94"0,0 0-24 0,0 0 0 16,0 0 94-16,0 0 14 0,0-8 4 0,0 8 0 16,0 0 0-16,-5-8 0 0,-4-4 0 0,0 0 0 15,-4 4-77-15,3-1-15 0,-3 5-4 0,13 4 0 16,0 0 0-16,-9 0 0 0,-23 0 0 0,5 0 0 15,-1 0 26-15,1 9 5 0,4 3 1 0,5 4 0 16,0 4 12-16,-5 0 4 0,0 5 0 0,0 7 0 16,10 4-51-16,4 1-13 0,-5 3 0 0,9-3 0 0,1-1 0 15,4 1 0-15,0-1 0 0,9 0 0 16,5 1 0-16,-1-5 0 0,1 1 0 0,4-5 0 0,0-8 53 16,-4-8 9-16,4 0 2 15,0 1 0-15,-4-5-89 0,9-4-18 0,-5 0-3 16,5-4-1-16,0-4 24 0,4-4 5 0,0 0 1 0,-4-5 0 0,0 1 17 15,0 0 0-15,-5-4 0 0,5-4 0 0,-10-1 0 0,5 1 0 16,-8-4 0-16,3 0 0 0,-4-1 0 0,-4 1 0 16,-1 4 0-16,-4 0 0 0,0-5 48 0,0 1 14 15,-9-8 2-15,0 3 1 16,0-3-104-16,-5 0-21 0,5-1-4 0,-4-3 0 16,-6 3 51-16,6 9 13 0,-1 0 0 0,5 4 0 0,0-1 0 0,-5 5 0 15,5 8 0-15,5 0 0 0,4 8 0 0,0 0 0 16,0 0 0-16,0 0 0 15,-5-4-54-15,5 4-8 0,0 0-2 0,0 0-682 16,0 0-137-16</inkml:trace>
  <inkml:trace contextRef="#ctx0" brushRef="#br0" timeOffset="9506">9 2290 345 0,'0'0'15'0,"0"0"4"0,0 0-19 0,0 0 0 0,0 0 0 0,0 0 0 0,0 0 161 16,0 0 29-16,0 0 6 0,0 0 0 0,0 0-99 0,0 0-20 16,0 0-4-16,-5-8-1 0,1 4-26 0,4 4-6 15,0 0 0-15,9-8-1 0,0-4-19 0,-5 4-4 16,-4 8-1-16,5-8 0 0,4-4-6 0,-4 4-1 16,-10-1 0-16,5 9 0 0,5-8-8 0,4 4 0 15,4-4 0-15,-8 4 8 0,-5-4-8 0,0-4 0 16,0 0 0-16,4 4 0 0,5 4 0 0,1-4 0 15,-10 4 0-15,4 0 8 0,1-5 7 0,-1 1 1 16,1 4 0-16,4-4 0 0,-5 0 0 0,1 4 0 16,4-4 0-16,0 8 0 15,0-4-16-15,5 0 9 0,-5 0-9 0,0-4 8 0,0 4-8 0,0 0 8 16,5-4-8-16,0-1 8 0,-5 5-8 0,5-4 0 16,-5-4 0-16,4 4 0 0,-4 4 9 0,5 0 0 15,0 0 0-15,-5-4 0 0,0 4-9 0,5 0 0 0,-5 0-12 16,0 0 12-16,0 0 0 0,0 4 0 0,0-4 0 0,0-1 0 15,-4 1 0-15,-1 4 0 0,10-4 8 16,-5 0-8-16,0 4 35 0,5-4 1 0,-1 0 1 16,1 0 0-16,0 4-19 0,-1 0-4 0,1-4-1 0,-14 4 0 15,0 0-13-15,9-8 11 0,5 4-11 0,0 4 10 16,-14 0-10-16,13-4 12 0,1 0-12 0,0 0 12 16,-1 4-3-16,1-4 0 0,-1 4 0 0,1 0 0 15,-5-4 4-15,0 4 1 0,5-4 0 0,0 8 0 16,-5-4 7-16,0 0 2 0,0 0 0 0,5 0 0 15,-5 0-10-15,0 4-1 0,5-4-1 0,-5 0 0 0,0 4-11 16,0-4 0-16,0-4 9 0,5 4-9 0,-1 0 0 16,-4 0 0-16,0 0 0 0,1-4 0 0,3 4 8 0,-4 4-8 15,5-4 8-15,0 0-8 0,-1 0 0 0,6 0 0 16,-6 0 0-16,1 0-8 0,-5 0 8 16,0 0 0-16,5 0 0 0,-5-4 0 0,4 4 0 0,-3 0 0 15,3 0 0-15,-4 0 0 16,5 0-50-16,-5 0-8 0,-9 0-2 0,9 0 0 0,5 0 60 0,-5 0 19 15,-9 0 0-15,9 0 0 0,0 4-19 0,0-4 8 16,5 0-8-16,-5 0 0 0,0 4 58 0,0-4 5 16,5 4 1-16,-5-4 0 0,0 0-49 0,0 0-15 15,0 0 8-15,0 0-8 0,5 0 0 0,-5 0 10 16,0 0-10-16,0-4 8 0,1 4-8 0,-1 0 0 16,0 0 0-16,0 0 0 0,5 0 0 0,-5 0 8 15,0 0-8-15,4 0 0 0,-3-4 11 0,-1 4-3 0,4-4-8 16,1 4 12-16,-10 0-12 0,6 0 0 0,-1 0 0 15,4 0 0-15,-4 0 8 0,5 0-8 0,-5-4 0 16,0 0 0-16,0 4 8 0,5 0-8 0,-5 0 0 16,5 0 9-16,0 0-9 0,-5-4 0 0,4 4 0 0,-4 0 8 15,0-4-8-15,5 4 0 0,-5 0 0 16,0 0-11-16,5-4 11 0,-5 4 0 0,0-4 0 0,0-1 0 16,0 1 0-16,5-4 0 0,-5 8 0 0,5-8 0 15,-5 4 0-15,5-4 0 0,-5 4 10 0,4-4-10 16,1 0 0-16,0 4 0 0,-5-4 0 0,0 0 0 15,5 0 0-15,-5-1 0 0,4 1 0 0,-4-4 0 16,5 4 0-16,-9 0 0 0,4 0 0 0,0 0 0 0,0 0 0 16,0 4 0-16,0-8 0 0,-4 3 0 0,-1 1 0 0,1 0 0 15,-1 0 0-15,1 0 0 0,-5 0 0 16,0 8 0-16,5-8 0 0,-1 4 0 0,-4 4 8 0,5-8-8 16,4 4 0-16,-9 4 0 0,0 0 8 0,0 0-8 15,4-4 0-15,-4 4 9 0,0 0-9 0,0 0 0 16,5-8 0-16,-5 8 0 0,0 0 0 0,0 0 0 15,0 0 8-15,0 0-8 0,0 0 8 0,0 0-8 16,9 0 8-16,-9 0-8 0,0 0 11 0,0 0-3 16,0 0-8-16,9 4 12 0,0 4 4 0,0-4 1 15,0 4 0-15,0 4 0 0,1 0-17 0,-1-4 0 16,0 4 0-16,0 0 0 0,0-3 18 0,0-1-3 16,0 4-1-16,5-8 0 0,-5 4-14 0,0 0 8 15,0 0-8-15,0 0 0 0,0 0 0 0,0-4 0 16,1 4 0-16,3 1 0 0,-4-5 0 0,0 4 0 15,1-4 0-15,-1 0 0 0,4 0 0 0,-8 4 0 0,4-4 0 16,0 0 0-16,0 0 0 0,0-4 0 0,0 0 9 16,1 4-9-16,-1 0 0 0,0-4 0 0,4 0 0 0,1 4-11 15,0-4 11-15,-1 4 0 0,-4-4 0 0,1 4 0 16,3-4 0 0,1 0 0-16,0 0 0 0,-1 0 0 0,1 0 0 0,0 0 0 0,-1 4 0 15,1 0 0-15,-1-4 0 0,1 0 0 0,4 0 0 0,-4 4 0 16,0 1 0-16,4-5 0 0,-4 4 0 0,4-4 0 15,-9 0 0-15,5 4 0 0,-1 0 0 0,1-4 8 16,0 8-8-16,-1-4 0 0,1-4 0 0,-5 0 0 16,5 0 0-16,-5 0 0 0,4 0 0 0,1 4 0 0,4-4 0 15,-4 0 0-15,4 0 0 0,-4 4 0 0,-1-4 0 16,6 0 0-16,-10 0 0 0,9 0 0 0,-4 0 0 16,4 0 0-16,0 0 0 0,-4 0 0 0,4 0 0 15,-4 4 0-15,4 0 0 0,0 0 0 0,-4-4 0 0,8 0 0 16,-3 0 0-16,3 4 0 0,-3-4 0 0,-1 0 0 15,9 0 0-15,-9 0 0 0,-9 0 0 0,10 0 0 16,-1 0 0-16,-4 0 0 0,-1 0 56 0,1 0 6 16,4 0 2-16,0-4 0 15,-4 4-103-15,4 0-20 0,-4 0-4 0,4 0-1 0,0-4 52 16,-4 4 12-16,4-4 0 0,0 4 0 0,-4 0 0 0,4 0 0 16,-4 4 0-16,4-4 0 0,-9 0 0 0,5 0 0 15,-1 4 0-15,-3-4 0 0,3 0 8 0,1 0-8 16,4 4 0-16,-9-4 0 0,5-4 0 0,-1 4 0 0,1-4 0 15,0 4 0-15,-5 0 0 0,0 0 0 0,9 0 0 16,0 0 0-16,-8-4 25 0,3 4-1 0,5 0-1 16,1 0 0-16,-6 0-36 0,1 0-7 0,-5 0-2 0,5 0 0 15,4 4 22-15,0-4 0 0,-9-4 0 16,9 8 0-16,1-4 123 0,-6 4 19 0,-4-4 4 0,5 4 1 16,0-4-220-1,-5 4-44-15,0-4-9 0,-9 0-2 0,14-4 92 0,-5 0 19 0,4 4 3 0,-4 0 1 16,5 0 13-16,0-4 0 0,-1 4 0 0,-3 0 0 15,-10 0 0-15,9-4 0 0,4 4 0 0,1 0 0 16,0 0 8-16,-5 0-8 0,4 0 0 0,1 0 0 16,0 0 8-16,-5 0-8 0,4 8 0 0,1-8 0 0,-5-4 0 15,5 4-9-15,-5-4 1 0,5 4 0 0,-1 0 8 16,-4 0 16-16,1 0-4 0,3 0-1 16,1 0-11-16,0 0 8 0,-1 4-8 0,1-4 8 0,-5 0-8 15,5 0 0-15,4 4 0 0,0-4 0 0,-4 0 0 16,-1 0 0-16,6 0 0 0,-6 4 0 0,5-4 0 0,-4 4 12 15,-5-4-12-15,5 0 12 0,4 0-12 0,0 4 0 16,-9-4-12-16,5 0 12 0,4 0 0 0,0 4 0 16,-13-4 0-16,9 0 0 0,-14 0 0 0,0 0 0 15,18 8 0-15,-4-4 0 0,-14-4 0 0,13 0 10 16,1-4 1-16,0 4 0 0,-14 0-11 0,18 0 0 16,0 0 0-16,0 0 0 0,-4 0 8 0,-1 0-8 15,6 0 0-15,-1 0 8 0,-4 0-8 0,-1 0 0 16,1 0 0-16,0 0 0 0,4 4 0 0,-5 0 8 15,1 0-8-15,0-4 0 0,-1-4 0 0,-4 0 0 0,1 4 8 16,3 0-8-16,1 0-13 0,-5 0-5 0,-4 0-1 16,8 0 0-16,-4-4 31 0,-4 0 5 0,4 8 2 0,0-4 0 15,0 0-19-15,0 0 0 0,0 4 0 16,-4-4 0-16,4 0 0 0,0 0 0 0,5 4 0 0,-5-4 0 16,5 0 0-16,-1 0 0 0,-8 0 0 0,8 0 0 15,-3-4 0-15,3 0 0 0,1 4 0 0,0 0 0 16,4-4-12-16,-5 4-5 0,-3 0-2 0,3-4 0 15,5 4 31-15,-4 0 5 0,-5 0 2 0,0 0 0 16,0 0-19-16,0 0 0 0,1-4 0 0,3 4 0 16,1 0 0-16,-5 0 0 0,5 0 8 0,-1 4-8 15,-4-4 0-15,1 0 0 0,3 0 0 0,-4 0 0 0,-9 0 0 16,14 0 0-16,0 0 0 0,-1 0 0 0,-4 0-13 16,5-4-7-16,-5 4 0 0,5 0-1 0,-1-4 33 15,-13 4 8-15,14 4 0 0,-14-4 1 0,0 0-21 0,14-4 0 16,-1 4 0-16,6-4 0 0,-10 0 0 0,-9 4 0 15,13 0 0-15,1 0 0 0,4 0 0 0,-4 0 0 16,-5 0 0-16,5 0 0 0,-1 0 0 0,-4 0 0 16,5 0 0-16,0 0 0 0,-5 4 0 0,0 0 0 15,5-4 0-15,-1 4 0 0,-4-4 0 0,5 4 0 16,-5-4 0-16,5 4 8 0,-1 0-8 0,1 0 0 16,0-4 0-16,-1 4 0 0,6-4 0 0,-6 4 0 15,6 0 0-15,-6 1 0 0,1-1 0 0,0 4 9 16,-5-4-9-16,4 4 0 0,1 4 8 0,-5 0-8 15,5-4 0-15,-5 4 0 0,0-4 8 0,0 5-8 16,-4-5 0-16,-1 4 0 0,-4-12 60 0,9 8 4 16,-4 4 2-16,-5-12 0 15,4 12-106-15,1 0-20 0,-5-12-5 0,-5 8-1 0,5-8 80 0,-4 13 16 0,4-5 3 16,-5 4 1 0,1-4-138-16,-1 0-28 0,5-8-6 0,-4 8-632 0,-1-4-126 15</inkml:trace>
  <inkml:trace contextRef="#ctx0" brushRef="#br0" timeOffset="12089">7380 1562 403 0,'0'0'17'0,"0"0"5"0,0 0-22 0,0 0 0 0,0 0 0 0,0 0 176 0,13 8 30 0,10-4 6 0,-23-4 2 15,0 0-110-15,0 0-23 0,0 0-4 0,0 0-1 16,-4 8-18-16,4-8-4 0,0 0-1 0,-5 4 0 16,-4-4-16-16,0 0-3 0,0 0-1 0,9 0 0 15,0 0-2-15,0 0-1 0,4-8 0 0,-8 4 0 16,4-8-6-16,0 4 0 0,-9 0-1 0,4 0 0 16,0 0-10-16,-4-5-1 0,-4 1-1 0,4 0 0 15,-10 0-11-15,6-4-11 0,4 0 3 0,4-5 0 0,1-3 20 16,-1 4 5-16,0 0 1 0,-4-5 0 0,5-3-29 0,-1 4-5 15,1-1-2-15,-1 1 0 16,5 0 18-16,0-4 0 0,-4 3 0 0,8-3 0 0,-4 0 23 0,5 3 8 16,-1-3 1-16,1-4 1 0,4-1-24 0,-5-3-9 15,1-1 0-15,0-3 9 0,-1-1-9 16,5-3 0-16,0-1 0 0,5-3 0 0,-5 7 24 0,-4 1 4 16,-1 4 0-16,10-1 0 0,-1 1-28 0,6 3 0 15,-6 1 0-15,1 4 0 0,4-5 0 0,-4 9 0 16,0 0 0-16,-5 3 0 0,-5 1 0 0,5 4 0 15,-4 4 0-15,4 4 0 0,-4 0 0 0,-5 8 0 16,0 0 0-16,13-4 0 0,5 4 0 0,-9 0 0 16,-9 0 0-16,0 0 0 15,0 0-161-15,0 0-38 0,0 0-7 0,0 0-2 0</inkml:trace>
  <inkml:trace contextRef="#ctx0" brushRef="#br0" timeOffset="15095">11382 1461 1432 0,'0'4'32'0,"0"-4"6"0,0 0 2 0,0 0 0 0,0 0-32 0,0 0-8 0,0 0 0 0,0 0 0 16,0 0 93-16,0 0 18 0,0 0 3 0,0 0 1 15,0 0-35-15,13 0-6 0,1 0-2 0,4-4 0 16,-4 4-21-16,-14 0-5 0,9-4-1 0,5-4 0 16,-1 0-22-16,1-5-5 0,0 1-1 0,-5-4 0 0,0 0 7 15,0 0 0-15,0-9 1 0,-4 5 0 0,-1-8-40 16,1 0-8-16,-5-5-1 0,4 1-1 16,-4-1-11-16,0-3-3 0,5 0 0 0,-10-5 0 0,-8 1 59 15,3-1 11-15,6-3 2 0,-10-1 1 0,1 5-34 16,-6-5 0-16,6 5 0 0,4-5 0 0,-5 5 8 0,0-1-8 15,5 1 0-15,-5-1 0 0,5 13 0 0,-4 0 10 16,4 3-10-16,0 1 8 0,-1 4-8 0,1 0 0 16,0 7 0-16,0 1 0 0,5 0-9 0,-1 4-7 15,-4 0-2-15,4 0-662 16,-4 4-133-16</inkml:trace>
  <inkml:trace contextRef="#ctx0" brushRef="#br0" timeOffset="13543">9806 1016 579 0,'0'0'25'0,"0"0"7"15,0 0-32-15,0 0 0 0,0 0 0 0,0 0 0 0,0 0 72 0,0 0 8 16,0 0 1-16,0 0 1 0,0 0 22 0,0 0 4 16,5-4 0-16,-5 4 1 0,0 0-47 0,0 0-10 15,4-9-1-15,-4 9-1 0,0 0 18 0,0 0 3 16,0 0 1-16,0 0 0 0,0 0-2 0,0 0 0 15,0 0 0-15,0 0 0 0,0 0-56 0,0 0-14 16,0 0 0-16,5 13 0 0,0-5 45 0,4 0 7 16,0 4 0-16,-5 0 1 0,1 0-11 0,-1 0-2 15,1 0-1-15,-5 9 0 0,0-9-14 0,0 4-2 16,0 0-1-16,0 0 0 0,0-3-9 0,0-1-1 16,0 0-1-16,5 0 0 0,-5 0-11 0,0-4 8 15,0-8-8-15,-5 12 8 0,5-12-8 0,0 8 0 0,0-8 0 16,0 0 0-16,0 0 0 0,0 0 0 0,0 0 0 15,0 0 0-15,0 0 0 0,0 0-12 0,0 0 4 0,0 0 8 16,0 0-9-16,0 0 9 0,0 0 0 0,0 0 0 16,-5-8 0-16,1-4 0 0,4 4 0 15,0-4 0-15,4-4 0 0,-4 4 0 0,0 4 0 0,5-5 0 16,0-3 0-16,-1 4 0 0,1-4 0 0,-1 0 0 16,1 4 0-16,4 3 0 0,-5-3 0 0,6 4 0 15,-1-8 0-15,0 8 11 0,0 0-11 0,-5 4 10 16,10-4-10-16,-9 0 0 0,4 0 0 0,4-1 0 15,-4 1 0-15,5 4 8 0,0 4-8 0,-5 0 0 0,0 0 9 16,-9 0-9-16,9 4 10 0,5 0-10 0,-5 0 52 16,0 5 4-16,5-1 0 0,-10 4 1 0,1 0-57 15,-1 4-14-15,5 0-2 0,-4 5 0 0,-1-1 24 16,1 0 5-16,-5 0 1 0,5 0 0 0,-1 5-14 16,-4-5 11-16,0 0-11 0,-4 0 10 0,8 1-10 0,-4-1 0 15,5-8 0-15,-1 4 8 0,-4 0-8 0,0 1 0 16,5-5 0-16,-1 0 0 15,1-4-104-15,-5-8-24 0,0 0-4 0,0 0-920 16</inkml:trace>
  <inkml:trace contextRef="#ctx0" brushRef="#br0" timeOffset="13848">10357 1113 748 0,'0'0'67'0,"0"0"-54"0,0 0-13 0,0 0 0 15,0 0 169-15,0 0 31 0,14 4 7 0,0 0 1 16,-1 0-40-16,-4-4-7 0,-9 0-1 0,14 0-1 15,-5 0-73-15,9 0-14 0,-4 0-4 0,4 4 0 16,0-4-32-16,-4 4-6 0,0 0-2 0,4-4 0 16,-4 0-18-16,-1 0-10 0,1 0 10 0,-5 0-10 0,0 4 0 0,0-4-20 15,-9 0 4-15,0 0-696 16,9 0-138-16</inkml:trace>
  <inkml:trace contextRef="#ctx0" brushRef="#br0" timeOffset="14127">10817 1117 403 0,'0'0'36'0,"5"8"-36"15,4 4 0-15,-5 0 0 0,-4 0 265 0,9 0 47 0,-4 1 8 16,9-1 3-16,-5 0-171 0,4 0-35 0,-4 8-6 15,-4 0-2-15,4 1-41 0,-4 3-9 0,-5 0-2 16,4 5 0-16,-4-5-33 0,0 4-6 0,-4-4-2 16,4 5 0-16,-9-9-4 0,-1 4-2 0,6-3 0 15,-5-1 0-15,-14 0-10 0,5 0 0 0,4-4 0 0,1 1-11 16,-6-9 11-16,1 4 0 0,4-4 0 0,-4-4 0 16,9 0-204-1,-5-4-41-15</inkml:trace>
  <inkml:trace contextRef="#ctx0" brushRef="#br0" timeOffset="14568">10749 773 864 0,'0'0'76'0,"0"4"-60"16,-5-4-16-16,5 0 0 0,5 0 144 0,-5 0 25 16,4 0 6-16,1 0 1 0,-5 0-41 0,0 0-8 15,0 0-2-15,0 0 0 16,0 0-56-16,0 0-11 0,4 4-2 0,-4-4-1 0,0 0-35 0,0 4-6 16,10-4-2-16,-10 0 0 0,0 0 52 0,0 8 9 15,4 0 3-15,5 0 0 0,-9-4-40 0,5 4-7 16,-1-4-1-16,1-4-1 0,-1 4-11 0,1 0-1 0,-5-4-1 15,0 0 0-15,5 0-14 0,-1 0 9 16,1-8-9-16,-1 4 8 16,-4 4-8-16,5-4 0 15,-1 0 0-15,1-4-11 16,-5 0 11-16,0 0 0 0,0 4 0 0,0 0 0 16,0 0 0-16,0 4 0 0,0 0 0 0,0 0 0 15,0 0 0-15,0 0 0 0,0 0 0 0,0 0-8 16,-14 8 8-16,14-8 0 0,-9 8 0 0,-5-4 8 15,14-4 0-15,0 0 1 0,-9 12 0 0,5-4 0 16,4-8-111-16,-5 8-22 0,5-8-5 0,5 13-917 16</inkml:trace>
  <inkml:trace contextRef="#ctx0" brushRef="#br0" timeOffset="16236">6656 1481 288 0,'0'0'25'0,"0"0"-25"0,0 0 0 0,0 0 0 16,0 0 120-16,0 0 20 0,0 0 3 0,0 0 1 16,0 0-11-16,0 0-1 0,0 0-1 0,0 0 0 15,4 8-36-15,1 0-7 0,-10 0-2 0,5-8 0 16,0 0-11-16,0 0-3 15,0 0 0-15,0 0 0 0,0 0-32 0,0 0-8 0,0 0 0 0,0 0-1 16,0 0 26-16,0 0 6 0,0 0 1 0,0 0 0 16,0 0-52-16,0 0-12 0,0 0 0 0,0 0 0 15,-4-12 54-15,4 0 8 0,0 0 2 0,-5-4 0 0,5-5-64 16,0-3 0-16,0 0-9 0,0-4 0 16,0-9 9-16,0-3 14 0,-4-1-3 0,4-3-1 0,0 3-10 15,0 1 8-15,0-9-8 0,0 1 8 0,0 3-8 16,0-3 8-16,0-1-8 0,4-8 8 15,-4 5-8-15,5-5 0 0,-5 4 0 0,4 1 0 0,1 3 10 16,-1 9-10-16,-4-1 12 0,10 13-12 0,-6 4 15 0,1-1-4 16,-1 5-1-16,1 0 0 0,-5 4 22 0,4 0 5 15,-4 3 1-15,0-3 0 16,0 8-170-16,0 8-33 0,0 0-7 0,0 0-832 16</inkml:trace>
  <inkml:trace contextRef="#ctx0" brushRef="#br0" timeOffset="16666">6938 1526 939 0,'0'0'41'0,"0"0"10"0,0 0-41 0,0 0-10 0,0 0 0 0,0 0 0 15,0 0 89-15,0 0 16 0,0 0 3 0,0 0 1 16,0 0-35-16,0 0-7 0,0 0-2 0,0 0 0 0,5-9 16 16,-10 1 3-16,1 4 1 0,4-4 0 0,0 0-5 0,4-4 0 15,-4-8-1-15,5 4 0 0,-5-5-27 0,0-3-4 16,0 0-2-16,0-5 0 0,0 1-14 0,0 0-2 15,4-9-1-15,-4 1 0 0,0-1-14 0,0 1-3 16,-4-4-1-16,4-9 0 0,-9 0-11 0,4-3 0 16,5-1 9-16,0-3-9 0,0-5 0 0,0 0 8 15,-9-4-8-15,9 5 0 0,0 7 0 0,0-4 9 16,-5 9-9-16,1-9 0 0,4 5 12 0,0 11-12 16,4 9 12-16,1-1-12 0,-5-11 13 0,-5 11-4 15,1 1-1-15,4 8 0 0,-5 4-8 0,5 3 0 16,5 1 0-16,-5 4 8 15,0 4-36-15,0 4-7 0,0 0-1 0,0 0-698 16,0 0-139-16</inkml:trace>
  <inkml:trace contextRef="#ctx0" brushRef="#br0" timeOffset="17733">11955 1602 990 0,'0'0'44'0,"0"0"8"0,0 0-41 0,0 0-11 0,0 0 0 0,0 0 0 15,0 0 93-15,0 0 17 0,0 0 3 0,0 0 1 16,0 0-20-16,0 0-4 0,0 0-1 0,0 0 0 15,0 0-15-15,0 0-3 0,0 0-1 0,0 0 0 16,0 0-19-16,0 0-4 0,0 0-1 0,0 0 0 16,0-8-12-16,-4-4-2 0,-5 0-1 0,9-4 0 15,-5-4-11-15,5-5-3 0,-4 5 0 0,4-4 0 16,-5-9-9-16,0-3-8 0,1 4 9 0,4-5-9 16,-9-3 0-16,9-1 0 0,-5 1 0 0,1-1 0 15,-1 1 0-15,1-5 8 16,-1 1-8-16,0-5 0 0,1-3 0 0,-1 3 0 0,5-4 0 0,0 5 0 15,0-1 0-15,0 1 11 0,-4 3-11 0,4-3 10 0,4 11-2 16,-4 1-8-16,5 3 12 16,-1 5-4-16,-4 4-8 0,0 0 12 0,5 3-12 0,-5 5 12 0,0 4-24 15,0 4-5-15,5 0-1 0,-5 8 0 16,0 0-122-16,0 0-24 0,0 0-4 0,0 0-699 16</inkml:trace>
  <inkml:trace contextRef="#ctx0" brushRef="#br0" timeOffset="18116">12292 1550 864 0,'0'0'38'0,"0"0"8"0,0 0-37 0,0 0-9 0,0 8 0 0,0 0 0 16,0-8 126-16,0 0 23 0,0 0 5 0,0 0 1 16,-13 0-78-16,8 0-15 0,5 0-3 0,0 0-1 15,-5-8 3-15,1 0 1 0,-1 0 0 0,1 0 0 16,4-13 0-16,-5 1 0 0,1-4 0 0,4-4 0 16,0-9-19-16,-5 1-4 15,1-5-1-15,-6-3 0 0,1 3-18 0,0-3-4 0,5-1-1 0,-5-3 0 16,4-5-4-16,0 0-1 0,-4-7 0 0,0-1 0 15,-4-4-10-15,3 0 0 0,6 1 9 0,-5 3-9 0,0 0 8 16,0 9-8-16,4-1 10 0,-4 1-10 0,0 3 14 16,4 0-3-16,5 13-1 0,0 0 0 0,5 7-2 15,-5 1-8-15,4 4 12 0,-4 7-4 16,0 5-20-16,5 0-4 0,0 4 0 0,-1 0-1 16,-4 4-203-16,0 4-41 0</inkml:trace>
  <inkml:trace contextRef="#ctx0" brushRef="#br0" timeOffset="19432">12798 1647 1036 0,'0'0'92'0,"0"0"-73"15,0 0-19-15,-5 4 0 0,-4-4 55 0,4 0 7 16,5 0 2-16,-4 0 0 0,-5 0-2 0,9 0 0 15,0 0 0-15,0 0 0 0,0 0 3 0,0 0 1 16,0 0 0-16,0 0 0 0,0 0-26 0,-9 0-6 16,9 0-1-16,0 0 0 0,0 0-1 15,0 0-1-15,0-8 0 0,0 8 0 0,0 0-31 0,0-8 0 16,4-4 0-16,1 4 0 0,-1 3 45 0,5-3 3 16,-4 0 1-16,-1 0 0 0,6 0-35 0,-1 0-14 15,0 0 11-15,0-4-11 0,0 0 8 0,0 4-8 0,5 4 0 16,-1-1 9-16,1-3-9 0,0 0 8 0,-5 4-8 15,0 4 8-15,5-8-8 0,-5 8 0 0,9 0 9 16,-4 0-9-16,-1 4 10 0,-4-4-2 16,0-4-8-16,1 4 12 0,-1 0-12 0,4 4 11 0,-4 0-11 0,1 0 10 15,-10-4 2-15,0 0 1 0,9 8 0 0,-5 0 0 16,1 5-13-16,4-5 8 0,-5 0-8 0,-4 4 0 16,0-12 8-16,5 12-8 0,-5-4 0 0,0 4 0 15,0-4 0-15,0 5 0 0,0-13 0 0,0 8 0 16,0-8 0-16,-5 8 0 0,-4 0 0 0,5 0-10 15,-10 0-1-15,5 0 0 0,0-8 0 0,-5 4 0 16,1-4 11-16,3 0-13 0,-3-4 5 0,-1 4 8 0,0-4-13 16,1 0 5-16,-1-4 8 0,5 4-13 0,-9-4 13 15,9 0 0-15,-5-4 0 0,5-1 0 16,-5 1-9-16,5 0 9 0,-4-4-8 0,3 8 8 0,-3-4 0 0,-1 0 0 16,-4-5 0-16,4 5 0 0,1 0 0 0,3 4 0 15,-3 0 0-15,4 0 0 0,-5 0 0 0,0 4 12 16,1 4-4-16,-1 0 0 0,0 8-8 0,-4-4 9 15,5 0-9-15,-1 4 10 0,0 4-10 0,1 0 10 16,-1 0-10-16,0 5 10 0,1-1-10 0,3 0 0 16,1 4 9-16,5-4-9 0,-5 1-9 0,4-5-7 15,1 4 0-15,4-4-1 0,0 4 17 0,0-8 0 16,4 4 0-16,5 1 0 0,0-5 0 0,-4 0 0 16,4-4 0-16,0 4 0 0,0 4 48 0,5-4 12 15,-5-8 4-15,0-4 0 0,0 4-52 0,0-4-12 0,5 4 0 16,0-4 0-16,-5 0 0 0,0 0 0 0,0 0 0 15,5 0 0-15,-5 0 8 0,4 0-8 0,1 0 11 16,-5 0-1091-16</inkml:trace>
  <inkml:trace contextRef="#ctx0" brushRef="#br0" timeOffset="20149">14040 1040 633 0,'0'0'56'0,"0"0"-44"15,0 0-12-15,0 0 0 0,0 0 143 0,-4 4 26 0,-1 0 6 16,1 0 1-16,-5 0-48 0,4 0-8 0,1-8-3 0,-5 0 0 16,-1 0-41-16,1 0-8 0,-4-4-1 0,-1 8-1 15,5 0 6-15,-5-8 0 0,1-4 1 0,-1-1 0 16,0 5-73-16,1-8-12 0,-6 4-4 0,6 0-1 16,-6-4 27-16,1 0 6 0,-4 7 0 0,3-3 1 15,1 4-17-15,0-4-11 0,-5 0 2 0,0 8 0 16,1 0 9-16,-1-4 0 0,0 0 0 0,-4 0 0 15,4-1 10-15,-4 1-2 0,4 0-8 0,5 4 12 16,-5 0-12-16,5-4 0 0,0 4 0 0,4 4 0 0,-4-4 0 16,9 0 0-16,-1-4 0 0,1 4 0 0,5 0 0 15,4 4 0-15,-5-4 0 0,5 4 0 16,0 0 0-16,0 0 0 0,0-8 0 0,0-1 0 0,0 9 0 0,5-8 0 16,-1 0 0-16,5 0 0 0,5 0 54 0,-5-4 8 15,5 4 2-15,0-4 0 0,-1 4-52 0,5-4-12 16,5 3 0-16,0 1 0 0,0 0 54 0,4 4 8 15,0-4 2-15,-4 4 0 0,0-4-42 0,0-4-8 16,4 4-2-16,0-4 0 0,5 3-4 0,-5 1 0 16,-4 4-8-16,0-4 12 0,0 0-12 0,-1 4 0 15,-3 0 8-15,-1 0-8 0,0 0 0 0,0 0 0 16,-4 0 0-16,0 4 0 0,-1-4-12 0,-4 4-8 16,1 0-1-16,-10 0-1 0,9 0 22 0,-9 0 0 15,4 4 0-15,1 4 0 16,-5 4-167-16,0-12-29 0,0 0-5 0,-9 8-774 0</inkml:trace>
  <inkml:trace contextRef="#ctx0" brushRef="#br0" timeOffset="20437">13458 1125 518 0,'0'0'46'0,"0"0"-37"0,0 0-9 0,0 0 0 16,0 0 212-16,0 0 41 0,0 0 8 0,13 8 2 0,-13-8-92 15,14 4-19-15,-14-4-3 0,18 8-1 0,-4-4-24 16,4 0-6-16,5 0-1 0,0 0 0 0,-10 0-42 0,10-4-9 16,4 4-2-16,1 0 0 0,-1-4-51 0,5 4-13 15,-5 1 0-15,1-1 0 0,-1 0 0 0,5 0 0 16,-10-4 0-16,6 8 0 0,-10-8 26 0,5 4 2 15,-10 0 1-15,6 0 0 16,-6-4-46-16,1 4-10 0,0 0-1 0,-5-4-771 16,0 0-153-16</inkml:trace>
</inkml:ink>
</file>

<file path=ppt/ink/ink2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3:45.594"/>
    </inkml:context>
    <inkml:brush xml:id="br0">
      <inkml:brushProperty name="width" value="0.05" units="cm"/>
      <inkml:brushProperty name="height" value="0.05" units="cm"/>
      <inkml:brushProperty name="color" value="#177D36"/>
      <inkml:brushProperty name="fitToCurve" value="1"/>
    </inkml:brush>
  </inkml:definitions>
  <inkml:trace contextRef="#ctx0" brushRef="#br0">27 174 1036 0,'0'0'46'0,"-9"4"10"0,9-4-45 0,0 0-11 0,0 0 0 0,0 0 0 16,0 0 104-16,0 0 20 0,-5 8 3 0,1 0 1 15,-1-4-52-15,5-4-9 0,0 0-3 0,0 0 0 16,0 0 52-16,0 0 9 0,0 0 3 0,0 0 0 0,0 0-64 0,0 0-12 15,0 0-2-15,0 0-1 0,0 0 11 0,0 0 3 16,0 0 0-16,0-4 0 0,-4-8-38 0,4 4-7 16,0-4-2-16,0 4 0 0,0 8-16 0,0-12 0 15,0-5 0-15,0 5 0 0,0 4 0 0,0-4 0 16,4 0 0-16,-4 0 0 0,0 0 0 0,0-1 0 16,0-3 0-16,0 4-781 15,-4-4-160-15</inkml:trace>
</inkml:ink>
</file>

<file path=ppt/ink/ink2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3:45.782"/>
    </inkml:context>
    <inkml:brush xml:id="br0">
      <inkml:brushProperty name="width" value="0.05" units="cm"/>
      <inkml:brushProperty name="height" value="0.05" units="cm"/>
      <inkml:brushProperty name="color" value="#177D36"/>
      <inkml:brushProperty name="fitToCurve" value="1"/>
    </inkml:brush>
  </inkml:definitions>
  <inkml:trace contextRef="#ctx0" brushRef="#br0">0 24 2188 0,'0'0'48'0,"0"0"11"0,0 0 1 0,0 0 1 0,0 0-49 0,0 0-12 0,9 0 0 0,-9 0 0 16,-9-4 54-16,9 4 8 0,0 0 2 0,0 0 0 15,0-8-64-15,0 8-13 0,0 0-3 0,4-8 0 16,1 4-25 0,-5 4-6-16,0 0-1 0,0 0-953 0</inkml:trace>
</inkml:ink>
</file>

<file path=ppt/ink/ink2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3:46.082"/>
    </inkml:context>
    <inkml:brush xml:id="br0">
      <inkml:brushProperty name="width" value="0.05" units="cm"/>
      <inkml:brushProperty name="height" value="0.05" units="cm"/>
      <inkml:brushProperty name="color" value="#177D36"/>
      <inkml:brushProperty name="fitToCurve" value="1"/>
    </inkml:brush>
  </inkml:definitions>
  <inkml:trace contextRef="#ctx0" brushRef="#br0">0 0 1958 0,'0'0'43'0,"0"0"9"0,0 0 1 0,0 0 3 0,0 0-45 0,0 0-11 16,0 0 0-16,0 0 0 0,0 0 53 0,0 0 9 16,0 0 2-16,0 0 0 0,0 0 0 0,0 0 0 15,0 0 0-15,0 0 0 0,0 0-64 0,0 0-26 16,0 0 2-16,0 0 0 16,0 0-116-16,0 0-22 0,0 0-5 0,0 0-1 0</inkml:trace>
</inkml:ink>
</file>

<file path=ppt/ink/ink2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3:46.589"/>
    </inkml:context>
    <inkml:brush xml:id="br0">
      <inkml:brushProperty name="width" value="0.05" units="cm"/>
      <inkml:brushProperty name="height" value="0.05" units="cm"/>
      <inkml:brushProperty name="color" value="#177D36"/>
      <inkml:brushProperty name="fitToCurve" value="1"/>
    </inkml:brush>
  </inkml:definitions>
  <inkml:trace contextRef="#ctx0" brushRef="#br0">0 53 1440 0,'18'12'64'0,"-18"-12"12"0,0 0-60 0,5 8-16 0,-1 4 0 0,1-3 0 0,-5-9 118 0,0 0 21 16,0 0 4-16,0 0 1 0,0 0-64 0,9 4-13 15,5 4-3-15,-5-4 0 0,-9-4-12 0,9 4-4 16,5 4 0-16,-5-8 0 0,-9 0-38 0,9 8-10 15,4 4 0-15,-3-8 0 0,-1-8 0 0,0 0 0 16,0 0 0-16,-9 4 0 0,0-12 0 0,4 4 0 16,6 0 8-16,-6 0-8 0,-4 0 0 0,0-1 0 15,0 9 0-15,0-12 0 0,-4 0 16 0,4 4-1 16,-5-4-1-16,0 4 0 0,-4-4-25 0,0 8-5 16,0-4 0-16,0 8-1 0,-5-5 26 0,5 10 6 0,0-5 1 15,0 8 0-15,0 4-16 0,0-4 0 0,4 4 0 0,1 0 0 16,-1 4 0-16,1 5 0 0,-1-1 0 15,1 0 0-15,4 0 54 0,0 1 8 0,0-5 2 0,4 4 0 16,1-4-64-16,-1 0 0 0,5 0-12 0,-4-3 2 16,4-1 10-16,-4 0 14 0,4-4-3 0,-5 0-1 15,5 4 11-15,0-4 3 0,0-8 0 0,1 0 0 16,-1 4-24-16,4 0 0 0,1-4 0 0,4 4 0 16,-4-4-64-16,0 0-18 0,4 0-3 15</inkml:trace>
</inkml:ink>
</file>

<file path=ppt/ink/ink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5:39:42.533"/>
    </inkml:context>
    <inkml:brush xml:id="br0">
      <inkml:brushProperty name="width" value="0.05" units="cm"/>
      <inkml:brushProperty name="height" value="0.05" units="cm"/>
      <inkml:brushProperty name="fitToCurve" value="1"/>
    </inkml:brush>
  </inkml:definitions>
  <inkml:trace contextRef="#ctx0" brushRef="#br0">392 139 1728 0,'0'0'38'0,"0"0"8"0,0-17 2 0,0 17 0 0,9 25-39 0,-9-25-9 16,0-34 0-16,0 9 0 16,0-1 53-16,-9 10 9 0,9 16 2 0,-10-9 0 0,1 1 0 0,-1-9 0 15,-18 8 0-15,-1 9 0 0,20 0-52 0,-30 0-12 16,11 17 0-16,-1 0 0 0,-9 0 54 0,10 8 8 15,-10 9 2-15,9 0 0 0,10 8-30 0,9-8-6 16,-18 0 0-16,18 0-1 0,10-9 8 0,0 9 1 16,0-8 1-16,0-1 0 0,0 9-37 0,10-9-15 0,-1 1 1 0,10-9 0 15,-19-17 23-15,19 17 5 0,10 0 1 0,-10-9 0 16,-19-8 1-16,29 9 1 0,-20-9 0 0,10 0 0 16,-19 0-1-16,38 0-1 0,-28 0 0 0,-1-9 0 15,10 9 13-15,-19 0 2 0,19-17 1 16,1 9 0-1,-1-1-47-15,-19 9-8 0,0-17-3 0,19 0 0 0,-10-17 43 0,1 9 9 16,18 8 2-16,-28 0 0 0,0 17-126 16,0 0-25-16,10-8-4 0,9-1-648 0,-10 1-128 0</inkml:trace>
  <inkml:trace contextRef="#ctx0" brushRef="#br0" timeOffset="355">601 189 1497 0,'0'0'32'0,"19"17"8"0,-19-17 0 0,10 17 4 0,9 9-36 0,-9-9-8 16,-10-17 0-16,9 25 0 0,-9 0 104 0,-9 1 20 16,9-1 3-16,-10 1 1 0,10-26-52 0,10 25-9 15,-1-8-3-15,10 0 0 16,-19 8-51-16,0-8-13 0,0 9 0 0,0-9 0 0,0 0 0 0,0-17 0 16,0 0 0-16,0 0 0 0,0 0 0 0,0 0 0 15,0 0 0-15,0 0 0 0,0 0 0 0,0 0 0 16,0-9 0-16,19-8 0 0,-9 9 0 0,9-9 0 15,-10 0 0-15,10-9 0 0,-9 1 0 0,18 0 0 16,-9-1 0-16,10 1 0 0,-29-9 0 0,19 0 0 0,19 9 0 16,-19-9 0-16,-9 8 54 0,-1 1 8 0,20 8 2 15,-10 0 0-15,-19 17-52 0,0 0-12 0,19 0 0 16,10 17 0-16,-29-17 54 0,0 17 8 0,19 17 2 16,-10-9 0-16,1 9-52 0,-1 0-12 0,-9 0 0 0,10 8 0 15,-1-8 0-15,-9 0 0 0,0 0 0 0,0 0 0 16,0-9 0-16,0 0 0 0,0 9 0 0,0-8 0 15,0-26-151 1,-9 25-33-16,-1 9-6 0,1-9-2 0</inkml:trace>
</inkml:ink>
</file>

<file path=ppt/ink/ink2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3:46.790"/>
    </inkml:context>
    <inkml:brush xml:id="br0">
      <inkml:brushProperty name="width" value="0.05" units="cm"/>
      <inkml:brushProperty name="height" value="0.05" units="cm"/>
      <inkml:brushProperty name="color" value="#177D36"/>
      <inkml:brushProperty name="fitToCurve" value="1"/>
    </inkml:brush>
  </inkml:definitions>
  <inkml:trace contextRef="#ctx0" brushRef="#br0">0 32 2192 0,'5'-12'97'0,"-5"12"20"47,0 0-93-47,0-4-24 0,0-4 0 0,0 8 0 16,4-4 42-16,-4 4 4 0,5-4 1 0</inkml:trace>
</inkml:ink>
</file>

<file path=ppt/ink/ink221.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69.51501" units="1/cm"/>
          <inkml:channelProperty channel="Y" name="resolution" value="415.70438" units="1/cm"/>
          <inkml:channelProperty channel="T" name="resolution" value="1" units="1/dev"/>
        </inkml:channelProperties>
      </inkml:inkSource>
      <inkml:timestamp xml:id="ts0" timeString="2023-01-23T04:34:49.217"/>
    </inkml:context>
    <inkml:brush xml:id="br0">
      <inkml:brushProperty name="width" value="0.05" units="cm"/>
      <inkml:brushProperty name="height" value="0.05" units="cm"/>
      <inkml:brushProperty name="color" value="#177D36"/>
      <inkml:brushProperty name="fitToCurve" value="1"/>
    </inkml:brush>
  </inkml:definitions>
  <inkml:trace contextRef="#ctx0" brushRef="#br0">0 28 0,'0'0'0,"0"0"0,0 0 15,86 16 1,-13-32-16,23-12 16</inkml:trace>
</inkml:ink>
</file>

<file path=ppt/ink/ink2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4:50.313"/>
    </inkml:context>
    <inkml:brush xml:id="br0">
      <inkml:brushProperty name="width" value="0.05" units="cm"/>
      <inkml:brushProperty name="height" value="0.05" units="cm"/>
      <inkml:brushProperty name="color" value="#177D36"/>
      <inkml:brushProperty name="fitToCurve" value="1"/>
    </inkml:brush>
  </inkml:definitions>
  <inkml:trace contextRef="#ctx0" brushRef="#br0">32 996 288 0,'-9'-4'12'0,"9"4"4"0,0 0-16 0,0 0 0 15,0 0 0-15,0 0 0 0,0 0 190 0,-4-4 35 16,4 4 7-16,-5 0 2 0,0-4-116 0,5 4-23 15,0 0-5-15,0 0-1 0,0 0 10 0,0 0 1 0,-4 0 1 0,4-4 0 16,-9 0-28-16,9 4-5 0,0 0-2 16,4-13 0-16,-4 5-36 0,0-4-7 0,5 0-2 15,-1 0 0-15,1-4-13 0,-5 4-8 0,5-5 10 0,-1-3-10 16,-4 0 0-16,0-4 0 0,0-1 0 0,0-3 0 16,0 0 0-16,5-5 0 0,-1 1 0 0,1-4 0 15,-5 3 0-15,4-3 0 0,-4-1 0 0,-4-3 0 16,4 3 0-16,0 5 0 0,0 4 0 0,0-1 0 15,0 5 0-15,-5 4 0 0,5 0 0 0,-4 3 0 16,4 5 10-16,0 4-10 0,0-4 10 0,4 4-10 16,-4 8 10-16,0 0-10 0,0 0 10 0,9-4-10 15,-9 4 20-15,0 0-1 0,0 0-1 0,0 0 0 0,9 0-18 16,-9 0 0-16,0 0 8 0,10 4-8 0,-1 4 0 0,0 0 10 16,-5 0-10-16,5 4 8 0,-4 1 0 0,4-1-8 15,0 8 12-15,-4-4-4 0,4 4-8 0,0 1 10 16,5-1-10-16,-5 0 10 0,-5-4-10 0,5 0 10 15,0 5-10-15,5 3 10 0,4-4-10 0,-4 0 10 16,4 5-10-16,0-1 10 0,1 0-10 0,3-3 10 16,-3 3-10-16,3 0 10 0,-3-4-10 0,3 1 12 15,-3-5-12-15,-1 0 12 0,-5 0-12 0,1-4 0 16,-5 0 9-16,5 1-9 0,0-1 0 0,-5-4 0 16,0 4 0-16,-5-4 0 0,5 0 0 0,-4 0 9 15,-5-8-9-15,0 0 0 0,0 0 8 0,9 4-8 16,-9-4 0-16,0 0 0 0,0 0 8 0,5 4-8 15,4 0 0-15,-9-4 0 0,0 0 0 0,0 0 0 16,0 0 0-16,0 0 0 0,9-8 0 0,0 4 0 16,-5-4 0-16,1 0 0 0,4-4 0 0,-4 4 0 0,-5-4 0 15,9-1 0-15,-9-3 9 0,4 0-9 0,1-4 0 16,-1-4 9-16,-4-1-9 0,5-3 0 0,0 0 0 0,-1-5 0 16,1-3 0-16,-1-1 8 15,1 1-8-15,4-9 0 0,-5 5 0 0,1 4 0 0,-5-1 0 0,5 1 0 16,-1 3 9-16,5 1-9 0,-9 4 10 0,5 3-10 15,4 1 11-15,-9 4-11 0,4 4 12 0,-4 0-12 16,5-1 12-16,0 5-12 0,-5-4 12 0,0 8-12 16,0 0 11-16,0 4-11 0,0-4 10 0,4-4-10 0,-4 3 0 15,5 5 8-15,-5-4-8 0,0 8 0 16,0 0-128-16,0 0-28 0</inkml:trace>
</inkml:ink>
</file>

<file path=ppt/ink/ink2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4:56.561"/>
    </inkml:context>
    <inkml:brush xml:id="br0">
      <inkml:brushProperty name="width" value="0.05" units="cm"/>
      <inkml:brushProperty name="height" value="0.05" units="cm"/>
      <inkml:brushProperty name="color" value="#177D36"/>
      <inkml:brushProperty name="fitToCurve" value="1"/>
    </inkml:brush>
  </inkml:definitions>
  <inkml:trace contextRef="#ctx0" brushRef="#br0">257 523 288 0,'0'0'25'0,"0"0"-25"0,0 0 0 0,0 0 0 16,0 0 120-16,0 0 20 0,0 0 3 0,0 0 1 0,0 0-64 15,0 0-13-15,0 0-3 0,0 0 0 16,0 0-8-16,0 0-3 0,0 0 0 0,0 0 0 0,0 0 18 16,0 0 3-16,0 0 1 0,0 0 0 0,0 0-9 0,0 0-2 15,0 0 0-15,9 4 0 0,-9-4 11 0,0 0 1 16,0 0 1-16,0 0 0 0,0 0-36 0,0 0-7 15,0 0-2-15,0 0 0 0,0 0-12 0,0 0-4 16,0 0 0-16,0 0 0 0,0 0-16 0,0 0 8 16,0 0-8-16,5-8 0 0,-5 8 0 0,0-9 0 15,0 1 0-15,0 4 0 0,-9-8 0 0,0 4 0 16,4 0 0-16,-4 0 0 0,-5 0 0 0,1 0 0 16,-5 0 0-16,4 4 0 0,0-1 0 0,1 5 0 15,-6 0 10-15,1 5-10 0,5-1 12 0,-6 4-4 16,6 4 0-16,-1 8 0 0,0 0-8 0,5 5-14 15,-4-1 3-15,8 4 1 0,0-4 34 0,1 5 6 16,-1-1 2-16,5 0 0 0,0-3-18 0,0-1-3 16,5-4-1-16,4-4 0 0,-4 1 7 0,-1-5 2 15,1 0 0-15,4-4 0 0,-9-8-19 0,0 0 8 0,13 0-8 16,6-4 0-16,-6-4 0 0,1 0 0 0,-5-4 0 16,9-5 0-16,-4 1 0 0,0-4 0 0,-1 0 0 15,1 0 0-15,0-5 0 0,-1 1 0 0,-4-4 0 0,0-5 0 16,-4-3 8-16,4 3-8 0,5-3 0 0,-5 0 0 15,-5-5 0-15,1 5 0 0,9-1 0 0,-5 1 0 16,-5-1 0-16,1 5 0 0,9-4 0 0,-1 3 0 16,-8 5 0-16,-1 0 0 0,-4 7 0 0,5 5 0 15,-1 8 0-15,1-4-9 0,-10 8 9 0,5 4-12 0,0 0 12 16,0 0 0-16,0 0 0 0,-9 12 0 0,0 4 0 0,5 0 0 16,-10 5 9-16,5 3-9 0,4 0 13 15,1 5-4-15,-5 7-1 0,0 0 0 16,4 1-8-16,5-1-9 0,0 5 9 0,0-5-13 0,-5 1 36 15,1-1 7-15,4 0 2 0,0 1 0 0,0-9-20 16,4 0-3-16,1-3-1 0,0-5 0 0,-1 0-8 0,-4 0 0 16,0-3 0-16,5-1 8 15,4-4-102-15,0 0-21 0,-5 0-4 0,1-4-903 16</inkml:trace>
  <inkml:trace contextRef="#ctx0" brushRef="#br0" timeOffset="333">603 745 1378 0,'0'0'61'0,"0"0"13"0,0 0-59 0,0 0-15 0,0 0 0 0,0 0 0 16,0 0 101-16,0 0 18 0,9-8 3 0,-9 8 1 15,-4-8-53-15,4-4-10 0,4 4-3 0,-4-4 0 16,5 3-36-16,-5-3-7 0,0 4-2 0,0-4 0 16,5 4-12-16,-5-4 0 0,4-4 8 0,1-1-8 0,-5-3 15 0,0 0 0 15,4 4 0-15,1 4 0 0,-10-4-24 0,5 3-5 16,0 1-1-16,0 0 0 15,0 4-117-15,0 0-23 0,0 8-5 0,0 0 0 0</inkml:trace>
  <inkml:trace contextRef="#ctx0" brushRef="#br0" timeOffset="667">763 725 1342 0,'0'0'60'0,"0"0"12"0,0 0-58 0,4 8-14 16,-4-8 0-16,0 0 0 0,0 0 88 0,0 0 16 16,14 8 2-16,-14-8 1 0,0 0-43 0,0 0-9 15,0 0-2-15,9-4 0 0,0 0-26 0,0-4-6 16,-9 8-1-16,5-8 0 0,-1 0-11 0,1-4-9 0,-5 3 12 16,0-3-12-16,0 0 0 0,-5-4-16 0,-4 0 2 15,5 0 0-15,-5-1 14 0,-1 1 0 0,1 0 0 16,0 0 0-16,5 4 0 0,-5 0 0 0,4-5 0 0,0 5 0 15,1 0 8-15,-1 0 4 0,5 4 0 0,0 8 1 16,0-8-13-16,0 8-18 0,0 0 4 0,9-8 1 16,-4-4 13-16,4 3 0 0,5 5 0 0,-1-4 0 15,1 4 32-15,0 0 13 0,-1 0 3 0,1 0 0 16,4 0-13-16,-4 4-3 0,0 0 0 0,-1 0 0 16,-4 0-32-16,-9 0-19 0,0 0 3 0,0 0 0 15,0 0-38-15,0 0-7 0,10 0-2 0,-10 0-847 16</inkml:trace>
  <inkml:trace contextRef="#ctx0" brushRef="#br0" timeOffset="828">622 154 979 0,'0'0'43'0,"0"0"9"0,0 0-41 0,0 0-11 16,0 0 0-16,0 0 0 0,0 0 15 0,0 0 1 15,0 0 0-15,0 0-468 0</inkml:trace>
  <inkml:trace contextRef="#ctx0" brushRef="#br0" timeOffset="1118">1086 761 1321 0,'14'8'58'0,"-14"-8"13"15,0 0-57-15,0 0-14 0,0 0 0 0,4-8 0 16,-4-4 93-16,0 0 16 0,0-4 3 0,0 0 1 16,0-1-25-16,0-3-6 0,0-12-1 0,-4-1 0 15,-1 1-41-15,1 0-8 0,-1-5-1 0,0 1-1 16,5-5-7-16,0 5-2 0,0 4 0 0,0-5 0 0,0 5-8 0,0 3-1 15,5 1-1-15,-5-4 0 0,-9 3-2 0,9 1 0 16,4 4 0-16,1 4 0 0,-5-5-9 0,0 9 10 16,0-4-10-16,5 8 10 15,4 4-78-15,-9 0-15 0,-9-1-3 0,4 9-846 16</inkml:trace>
  <inkml:trace contextRef="#ctx0" brushRef="#br0" timeOffset="1299">918 344 403 0,'0'0'36'0,"13"5"-36"15,5-1 0-15,1 0 0 0,-6-4 289 0,5 4 51 16,-4 0 11-16,0 0 1 0,4 4-220 0,-4-8-45 0,4 0-9 16,0 8-2-16,-4-4-58 0,4 0-18 0,-4 0 8 0,4 4-8 31,-5-4-149-31,1 0-35 0,18 4-6 0,4 0-2 0</inkml:trace>
  <inkml:trace contextRef="#ctx0" brushRef="#br0" timeOffset="1719">1427 474 403 0,'0'0'17'0,"0"0"5"15,0 0-22-15,0 0 0 0,0 0 0 0,0 0 0 0,0 0 299 16,5-8 55-16,-5-4 11 0,0 4 3 0,-5-4-212 0,5 12-43 15,-4-9-8-15,-1 1-1 0,1 0-64 0,-1 8-12 16,-4-4-2-16,5 8-1 0,-6 0-25 0,6 0 0 16,-5 0 0-16,4 4 0 0,-4 5 56 0,5-1 7 15,-1-4 1-15,0 4 0 16,1 0-103-16,4 0-20 0,-5-4-4 0,5 5-1 0,0 3 51 0,5-8 13 16,-5-8 0-16,0 12 0 15,4-4-56-15,-4-8-5 0,0 0-2 0,0 0 0 0,0 0 51 0,5 8 12 16,0 0 0-16,-5-8 0 0,0 0 0 0,0 0 0 15,0 0 0-15,0 0 0 0,0 0 0 0,0 0 0 16,13-4 0-16,-13 4 0 0,9-4 0 0,0 0 0 16,5 4 0-16,-14 0 0 0,0 0 0 0,5-8 0 15,4 0 0-15,-5 0 0 0,-4 8 0 0,0 0 0 0,0 0 0 16,0 0 0-16,9-4 0 0,-9 4 0 16,10 4 0-16,-1 0 0 0,-5 4 48 0,5-4 13 0,-4 8 3 0,-1 4 0 15,1-4-52-15,-5 1-12 0,5 3 0 0,-5 0 0 16,0 0 28-16,-5 0 2 0,5-4 1 15,-5 1 0-15,5-13-31 0,0 12 0 0,0 0 0 0,0-12 0 32,0 0-208-32,0 0-36 0,0 0-6 0,0 0-2 0</inkml:trace>
  <inkml:trace contextRef="#ctx0" brushRef="#br0" timeOffset="2063">1682 519 1497 0,'0'20'66'0,"-4"-12"14"16,4 0-64-16,-5 4-16 0,1 0 0 0,-1 4 0 0,5 1 106 0,-4-5 18 16,-5 4 3-16,4 0 1 0,0 4-30 0,1-8-6 15,-5 1 0-15,4-1-1 0,1 0-60 0,4-4-12 16,0-4-3-16,0-4 0 0,0 0-3 0,0 0-1 16,0 0 0-16,0 0 0 0,0 0-12 0,0 0 0 15,0 0 0-15,9-12-10 0,-5 0 10 0,5 4 0 16,1-4 0-16,3-1 0 0,-4 1 0 0,-4 0 0 15,4 4 0-15,5-4 0 0,-1 0 0 0,-4 0 0 16,0 3 8-16,1-3-8 0,3 0 0 0,1 4 0 16,4 4 0-16,-9 0 0 0,-9 4 12 0,9-4-3 15,-9 4 0-15,0 0 0 0,0 0-9 0,0 0 0 16,0 0 0-16,14 8 0 0,-5 0 0 0,-4 0 0 16,4 4 0-16,-5 1 0 0,-8-5 0 0,4 8 0 0,4 0 0 15,-8 4 0-15,-1 0 16 0,1 5 0 0,-1-5 1 16,5 0 0-1,5 0-165-15,-1-7-34 0,-8-1-6 0,8-4-724 0</inkml:trace>
  <inkml:trace contextRef="#ctx0" brushRef="#br0" timeOffset="2575">2060 535 864 0,'0'0'76'16,"0"0"-60"-16,0 0-16 0,0 0 0 15,0 0 165-15,0 0 31 0,-9 4 5 0,0 4 2 0,0-8-102 0,0 8-20 16,4 0-4-16,-4 0-1 0,0 0-40 0,-5 0-9 16,5 4-2-16,0 1 0 0,-4-5-25 0,3 4 0 15,6 0 0-15,-5 0 0 0,0-4 39 0,4 4 2 16,1 0 1-16,-1 5 0 0,10-9-22 0,-5 4-5 16,4 0-1-16,1 0 0 0,4-4 10 0,0 0 3 15,-9-8 0-15,4 8 0 0,10-3-27 0,-5 3 0 16,0-4 0-16,0 4 0 0,-9-8 0 0,14 0 12 15,0 4-4-15,-5 0 0 0,-9-4-8 0,13 0-16 16,6 0 4-16,-6-4 1 0,-4 0-8 0,5 4-1 16,-5-4-1-16,5 0 0 15,-5-4-8-15,5 4-2 0,-10-9 0 0,10 5 0 0,0 0 13 0,-5 0 2 0,0-4 1 16,4 4 0-16,-3 4 15 0,-1-4 0 16,0 0 0-16,4-5-9 0,-4 1 9 0,-4 4 0 15,4 0 0-15,0 4 0 0,-4-4 16 0,-1 0 4 0,-4-4 2 16,0 4 0-16,-4-4-6 0,4 3 0 0,-5-3-1 15,1 0 0-15,-5 4-15 0,-1 0 0 0,6 0 0 16,-1 4 0-16,5 4 20 0,0 0-3 0,0 0 0 0,0 0 0 16,0 0-17-16,-13 4 0 0,13-4 0 0,-14 16 0 15,10-4 41-15,-1 4 5 0,5-3 1 0,0-1 0 16,5 4-9-16,-1-4-2 0,5 4 0 0,0 0 0 16,0-3-36-16,0-1 0 0,5-4 0 0,0 0 0 15,-1 0 0-15,6 0 0 0,-1 4 0 0,5 0 8 16,-1-4 0-16,6 5 0 0,-6-1 0 0,6-8 0 15,4 0-90-15,-5 0-18 0,-9 0-3 0,0 0-1 16</inkml:trace>
</inkml:ink>
</file>

<file path=ppt/ink/ink2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5:00.247"/>
    </inkml:context>
    <inkml:brush xml:id="br0">
      <inkml:brushProperty name="width" value="0.05" units="cm"/>
      <inkml:brushProperty name="height" value="0.05" units="cm"/>
      <inkml:brushProperty name="color" value="#177D36"/>
      <inkml:brushProperty name="fitToCurve" value="1"/>
    </inkml:brush>
  </inkml:definitions>
  <inkml:trace contextRef="#ctx0" brushRef="#br0">0 56 1267 0,'0'0'56'0,"0"0"12"0,0 0-55 0,0 0-13 0,0 0 0 0,0 0 0 0,0 0 105 16,9 4 19-16,-9-4 3 0,5 12 1 0,-1-3-3 0,1-1 0 16,4 0 0-16,-4 4 0 0,-1 0-46 15,1 8-10-15,-5-4-1 0,4 5-1 0,-4-1-54 0,0 4-13 16,0 5 0-16,0-1 0 0,-4 4 0 0,4 1 0 16,-5-1 0-16,1 0 0 0,-1 1 54 0,5 3 8 15,0-3 2-15,-4 3 0 16,-1-4-78-16,0-3-15 0,1-5-3 0,4-4-1 0,0-4 33 0,0 1 0 15,0-9 0-15,0-8 0 0,0 12 0 0,0-12 0 16,0 0 0-16,0 0 0 0,0 0-10 0,0 0 10 16,0 0-8-16,0 0 8 0,0 0 0 0,0 0 0 15,0 0 0-15,0 0 0 0,4-8-12 0,6-4 4 16,-1-5 0-16,0 5 0 0,-5-4 8 0,5-4 0 16,-4 0 0-16,4-1 0 0,0 1-17 0,5 0-2 15,-1-4 0-15,-3 3 0 0,3 5 19 0,1 0 0 16,-5 0 0-16,5 0 0 0,-5 3 0 0,4 5 0 0,-3 0 0 15,-1 0 0-15,0 4 0 0,-5 0 0 0,5 8 0 16,-9-4 0-16,5 8 0 0,-1 0 0 0,1 0 0 0,-5 9 0 16,0-5 0-16,-5 8 0 0,1 4 0 0,-1-4 0 15,-8-3 18-15,-1 3 7 0,0 4 2 0,1 0 0 16,4 1-27-16,-5-9 0 0,0 0 0 0,1 4 0 16,4-7 0-16,-1-1 0 0,-3 0 0 0,8-4 0 15,-4 0 0-15,9 0 0 0,0-8-14 0,0 0 5 16,0 0-95-16,0 0-20 15,0 0-3-15,0 0-850 0</inkml:trace>
  <inkml:trace contextRef="#ctx0" brushRef="#br0" timeOffset="299">292 886 1220 0,'0'0'54'0,"0"0"11"0,0 0-52 0,0 0-13 15,0 0 0-15,0 0 0 0,0 0 105 0,4-8 19 16,-4-8 3-16,5 3 1 0,-1-7-52 0,1 0-9 16,-1 0-3-16,5-9 0 0,-4-3-16 0,4 0-3 15,-4-1-1-15,-1-3 0 0,5-1-8 0,0-7-3 16,-4-5 0-16,0 1 0 0,-1 3-44 0,5 5-9 0,0-5-1 15,0 5-1-15,-4 3 22 0,-1 1 0 16,6 0 8-16,-1 7-8 0,0 5 11 0,-5-4-3 0,1 7-8 16,-1 1 12-1,6 4-35-15,-6 0-7 0,5 8-2 0,-4 0-892 0</inkml:trace>
  <inkml:trace contextRef="#ctx0" brushRef="#br0" timeOffset="866">660 303 1497 0,'0'0'32'0,"0"0"8"0,0 0 0 0,0 0 4 15,0 0-36-15,0 0-8 0,0 0 0 0,-4 12 0 0,-1-4 81 0,1 5 15 16,4-1 2-16,-5 0 1 0,5 8-56 0,-4-4-11 16,4 0-3-16,0 1 0 0,0 3 16 0,0 0 3 15,-5 0 1-15,5-4 0 0,0 1-27 0,5-1-6 16,-5 4 0-16,0-4-1 0,4 0 9 0,1 1 3 16,-5-5 0-16,0 0 0 0,4-4-16 0,-4-8-3 15,5 8-8-15,-5-8 12 0,0 0 0 0,0 0-1 16,0 0 0-16,0 0 0 0,9 0-11 0,5-8 0 15,-5 4-10-15,4-4 10 0,-4-8 0 0,1 4 0 0,-1-1 0 16,0 1 0-16,4-4 0 0,-3-4 0 0,-6 4-8 0,5-1 8 31,0 1-34-31,0 0-4 0,-4 0-1 0,-1 4 0 0,1 0 83 0,0 0 16 0,-1 3 3 0,1 5 1 16,-5-4-52-16,0 8-12 0,0 0 0 0,0 0 0 16,0 0 0-16,4 12 0 0,-4 5 0 0,5 3 0 15,-5 0 0-15,4 0 0 0,1 1 0 0,-1-1 0 16,-4 0 18-16,5-4 1 0,0-4 0 0,4 0 0 15,-5 1-19-15,5-5 0 0,-9-8 0 0,9 4 0 16,-4 0-22-16,-5-4-8 0,9-8-2 0,0-4 0 16,5 3 32-16,-5 1 0 0,-4-4 0 0,8 0 0 0,-4-4 0 15,0 0 15-15,0 0-2 0,-4-5 0 0,4 1-13 16,0 0 0-16,-4 4 0 0,-1-1 0 16,1 1 0-16,-1 0 0 0,1 0 0 0,-5 4 0 15,5 0-62-15,-5-1-15 0,0 5-3 16,0 0-1-16</inkml:trace>
</inkml:ink>
</file>

<file path=ppt/ink/ink2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5:05.839"/>
    </inkml:context>
    <inkml:brush xml:id="br0">
      <inkml:brushProperty name="width" value="0.05" units="cm"/>
      <inkml:brushProperty name="height" value="0.05" units="cm"/>
      <inkml:brushProperty name="color" value="#177D36"/>
      <inkml:brushProperty name="fitToCurve" value="1"/>
    </inkml:brush>
  </inkml:definitions>
  <inkml:trace contextRef="#ctx0" brushRef="#br0">147 542 979 0,'0'0'87'0,"0"0"-70"0,0 0-17 0,0 0 0 0,0 0 170 0,0 0 30 0,0 0 7 0,5-8 1 16,-5 4-116-16,4-4-22 0,-4 8-5 0,0-4-1 15,0-4-51-15,-4-1-13 0,-5 5 0 0,4-4 0 16,0 4 34-16,1 0 4 0,-10 4 1 0,5 0 0 16,9 0-22-16,-4 4-4 0,-6 4-1 0,-3 0 0 15,-5-4-1-15,8 9-1 0,10-1 0 0,-4 0 0 16,-14 0-2-16,9 0-8 0,0 4 12 0,4-3-4 15,0-1-8-15,5-12 0 0,0 0 9 0,0 0-9 16,0 12 0-16,0-12 0 0,5 12 0 0,-5-12 0 16,9 4 0-16,5-4 0 0,-14 0 0 0,13-4 0 15,1 0 0-15,-5-4 0 0,-9 0 0 0,5 0 0 0,4-5 0 16,0-3-10-16,0 4 10 0,0 0-10 0,5 0 10 0,-5-4 0 16,0 4 0-16,0-5 0 0,0 5 0 0,0-4 0 15,5 4 0-15,-5 0 0 0,0 4 0 0,-4 4 0 16,-5 4 0-16,0 0 0 0,0 0 0 0,0 0 0 15,0 0 0-15,0 0 0 0,0 0 0 0,0 0 0 16,0 8 0-16,0 4 0 0,-5 4 49 0,1 0 12 16,-1 0 3-16,1 1 0 0,-1-1-52 0,0 4-12 15,1-4 0-15,4 0 0 0,0 1 0 0,0-5 0 16,4 4 0-16,-4-4 0 0,5 0 0 0,-5-12 0 16,0 8 0-16,0-8-714 15,9 8-146-15</inkml:trace>
  <inkml:trace contextRef="#ctx0" brushRef="#br0" timeOffset="324">402 562 1958 0,'0'0'43'0,"0"0"9"0,0 12 1 0,0 0 3 0,0 1-45 0,-5-1-11 0,5-12 0 0,0 8 0 15,0-8 53-15,-9 12 9 0,9-12 2 0,0 0 0 16,0 0 0-16,0 0 0 0,0 0 0 0,0 0 0 15,0 0-52-15,0 0-12 0,0 0 0 0,0 0 0 16,0 0 0-16,0 0 0 0,5-12 0 0,-1 4 0 16,1-4 0-16,0 3 0 0,-1-3 0 0,5 0 0 0,-4 0 0 0,4 0 0 15,-5 0 0-15,1 4 0 0,4-4 0 0,0 3 0 16,-4 1 0-16,4 0 0 0,-5 4 0 0,-4 4 0 16,10-4 0-16,-10 4 0 0,0 0 0 0,0 0 0 15,0 0 0-15,0 0 0 0,9 0 0 0,4 8 0 16,-4 0 0-16,1 0 0 0,-10-8 0 0,4 13 0 15,1-1 0-15,-1 4 0 0,-4 0 0 0,0 0 0 16,5 0 0-16,-1-7 0 16,-4 3-100-16,5 0-22 0,-1 0-5 0,1 0-820 0</inkml:trace>
  <inkml:trace contextRef="#ctx0" brushRef="#br0" timeOffset="789">762 582 576 0,'18'0'51'0,"-14"0"-41"0,1 0-10 15,0-4 0-15,4 4 207 0,0-8 39 16,-5 8 8-16,1-4 2 0,4 0-103 0,-4 0-20 0,-5-4-4 16,4 4-1-16,5-8-102 0,-9 4-26 0,0-4 0 0,0 3 0 15,-4-3 36-15,-1 0 3 0,1 4 0 0,-1 0 0 16,0 0-11-16,1 0-3 0,-5 4 0 0,0 0 0 16,-5 4-25-16,0 0 0 0,5 0 0 0,0 4 0 15,0 0 56-15,0 0 7 0,0 4 1 0,0 0 0 16,0 0-52-16,4 0-12 0,-9 0 0 0,10 0 0 15,4 1 0-15,0-9 0 0,-5 12 0 0,5-12 0 16,0 8 0-16,0 0 0 0,0 0 0 0,0-8 0 16,0 0 0-16,0 0 0 0,0 0 0 0,14 4 0 15,-14-4 0-15,14-4 0 0,-1 0 0 0,1-4 0 0,-5 0 0 0,5-4 0 16,-1-1 0-16,1-3 0 0,-5 0 0 0,5-4 0 16,-1 4 0-16,1-5 0 0,0 1 0 0,-5-8 0 15,0 4 0-15,0-5 0 0,0 1 0 0,-4-4 0 16,-1-1 0-16,-4 1 0 0,9-1 0 0,-9 9 0 15,0-4 0-15,0 4 0 0,0-1 0 0,0 5 0 16,0 8 0-16,0 0 0 0,0 4 0 0,0 8 0 16,0 0 0-16,0 0 0 0,-4 12 21 0,-1 8 2 15,5 8 0-15,0 1 0 0,0 3 14 0,0-4 3 16,0 9 1-16,5-1 0 0,-1 5-33 0,1-5-8 16,4-4 0-16,-4 5 0 0,4-5 0 0,0 1 0 15,0-5 0-15,0-4 0 0,5 1 0 0,-1 3 0 16,1-4 0-16,4-4 0 15,-4-3-49-15,4 3-12 0,-4-8-3 0,4 0 0 0</inkml:trace>
</inkml:ink>
</file>

<file path=ppt/ink/ink2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5:03.420"/>
    </inkml:context>
    <inkml:brush xml:id="br0">
      <inkml:brushProperty name="width" value="0.05" units="cm"/>
      <inkml:brushProperty name="height" value="0.05" units="cm"/>
      <inkml:brushProperty name="color" value="#177D36"/>
      <inkml:brushProperty name="fitToCurve" value="1"/>
    </inkml:brush>
  </inkml:definitions>
  <inkml:trace contextRef="#ctx0" brushRef="#br0">51 688 1263 0,'0'0'28'0,"0"0"5"0,0 0 2 0,0 0 1 0,0 0-36 0,0 0 0 0,0 0 0 0,-5-4 0 16,1 0 59-16,-1 0 5 0,1-4 0 0,-6 0 1 15,10 0-1-15,-4-1 0 16,4 1 0-16,-5-4 0 0,-4-8-51 0,5 4-13 0,4 0 0 0,0-5 0 16,0 1 40-16,-5-4 6 0,10 0 1 0,-5-1 0 15,4 1-31-15,1 0-7 0,-1-1-1 0,1 5 0 0,-1 0-8 0,6 0 8 16,-6 4-8-16,5-1 8 0,-4 1-8 0,4 0 10 15,-5 4-10-15,1 0 10 16,0-4-10-16,-1 7 0 0,5 1 0 0,-4 0 0 16,-1 4-100-16,1 0-23 0,-1-4-4 15,1 8-1-15</inkml:trace>
  <inkml:trace contextRef="#ctx0" brushRef="#br0" timeOffset="667">283 595 1267 0,'0'0'28'0,"0"0"5"0,0 0 2 0,0 0 1 0,0 0-36 0,0 0 0 0,0 0 0 0,0 0 0 16,0 0 0-16,0 0 0 15,0 0 0-15,0-8 0 0,-5 4 58 0,5-4 5 0,0 0 1 0,0-1 0 16,0 1-52-16,0 0-12 0,5 0 0 0,-5-8 0 16,0 0 0-16,5 4 0 0,-1-5 0 0,-4 5 0 15,5 0 0-15,-1 0 0 0,1 0 0 0,-1 0 0 0,1 4 0 0,-1-4 0 16,5 3 0-16,-4 1 0 0,-5 8 0 0,9-8 0 15,-4 0 0-15,4 0 0 0,-9 8 54 0,0 0 8 16,9 0 2-16,-9 0 0 0,0 0-52 0,14 0-12 16,-5 0 0-16,-9 0 0 0,9 8 54 0,0 0 8 15,0 0 2-15,-4 5 0 0,-1-1-20 16,1 0-4-16,-1 4-1 0,1 0 0 0,-5-4-11 0,4 4-3 16,-4 1 0-16,0-5 0 0,0 4-25 0,0-4 0 15,0 0 0-15,0 0 0 0,0-3 0 0,0 3 0 16,0-12 0-16,0 0 0 0,0 0 0 0,0 0 0 15,0 0 0-15,0 0 0 0,0 0 0 16,0 0 0-16,0 0 0 0,0 0 0 0,0 0 0 0,9-8 0 16,5-1 0-16,-5 1 0 15,0-4-46-15,-4 4-14 0,-1-4-4 0,1 0 0 0,-1 0 83 16,6 4 16-16,-6-5 3 0,1 1 1 0,4 0-31 0,0 4-8 16,0-4 0-16,-4 4 0 0,4 0 0 0,0 0 8 15,0 4-8-15,0-4 8 0,-4 4 10 16,-5 4 2-16,0 0 1 0,0 0 0 0,13 0-21 0,-13 0 0 0,0 0 0 15,0 0 0-15,9 4 0 0,-9-4 0 0,9 8 0 0,-4 4 0 16,-5 0 56-16,5 0 6 16,-5 4 2-16,0 0 0 0,-5 1-36 0,5-1-8 0,0 0 0 0,-5 4-1 15,5-4-19-15,0 5 0 0,-4-5 0 0,4 0 0 16,0 0-22 0,4 0-8-16,-4-3-2 0,5-1-685 0,0-4-138 0</inkml:trace>
  <inkml:trace contextRef="#ctx0" brushRef="#br0" timeOffset="893">848 575 1267 0,'0'0'56'0,"-5"12"12"0,0 0-55 0,5 0-13 16,-4 4 0-16,-1 0 0 0,1 1 156 0,4-1 29 15,-5 0 6-15,1-4 1 0,4 4-116 0,-5-3-24 16,5-1-4-16,-4 0 0 0,4-12-25 0,0 12-5 16,0-4-1-16,0 4 0 0,-5-4-17 0,0 0 0 15,5-8 0-15,0 0-645 16,0 0-133-16</inkml:trace>
  <inkml:trace contextRef="#ctx0" brushRef="#br0" timeOffset="1321">1075 401 1468 0,'0'0'65'0,"0"12"14"0,0 0-63 0,0 0-16 0,0 4 0 15,0-4 0-15,-4 5 98 0,4-1 17 0,-5 0 3 0,0-4 1 16,5 4-82-16,0-4-16 0,0 5-3 0,-4-1-1 15,4-4 37-15,0 4 7 0,0-4 2 0,0 4 0 0,0-7-50 16,0-1-13-16,0 0 0 0,0-8 0 0,0 0 0 0,0 0 0 16,0 0 0-16,0 0 0 0,0 0 0 0,0 0 0 15,0 0 0-15,0 0 0 0,0 0 0 0,0 0 0 16,9-12 0-16,-4-1 0 0,-1 1 0 0,-4 0 0 16,9-4 0-16,-4 4 0 0,4-4 0 0,-5-1 0 15,1 1 0-15,4 4 0 0,0 0 0 0,-4 0 0 16,4 0 0-16,0 4 0 0,0-5 0 15,0 9 0-15,5 0 0 0,-5-4 0 0,-4 0 0 0,-5 8 0 16,0 0 0-16,0 0 0 0,9-4 16 0,4 4 2 16,-4 4 0-16,5 0 0 0,-5-4-18 0,0 8 0 15,-4 0 0-15,4 1 0 0,-5 3 8 0,1 0 2 16,-5 0 0-16,5 4 0 0,-1-4-10 0,-4 4 10 16,-4 1-10-16,4-1 10 0,0 0-10 0,0 0 0 15,-5 0 0-15,5 5 0 16,5-9-170-16,-5 4-26 0,-5 0-6 0,5 4-1 0</inkml:trace>
  <inkml:trace contextRef="#ctx0" brushRef="#br0" timeOffset="1571">1412 805 748 0,'0'0'67'0,"0"0"-54"16,0 0-13-16,14 0 0 0,-14 0 159 0,9-4 29 0,0 4 5 15,5-4 2-15,-5 0-74 0,0-4-14 0,-5 0-3 0,5-4-1 16,1-4-59-16,-1 0-12 0,-5-1-3 0,5-3 0 0,-4-8-1 0,4 3 0 16,-4-3 0-16,-1-4 0 0,1-1-28 15,-5 1 0-15,0 0 0 0,0-9 0 0,0 5 0 16,-5-1 0-16,5 1 0 0,-4-5 0 0,4-3 12 0,-5 7-3 16,5 1-1-16,-5 4 0 15,5 3-28-15,-4 1-5 0,4 4-2 0,-5 4 0 16,1-1 27-16,-1 9 0 0,5 0 0 0</inkml:trace>
</inkml:ink>
</file>

<file path=ppt/ink/ink2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5:10.944"/>
    </inkml:context>
    <inkml:brush xml:id="br0">
      <inkml:brushProperty name="width" value="0.05" units="cm"/>
      <inkml:brushProperty name="height" value="0.05" units="cm"/>
      <inkml:brushProperty name="color" value="#177D36"/>
      <inkml:brushProperty name="fitToCurve" value="1"/>
    </inkml:brush>
  </inkml:definitions>
  <inkml:trace contextRef="#ctx0" brushRef="#br0">351 582 172 0,'0'0'16'0,"0"0"-16"0,0 0 0 0,0 0 0 16,0 0 160-16,0 0 30 0,0 0 6 0,0 0 0 15,4 12-132-15,-4-12-28 0,9 4-4 0,-9-4-2 16,0 0-5-16,0 0-1 0,5 9 0 0,-5-9 0 15,0 0 6-15,0 0 1 0,0 0 0 0,0 0 0 16,0 0 6-16,0 0 2 0,4 8 0 0,-4-8 0 0,0 0 0 16,0 0 0-16,0 0 0 0,0 0 0 0,0 0-10 15,0 0-1-15,0 4-1 0,-4 4 0 0,4-8-15 0,-9 4-4 16,0 0 0-16,-1-4 0 0,-3 0 0 0,-5 0 0 16,4 0 0-16,0-4 0 0,-4 0-8 0,4 0 0 15,-4 0 0-15,0-4 8 0,0 0-8 16,0-1 0-16,-1 1 0 0,1 0 0 0,0 0 0 0,4-4 0 15,5 0 0-15,0 4 0 0,0 0 10 16,0 0 0-16,0-1 0 0,4 1 0 0,1 0-10 0,-1 4 0 16,1-4 0-16,4 8 0 0,0 0 0 0,0-12 12 15,0 12-12-15,0-8 12 0,0 0-12 0,0 8 0 16,4-8 0-16,1 0 0 0,-5 0 0 0,0 8 8 16,0 0 2-16,4-9 0 0,1-3 17 0,-5 12 3 15,13-8 1-15,-3 4 0 0,-10 4 20 0,4-8 4 16,10 0 1-16,-1 4 0 0,1-4-12 0,0 4-3 15,4 0 0-15,-4-4 0 0,4 4-20 0,0 0-4 0,-4 4-1 16,4-5 0-16,-4 5-5 0,-1 0-2 0,1 0 0 16,4 0 0-16,-4 0-9 0,-5 0 0 0,4 0 9 15,-13 0-9 1,0 0-24-16,0 0-8 0,10 5-3 0,-10-5-618 0,0 0-124 0</inkml:trace>
  <inkml:trace contextRef="#ctx0" brushRef="#br0" timeOffset="247">0 716 403 0,'0'0'17'0,"0"0"5"16,0 0-22-16,9 4 0 0,0-4 0 0,5 4 0 0,-5-4 287 0,5 0 53 15,-1 0 10-15,6 0 2 0,-1 4-181 0,0-4-37 16,-4 4-7-16,4-4-2 0,-5 0-69 0,6 0-13 16,-1 4-3-16,0 0-1 0,-4 0-25 0,4 0-5 15,0 0-1-15,-4 0 0 16,-1 0-61-16,1 0-13 0,-5-4-2 0</inkml:trace>
  <inkml:trace contextRef="#ctx0" brushRef="#br0" timeOffset="878">656 748 1364 0,'0'0'30'0,"0"0"6"0,0 0 2 0,0 0 0 0,0 0-30 0,0 8-8 0,0-8 0 0,0 0 0 0,0 12 65 15,0-12 12-15,0 0 3 0,0 0 0 0,0 0-23 0,0 0-4 16,0 0-1-16,0 0 0 0,0 0-27 0,0 0-5 16,9-8-2-16,-5 0 0 0,-4 0-6 0,5-4-2 15,4 0 0-15,0-4 0 0,-9-1-10 0,5 1 0 16,-1-4 0-16,1 0 0 0,-5-4-11 0,4-1 3 15,-4-7 0-15,5 0 0 0,-5-1 8 0,4 1 11 16,-4-5-3-16,5 5 0 0,-5 0-8 0,4-1 0 16,-4 5 0-16,5 0 0 0,0-1 10 0,-1 5 0 15,5 4 0-15,-4 4 0 0,-5-1 3 0,4 5 1 16,5 8 0-16,-9 4 0 0,0 0-1 0,0 0 0 16,0 0 0-16,0 0 0 0,0 0-3 0,0 12-1 15,5 9 0-15,9-5 0 0,-10 8-1 0,5-4 0 16,-4 9 0-16,-1-5 0 0,1 4-8 0,4 0 0 15,0 1 0-15,5 3 0 0,-5-3 0 0,5 3 0 16,-1-8 0-16,1 0 0 0,0-3 0 0,-1-1 0 0,1 4 0 0,-5-8 8 16,5-7 21-16,-5 3 4 0,0-4 1 15,0 0 0-15,5-4-18 0,-5 0-3 0,0 0-1 0,-9-4 0 16,9-4-12-16,0-4 0 0,0-4 0 0,0 4 0 16,0-5 0-16,-4-3 0 0,-1-4 0 0,1 0 0 15,0 0 0-15,-5-1 0 0,4-7 0 0,-4 4 0 16,5-1 0-16,-5-3 0 0,0 4 0 0,0-5 0 15,0 1 0-15,0-4 0 0,0 8 0 0,0-5-10 16,0 1 10-16,0 0 0 0,4 3 8 0,-4 1-8 16,0 0 9-16,0-1-9 0,5 5 12 0,-5 4-12 0,0 0 8 15,4 8-8-15,1 0 0 0,-5 8 0 16,0-8-112-16,0 8-28 0,0 0-7 0,0 0-1 0</inkml:trace>
</inkml:ink>
</file>

<file path=ppt/ink/ink2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5:08.423"/>
    </inkml:context>
    <inkml:brush xml:id="br0">
      <inkml:brushProperty name="width" value="0.05" units="cm"/>
      <inkml:brushProperty name="height" value="0.05" units="cm"/>
      <inkml:brushProperty name="color" value="#177D36"/>
      <inkml:brushProperty name="fitToCurve" value="1"/>
    </inkml:brush>
  </inkml:definitions>
  <inkml:trace contextRef="#ctx0" brushRef="#br0">255 607 1728 0,'0'0'38'0,"0"0"8"0,0 0 2 0,0 0 0 0,0 0-39 0,0 0-9 0,0 0 0 0,0 0 0 15,0 0 104-15,0 0 20 0,0 0 3 0,0 0 1 16,-5-8-72-16,5 8-13 0,0 0-3 0,5-8-1 0,-5 0-11 0,9-4-3 15,4 8 0-15,-8 0 0 0,-14-4-25 0,4 0 0 16,5 0 0-16,-4 0 0 0,4 0 0 0,0-1 0 16,0-3 0-16,4 0-712 15,1 0-147-15</inkml:trace>
  <inkml:trace contextRef="#ctx0" brushRef="#br0" timeOffset="162">300 154 1958 0,'0'0'174'0,"0"0"-139"0,0 0-35 0,9-4 0 0,0-4 109 0,-4 8 15 0,-5 0 4 16,0 0 0-16,0 0-52 0,9 0-9 15,-9 0-3-15,0 0 0 0,9-4-51 0,-9 4-13 0,9 0 0 16,-9 0 0 0,0 0-48-16,9 4-13 0,-9-4-3 0,0 0-682 0,9 0-137 0</inkml:trace>
  <inkml:trace contextRef="#ctx0" brushRef="#br0" timeOffset="389">546 583 2188 0,'0'0'48'16,"0"0"11"-16,0 0 1 0,-4 12 1 0,-1 0-49 0,5 5-12 0,-5-1 0 0,1 0 0 0,-5 0 105 0,4 4 19 15,-4-7 3-15,5 3 1 0,-6-4-103 16,1-4-25-16,5 4 0 0,-1 0 0 0,1-4 0 16,4-8 0-16,-9 9-14 15,9-9 5-15,-10 4-58 0,10-4-11 0,0 0-2 16,0 0-648-16,0 0-130 0</inkml:trace>
  <inkml:trace contextRef="#ctx0" brushRef="#br0" timeOffset="696">787 506 1728 0,'0'0'38'0,"0"8"8"0,0 5 2 0,-4-5 0 0,4 4-39 0,0 0-9 0,0 0 0 0,0 4 0 16,-5 0 104-16,5 5 20 0,0-1 3 0,-4 0 1 15,4 4-103-15,-5-3-25 0,1 3 0 0,4-4 0 16,-5 4 56-16,0-3 7 0,1-5 1 0,-1 0 0 16,1-4-52-16,-1 0-12 0,5-12 0 0,-4 8 0 15,4-8-48-15,-9 9-13 0,0-5-3 16,9-4 0-16,-10 0-141 0,6-4-29 0,-10-9-6 15,14 13 0-15</inkml:trace>
  <inkml:trace contextRef="#ctx0" brushRef="#br0" timeOffset="909">769 223 1497 0,'0'0'32'0,"0"0"8"0,0 0 0 0,0 0 4 0,9-4-36 0,-9-4-8 0,0 8 0 15,5-4 0-15,-1-4 0 0,-4 8 0 0,0 0 0 16,0 0 0 0,0 0-100-16,0 0-23 0,0 0-4 0,9-4-1 0</inkml:trace>
  <inkml:trace contextRef="#ctx0" brushRef="#br0" timeOffset="1207">1079 652 1494 0,'0'0'66'0,"0"0"14"0,0 0-64 0,0 0-16 16,0 0 0-16,4-4 0 0,1 0 121 0,-1-8 22 16,1 4 4-16,0-4 1 0,4-1-68 0,-5 1-12 15,1-4-4-15,-1-4 0 0,-4-8-41 0,5 3-9 16,-1 1-2-16,-4-8 0 0,0 3-3 0,0-3-1 16,-4-1 0-16,-1 1 0 0,1 0-8 0,-1 3 0 15,-4-3 0-15,-5 0 0 0,5 3 0 0,0 1 0 16,0 0 0-16,-5 3 0 15,1-3-59-15,-5 8-13 0,-5 0-4 0,5 7-883 0</inkml:trace>
  <inkml:trace contextRef="#ctx0" brushRef="#br0" timeOffset="1573">86 632 806 0,'0'0'36'0,"0"0"7"0,0 0-35 0,-4 8-8 0,-1-4 0 0,5-4 0 16,0 0 215-16,0 0 41 0,-9 0 8 0,0-4 1 15,4 0-169-15,-4-4-35 0,-9 0-6 0,9-5-2 0,9 1-41 16,-5 0-12-16,1-8 0 0,4 4 0 0,-5-8 56 0,1 3 6 16,4-7 2-16,0 0 0 0,0 3-52 0,4-3-12 15,1 0 0-15,-1-1 0 0,1 5 0 0,-1-4 0 16,6 3 0-16,-1 1 0 0,-5-4 0 0,5 4 0 16,5 3 0-16,0-3 0 0,-1 4 0 15,-4 4 0-15,1-1 0 16,3 5 0-16,-8-4-100 0,4 4-22 0,0 0-5 0,0 0-1 15</inkml:trace>
</inkml:ink>
</file>

<file path=ppt/ink/ink2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5:13.481"/>
    </inkml:context>
    <inkml:brush xml:id="br0">
      <inkml:brushProperty name="width" value="0.05" units="cm"/>
      <inkml:brushProperty name="height" value="0.05" units="cm"/>
      <inkml:brushProperty name="color" value="#177D36"/>
      <inkml:brushProperty name="fitToCurve" value="1"/>
    </inkml:brush>
  </inkml:definitions>
  <inkml:trace contextRef="#ctx0" brushRef="#br0">143 684 403 0,'0'0'36'0,"0"0"-36"16,0 0 0-16,0 0 0 0,0 0 132 0,0 0 19 0,0 0 4 0,0 0 1 15,0 0-48-15,0 0-8 0,-4 0-3 0,-5 0 0 16,4 0-37-16,-4 0-7 0,4 0-1 0,-4-4-1 16,5 4 3-16,-1-4 1 0,-4 0 0 0,0-4 0 0,4 0-26 0,1 0-5 15,-1 0 0-15,5-4-1 16,-4 0-23-16,-5-5-18 0,0 1 3 0,-1-4 1 0,6 0 39 0,-1-1 8 15,-4 1 2-15,5-4 0 0,4 0-26 0,-5-5-9 16,5 5 0-16,0-4 9 0,0-1-1 0,0 1 0 16,0 4 0-16,9-5 0 15,-4 5 1-15,8 0 0 0,10 0 0 0,-5 3 0 0,-18 1 0 0,5 0 0 16,9 0 0-16,-1-1 0 16,-4 5-9-16,-4 0 0 0,-5 0 0 0,14 0 0 0,4 8 0 0,0 4 0 15,-9-5 0-15,0 9 0 16,0-4-49-16,-9 4-12 0,0 0-3 0</inkml:trace>
  <inkml:trace contextRef="#ctx0" brushRef="#br0" timeOffset="414">357 640 518 0,'0'0'23'0,"0"0"5"0,0 0-28 0,0 0 0 16,0 0 0-16,9-4 0 0,-4 0 175 0,4-4 29 15,-9 4 7-15,0-4 1 0,5-1-122 0,4 5-24 16,-9-8-5-16,9 0-1 0,-5 0-49 0,1-4-11 15,-1 4 0-15,1-5 0 0,0 5 0 0,-1 0 0 16,5 0 0-16,-4 0-664 0</inkml:trace>
  <inkml:trace contextRef="#ctx0" brushRef="#br0" timeOffset="780">535 628 921 0,'0'0'82'0,"0"0"-66"0,0 8-16 0,0 0 0 16,0-8 148-16,0 8 27 0,0-8 5 0,4 8 0 15,-4-8-89-15,0 8-19 0,5-4-3 0,-5-4-1 16,0 0-23-16,0 0-5 0,0 0 0 0,0 0-1 16,0 0-39-16,0 0-18 0,0 0 2 0,4-4 0 0,1-4 16 15,4 0-10-15,-4 0 10 0,-1 0-8 0,1-4 8 0,4 4 0 16,0-5 0-16,-4 5 0 0,-1-4 0 0,1 4 0 15,-1-4 0-15,5 4 0 0,0 0 0 0,-4 0 0 16,0 0 0-16,-5 8 0 0,9-9 19 16,-9 9-1-16,9-4 0 0,-9 4 0 0,9 0-18 0,0-4-11 15,-9 4 2-15,9 0 0 0,-9 0 9 0,9 4 12 16,0 0-2-16,-4 5-1 0,-5-9 31 0,4 8 5 16,1 0 2-16,-1 4 0 0,-4 0-19 0,0 0-3 15,0 0-1-15,0 5 0 0,0-5-13 0,-4 0-3 16,4 0-8-16,-5 0 12 0,1 0-20 0,4-4-5 15,-5 4-1-15,5-3 0 16,0-9-142-16,0 0-29 0</inkml:trace>
  <inkml:trace contextRef="#ctx0" brushRef="#br0" timeOffset="959">512 199 1314 0,'-4'-4'58'0,"4"4"12"0,-5-4-56 0,5 4-14 0,0 0 0 16,0 0 0-16,0 0 75 0,0 0 12 0,0 0 2 0,0 0 1 15,0-4-64-15,0 4-13 0,0 0-2 0,0 0-749 16</inkml:trace>
</inkml:ink>
</file>

<file path=ppt/ink/ink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5:39:46.723"/>
    </inkml:context>
    <inkml:brush xml:id="br0">
      <inkml:brushProperty name="width" value="0.05" units="cm"/>
      <inkml:brushProperty name="height" value="0.05" units="cm"/>
      <inkml:brushProperty name="fitToCurve" value="1"/>
    </inkml:brush>
  </inkml:definitions>
  <inkml:trace contextRef="#ctx0" brushRef="#br0">0 0 1220 0,'0'0'54'0,"0"0"11"0,0 0-52 0,0 0-13 0,0 0 0 0,0 0 0 16,0 0 32-16,0 0 3 0,0 0 1 0,0 0 0 15</inkml:trace>
</inkml:ink>
</file>

<file path=ppt/ink/ink2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5:17.324"/>
    </inkml:context>
    <inkml:brush xml:id="br0">
      <inkml:brushProperty name="width" value="0.05" units="cm"/>
      <inkml:brushProperty name="height" value="0.05" units="cm"/>
      <inkml:brushProperty name="color" value="#177D36"/>
      <inkml:brushProperty name="fitToCurve" value="1"/>
    </inkml:brush>
  </inkml:definitions>
  <inkml:trace contextRef="#ctx0" brushRef="#br0">202 591 633 0,'0'0'56'0,"0"0"-44"0,0 0-12 0,0 0 0 0,0 0 143 16,0 0 26-16,0 0 6 0,0 0 1 0,-5 4-39 0,5-4-7 15,0 0-2-15,0 0 0 0,-4 4-51 0,4-4-10 16,0 0-3-16,0 0 0 0,0 0-52 0,0 0-12 15,4-8 0-15,5 0 0 0,0-1 0 0,5 1 0 16,-5 0 0-16,0-4 0 0,5 4 0 0,0 0 0 16,-5 0 0-16,9-4 0 0,-4 4 0 0,-1-4 0 15,1 3 0-15,0 1 0 0,-1 0 0 0,5 0 0 16,1 4 0-16,-1 0 0 0,-4 0 0 0,4-4 0 16,-5 8 0-16,1 0 0 0,4 0 0 0,-9 0 0 15,5 4 0-15,-5 0 0 0,0 0 0 0,-9-4 0 16,9 8 0-16,-4 0 0 0,-5-8 0 0,4 8 0 15,-4 0 0-15,5 5 0 0,4-5 28 0,-9 4 3 16,-4 0 0-16,-6 0 0 16,1 0-50-16,-4 0-9 0,-1 0-3 0,0 1 0 0,1-5 31 0,-5 4 0 15,4-8 0-15,0 4 0 0,-4-4 0 0,0 0 0 0,9-4 0 16,-5 4 0-16,-4-8 0 0,9 4 0 16,0-4 0-16,4 0 0 0,0 0 0 0,1-4 0 15,-1-4 0-15,5 4 0 0,-4-5 0 0,-5 1 0 0,-5-4 0 16,5 4 0-16,9-4 0 0,-5 0 0 0,-8-1 0 15,-1 1 0-15,5 0 0 0,-9 4 0 0,0 0 0 0,4 0 0 16,-4 4 0-16,-1-1 0 0,1 9 0 16,0 0 0-16,0 0 22 0,0 9 10 0,4-5 3 0,0 8 0 15,-4 0-19-15,4-4-3 0,1 8-1 0,8 0 0 16,5-3 4-16,-9 3 0 0,5-4 0 0,-1 4 0 16,0-4-16-16,5 4 0 0,0-4 0 0,5-3 0 15,0-1 57-15,-1 0 6 0,-4-8 1 0,0 0 0 0,9 4-52 0,-9-4-12 16,14 0 0-16,-5 0 0 0,5 0 0 0,-1-4 0 15,1 0 0-15,0 0 0 0,-5 0 0 0,4-4 0 16,10 3 0-16,-5-3 0 0,-9 4 0 16,10 0 0-16,-1 0 0 15,0 0 0-15,-4-4-151 0,4 4-33 0,23-8-6 16,-18 8-2-16</inkml:trace>
  <inkml:trace contextRef="#ctx0" brushRef="#br0" timeOffset="281">844 461 1267 0,'0'0'56'0,"0"0"12"0,0 0-55 0,0 0-13 0,0 0 0 16,13 0 0-16,1-4 105 0,0 4 19 0,-1 0 3 0,1 0 1 15,-14 0-52-15,14 0-9 0,4 0-3 0,0 4 0 0,-4-4 0 16,-1 0 0-16,1 0 0 0,0 0 0 0,-1 4-48 0,1-4-16 16,0 0 10-16,-5 0-10 15,-9 0-77-15,13-4-21 0,6 4-4 0,-10-4-774 16</inkml:trace>
  <inkml:trace contextRef="#ctx0" brushRef="#br0" timeOffset="686">1299 441 1677 0,'0'0'36'0,"0"0"8"0,0 12 2 0,0-4 2 0,0 4-38 0,0 0-10 16,0 1 0-16,-5 3 0 0,1-4 83 0,-1 0 14 0,5 0 3 16,-4 4 1-16,4-3-58 0,-5-1-12 0,1-4-3 15,4 0 0-15,0-8 4 0,0 0 0 0,0 0 0 0,0 0 0 16,0 0-20-16,0 0-3 0,0 0-1 0,0 0 0 16,0 0-8-16,4-8-11 0,1 0 3 0,-1 0 0 15,-4-5 8-15,9 5 0 0,-4-4 0 16,4 0 0-16,-4 0 0 0,4-4 0 0,0 4 0 0,0-1 0 15,-4-3 0-15,4 4 0 0,0 0 0 0,0 4 0 16,0 0 0-16,0 0 11 0,-4 4-3 0,4-4 0 16,0 4-8-16,0-5 0 0,5 9 0 0,-5-4 0 15,-9 4 0-15,9 4 8 0,0-4-8 0,-5 4 8 16,-4-4 0-16,14 9 0 0,-9-1 0 0,4 4 0 0,-5-4 29 16,-4 4 6-16,0 0 1 0,5 4 0 0,-1 1-36 15,-4-5-8-15,0 8 0 0,0-4 0 0,0 0 0 16,0-4 0-16,5 5 0 0,-5-1 0 15,5-4-145-15,-5 4-31 0,4-4-7 0,1-4-738 16</inkml:trace>
  <inkml:trace contextRef="#ctx0" brushRef="#br0" timeOffset="965">1736 587 345 0,'0'0'31'0,"0"0"-31"16,0 0 0-16,9-4 0 0,-9-5 216 0,5 1 38 15,-1 4 7-15,1-4 2 0,-5 0-151 0,0 0-31 16,0 0-5-16,0-4-2 0,0 4-23 0,-5 0-5 16,-4 0-1-16,5-1 0 0,-1 1-5 0,1 4 0 0,-6 0-1 15,1 0 0-15,-4 4-11 0,4 0-1 0,-1 0-1 0,-3 4 0 16,4 0-5-16,4 0-1 0,5-4 0 0,-9 8 0 16,0 1-12-16,9-9-8 0,-5 12 8 0,5 0-8 15,-4-4 11-15,4 4-3 0,9-4 0 0,-5 4 0 16,1-4 0-16,0 0 0 0,8 1 0 0,1-1 0 15,0 0-8-15,-5 0-11 0,-9-8 3 0,13 4 0 16,6 0-154-16,-1 4-30 16,9-4-7-16,-4-4-1 0</inkml:trace>
  <inkml:trace contextRef="#ctx0" brushRef="#br0" timeOffset="1185">1905 570 864 0,'0'0'76'16,"0"0"-60"-16,0 0-16 0,0 0 0 15,0 0 132-15,0 0 23 0,0 0 5 0,0-8 0 16,0 0-50-16,0 0-10 0,0 0-3 0,4-4 0 0,1 4-57 0,-1 4-11 16,1-4-2-16,-1 0-1 0,1 4-9 0,-1-5-1 15,1 1-1-15,0 4 0 16,-1-4-7-16,5 0 0 0,-4 4-8 0,4-4 12 15,-5 4-12-15,6 0 0 0,-1 0 8 0,0 0-8 16,0 0-119-16,0 4-26 0,0 0-6 0</inkml:trace>
  <inkml:trace contextRef="#ctx0" brushRef="#br0" timeOffset="1644">2114 587 748 0,'0'0'67'0,"0"0"-54"0,0 0-13 0,0 0 0 16,0 0 138-16,0 0 25 0,0 0 5 0,0 0 0 15,0 0-70-15,9-8-14 0,0-1-4 0,-4 1 0 0,4 0-26 16,-5 0-6-16,1 0 0 0,4-4-1 0,-4 4-27 0,-1 0-6 16,5-4-1-16,0 4 0 0,-4 3-13 0,-1-3 11 15,6 4-11-15,-10 4 10 0,4-8-10 0,5 4 12 16,0 0-12-16,0 4 12 0,-9 0-12 0,0 0 0 15,0 0 9-15,0 0-9 0,0 0 9 0,0 0-9 16,0 0 12-16,5 4-12 0,4 0 8 0,-9-4-8 16,0 0 0-16,0 12 0 0,0-12 0 0,0 8 0 15,0-8 0-15,0 0 0 0,0 0 0 0,0 13 0 16,0-13 0-16,0 0 0 0,0 0 0 0,0 0 0 16,0 0 0-16,0 0 0 0,0 0 0 0,9 4 0 15,5 0 0-15,-5-4 0 0,5 0 0 0,-5-4 0 16,0 4 0-16,5-4 0 0,-10 4 0 0,5 0 0 15,-9 0 0-15,9-4 0 0,0 0 0 0,-9 4 0 16,0 0 0-16,0 0 0 0,9 0 0 0,-9 0 0 16,10 0 13-16,-10 0-4 0,9 4 15 0,-9-4 2 0,0 0 1 15,4 12 0-15,1-4-8 0,-1 4-2 0,1 0 0 16,-5 0 0-16,-5 0-17 0,10 0-9 0,-1 1 1 16,1 3 0-1,-5-4-60-15,5 4-12 0,4-4-3 0</inkml:trace>
  <inkml:trace contextRef="#ctx0" brushRef="#br0" timeOffset="1924">2674 793 1087 0,'0'0'48'0,"14"-4"10"15,-5 0-46-15,0 0-12 0,0 0 0 0,5-8 0 0,-5 0 88 0,0-1 16 16,4 1 4-16,-8-8 0 0,0 0-49 0,-1 0-10 16,1-9-1-16,-5-3-1 0,0 4-23 0,-5-9-4 15,1 1 0-15,-1-1-1 0,0 1-6 0,1-5-1 16,-5 1 0-16,0-5 0 0,0 5-12 0,0-1 9 16,-5 1-9-16,5 4 8 0,0-1 0 0,0 5 0 15,-1 3 0-15,6 9 0 0,-1 4 4 0,1 4 1 16,4 8 0-16,0 4 0 15,0 0-37-15,0 0-7 0,0 0-1 0</inkml:trace>
  <inkml:trace contextRef="#ctx0" brushRef="#br0" timeOffset="2114">2984 757 230 0,'0'0'20'0,"0"0"-20"0,0 0 0 0,0 0 0 16,0 0 224-16,0 0 41 0,0 0 8 0,0 0 2 15,4-13-188-15,5 9-38 0,-9 4-7 16,9-16-2-16</inkml:trace>
</inkml:ink>
</file>

<file path=ppt/ink/ink2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5:15.488"/>
    </inkml:context>
    <inkml:brush xml:id="br0">
      <inkml:brushProperty name="width" value="0.05" units="cm"/>
      <inkml:brushProperty name="height" value="0.05" units="cm"/>
      <inkml:brushProperty name="color" value="#177D36"/>
      <inkml:brushProperty name="fitToCurve" value="1"/>
    </inkml:brush>
  </inkml:definitions>
  <inkml:trace contextRef="#ctx0" brushRef="#br0">251 433 288 0,'0'0'25'0,"0"0"-25"0,0 0 0 0,0 0 0 0,0 0 200 0,0 0 36 16,0 0 6-16,4 8 2 0,5-4-116 0,-9-4-24 15,0 0-4-15,0 0 0 0,0 0-27 0,0 0-5 16,0 0 0-16,0 0-1 0,0 0-11 0,0 0-1 15,0 0-1-15,0 0 0 0,0 0-43 0,0 0-11 16,0-4 0-16,0-4 0 0,0 0 53 0,0-5 9 16,5 5 2-16,-5-8 0 0,4 0-31 0,1 0-5 15,-1-4-2-15,1-1 0 16,0-3-42-16,-1 0-8 0,-4 4-1 0,0-5-1 0,9 5 26 0,-4-4 0 16,-1-1 0-16,1 1 0 0,-1 4 24 0,1 0 9 0,-5 4 3 15,0-1 0 1,0 5-58-16,0 4-11 0,0-4-3 0,-5 0-629 0,-4 0-127 15</inkml:trace>
  <inkml:trace contextRef="#ctx0" brushRef="#br0" timeOffset="705">0 117 1630 0,'37'-8'72'0,"-19"8"16"15,-9 0-71-15,-9 0-17 0,0 0 0 0,0 0 0 16,0 0 128-16,14 0 21 0,-1 4 5 0,5-4 1 0,1 0-73 15,3 0-14-15,-3 4-4 0,3-4 0 0,-3-4 0 16,3 4 0-16,1 4 0 0,0-4 0 0,0 0-51 0,-5 0-13 16,5 0 0-16,-5 0 0 0,0 0 0 0,0 0 0 15,-4 0 0-15,0-4 0 16,-5 4-100-16,4 0-22 0,1 0-5 0,-5-4-1 16,5 4-3-16,-5 0-1 0,0 0 0 0,5-4 0 15,-1 4 7-15,-4-4 1 0,0 4 0 0,-4 0 0 0,4 4 82 0,-9-4 17 16,0 0 3-16,0 0 1 0,0 0 58 0,0 12 12 15,0 4 3-15,0 0 0 0,-9 5 52 0,4-5 12 16,1 4 1-16,-5 0 1 0,4 5-22 0,-4-1-5 16,5-4-1-16,-1 4 0 0,-4-3-27 0,4-1-6 15,-4-4-1-15,9 4 0 0,-4-4-17 0,4 1-4 16,0-17-1-16,-5 12 0 0,5-12-13 0,0 0-2 16,0 0-1-16,0 0 0 0,0 0-18 15,9 4 0-15,-9-4 0 0,9 0 0 0,-4 0 0 0,9-4-9 16,-5-4 1-16,0 0 0 0,4 0 8 0,-3-5 0 0,3 5-9 15,-4 0 9-15,5 0 0 0,-5-4 0 0,0 4 0 16,0 0 0-16,0 0-9 0,1 0 9 0,-6 4-12 0,1-1 12 16,-1 1-15-16,-4 4 4 0,0 0 1 15,0 0 0-15,0 0 10 0,0 0 0 0,0 0 0 0,5 13 0 16,-1-5 0-16,1 0 0 0,-1 4 0 0,1-4 0 16,-1 4 0-16,1-4 0 0,0 0 0 0,4 0 0 15,-5 1 0-15,5-1 0 0,0-4 0 0,1 0 0 16,-1 0 12-16,0-4-1 0,0 0-1 15,5-4 0-15,-5 4 3 0,0-4 1 0,4 0 0 0,-3-4 0 16,-1 3-3-16,0-3-1 0,0 4 0 0,-5-4 0 0,1 0-10 16,0 0 12-16,-1 0-12 0,-4 0 12 0,-4 4-12 0,4-4 0 15,0 8 0-15,0 0 8 0,0 0 0 0,0 0-8 16,-10 0 12-16,10 0-4 0,-13 0 4 0,8 8 1 16,5-8 0-16,-9 8 0 15,5 0-3-15,-6 0-1 0,1 4 0 0,0 4 0 16,5-3-9-16,4-1 12 0,0 4-12 0,9-4 12 0,0 0-12 0,-5 0 8 15,-4 0-8-15,5-3 8 0,4-1-8 0,5-4 0 16,-1 0 0-16,1 0 0 0,0-4 0 0,-1 4-9 16,-4-4 9-16,5 0-13 0,-5-4-1 15,5 4 0-15,-5-4 0 0,5 4-775 16,-1-8-155-16</inkml:trace>
</inkml:ink>
</file>

<file path=ppt/ink/ink2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4:53.892"/>
    </inkml:context>
    <inkml:brush xml:id="br0">
      <inkml:brushProperty name="width" value="0.05" units="cm"/>
      <inkml:brushProperty name="height" value="0.05" units="cm"/>
      <inkml:brushProperty name="fitToCurve" value="1"/>
    </inkml:brush>
  </inkml:definitions>
  <inkml:trace contextRef="#ctx0" brushRef="#br0">18 0 1494 0,'0'0'66'0,"0"0"14"0,0 0-64 0,0 0-16 0,0 0 0 0,0 0 0 0,4 12 81 0,1 4 14 16,-10 5 2-16,1-5 1 0,4-4-18 0,0 0-3 16,4 4-1-16,-4 8 0 0,-4 1-13 0,4 3-3 15,-5 4-1-15,5 5 0 16,0-5-10-16,0 5-1 0,-4-1-1 0,4 1 0 16,0-1-19-16,-5 4-3 0,5-3-1 0,-4 3 0 15,4-7-11-15,0-1-2 0,9-4-1 0,-9 1 0 16,4-5-10-16,1-4 0 0,4 0 0 0,-5-3 8 15,1-1-20-15,4-4-4 0,-4-4 0 0,4 0-1 16,-5-8-195-16,5-4-40 0</inkml:trace>
  <inkml:trace contextRef="#ctx0" brushRef="#br0" timeOffset="346">77 591 1281 0,'0'0'56'15,"0"0"13"-15,0 0-55 0,9-4-14 0,0-4 0 0,5 4 0 16,-5 0 115-16,-5-5 20 0,6 5 4 0,-1-4 1 15,0 4-21-15,0 0-4 0,5 0-1 0,4-4 0 16,0-4-31-16,5 0-7 0,-1-8 0 0,6 3-1 16,4 1-23-16,0 0-5 0,-1 0-1 0,6 0 0 0,4-5-18 0,-9 5-4 15,-5-4-1-15,5 4 0 0,-9 4-12 0,4-9-3 16,-4 1 0-16,-5 4 0 0,-4-4-8 0,-1 8 0 16,5-1 9-16,-4 5-9 0,-5-4 0 0,0 8 0 15,0 0-10-15,-9 4 10 16,0 0-152-16,0 0-24 0,0 0-5 0,0 0-851 0</inkml:trace>
  <inkml:trace contextRef="#ctx0" brushRef="#br0" timeOffset="593">168 465 1933 0,'0'0'42'0,"0"8"9"0,0 1 1 0,0 3 4 0,0 4-45 0,5-4-11 0,-1 4 0 0,5 4 0 15,-4 1 105-15,4-1 19 0,5-8 4 0,-1 8 1 16,1 1-47-16,-1 3-10 0,6 0-1 0,3-4-1 16,1 5-6-16,5-1 0 0,-1 4-1 0,5 1 0 15,4-1-31-15,-4-4-7 0,4 0-1 0,1 5 0 16,-1-9-12-16,-4 4-2 0,-5 1-1 0,1-1 0 16,-1-4-9-16,-4 0 0 0,0-4 0 0,4 5 0 15,-9-5-66-15,0 4-12 0,-4-8-2 16,-5-4-1-16,5 0-137 0,-5-3-27 0</inkml:trace>
  <inkml:trace contextRef="#ctx0" brushRef="#br0" timeOffset="980">1315 1052 1126 0,'0'0'50'0,"0"0"10"0,0 12-48 0,0-12-12 16,0 0 0-16,0 0 0 0,-4 4 96 0,-5 4 16 0,-5-4 3 15,0 5 1-15,1-5-36 0,-1-4-8 0,0 0 0 16,1-4-1-16,-6-5-22 0,1 5-4 15,5-4-1-15,-6 0 0 0,6-4 16 0,-1 0 2 0,-4-4 1 0,0-4 0 16,9-5-36-16,-5-7-7 0,0-5-2 0,1-3 0 16,3 0-6-16,1-1-2 0,0-3 0 0,0-1 0 15,0 5-30-15,4-1-5 16,1 1-2-16,-1-1 0 0,5 9 53 0,-4-1 10 0,4-3 3 0,4 0 0 16,1 3-29-16,-1 5-10 0,6-5 0 0,-1 5 9 15,-5 8-9-15,5 4 0 0,0 0-10 0,1 7 10 31,-1 1-30-31,0 4 0 0,4 0 0 0,-13 4-640 0,0 0-128 0</inkml:trace>
  <inkml:trace contextRef="#ctx0" brushRef="#br0" timeOffset="1468">1511 603 1036 0,'0'0'92'0,"5"16"-73"16,-1 8-19-16,1-3 0 0,-5-5 179 0,4 4 32 0,1 4 6 16,-1-3 2-16,1-9-100 0,-1 0-20 0,-4-12-4 15,0 16-1-15,-4-4-46 0,8 4-10 0,1 9-2 0,-5-9 0 16,0-16-20-16,0 0-5 0,5 8-1 0,-5 4 0 15,-5-4-10-15,5 4 0 0,0-12 0 0,0 0 0 16,0 0-27-16,0 0-10 16,0 0-3-16,0 0 0 0,0 0 60 0,0-8 12 0,0-4 3 0,0 4 0 15,0-4-35-15,0 0 0 0,0 0 0 0,0-9 0 16,5 5 0-16,-1 0 0 0,-4-4 0 0,5 4 0 16,-1-1 0-16,1 1 0 0,4-4 0 0,-5 4 0 15,6 8 28-15,-1-4 1 0,0-5 1 0,4 1 0 16,-3 4-43-16,3-4-9 0,-4 4-2 0,5 0 0 15,0 3 24-15,-5 5 0 0,0 0 0 0,0 4 8 0,0 0 4 16,5 8 1-16,-5 5 0 0,-5 3 0 0,5-8 19 16,-4 12 3-16,4 4 1 0,-4 5 0 0,-1-1-12 15,1 0-3-15,-1 1 0 0,1-1 0 0,-5 0-12 0,0-3-9 16,4-1 12-16,1-8-12 0,-5 0 0 0,5 5 0 16,-1-9 0-16,5 4 0 0,-4-8 0 0,4 4 0 15,-5 0 0-15,10 0-12 16,-5-4-144-16,0 1-29 0,0-5-6 0</inkml:trace>
  <inkml:trace contextRef="#ctx0" brushRef="#br0" timeOffset="1670">2208 805 921 0,'9'12'40'0,"-5"-8"10"0,1 5-40 0,-1-1-10 0,1 0 0 0,4 4 0 15,-9 0 208-15,5 8 39 0,-5 1 8 0,0 7 1 16,0-4-168-16,-5 0-33 0,1-3-7 0,-1 3-2 16,-4 0-46-16,4 0-15 0,-4 1 0 0,5-5 0 15,-5-4 15-15,4 0 0 0,5 1 0 0,-5-5-583 16,5 0-113-16</inkml:trace>
  <inkml:trace contextRef="#ctx0" brushRef="#br0" timeOffset="2803">2681 911 230 0,'0'0'10'0,"0"0"2"0,0 0-12 0,0 0 0 0,0 0 0 0,0 0 0 16,0 0 208-16,0 0 40 0,0 0 7 0,0 0 1 15,0 0-140-15,0 0-28 0,0 0-5 0,0 0-2 16,0 0-21-16,0 0-4 0,0 0 0 0,0 0-1 0,0 0-26 0,0 0-5 16,0 0 0-16,0 0-1 0,0 0-2 0,0 0 0 15,0 0 0-15,5-9 0 0,-10-3-1 0,5 4-1 16,0 8 0-16,5-8 0 0,-1-4-3 0,-4 8-1 16,0 4 0-16,5-8 0 0,-5-4-2 0,4 4 0 15,1-1 0-15,-1 1 0 0,1 0-13 0,0-4 0 16,-10 0 8-16,5 0-8 0,0 0 0 0,0 4 0 15,0 8 0-15,0-12 0 0,-5-5 0 0,5 1 0 16,5 0 0-16,-5 4 0 0,-5 0 0 0,5 4 0 16,5-1 0-16,-5-3 0 0,0 0 0 0,0 4 0 15,0 0 8-15,0 8-8 0,0 0 0 0,5-8 8 16,-1 0-8-16,-4 8 0 0,0 0 9 0,0-12-9 16,5 4 8-16,-1-1-8 0,-4 9 0 0,0 0 0 15,0 0 0-15,0 0 0 0,9-4 0 0,0 0 8 0,1 0-8 16,-10 4 0-16,0 0 43 0,9-4 3 15,0-4 1-15,0 4 0 16,-9 4-75-16,0 0-14 0,9-4-3 0,0 0-1 0,0 4 46 0,0 0 0 0,0-4 0 16,-9 4 0-16,0 0-14 0,14-4-6 0,-14 4-2 15,9 0 0-15,-9 0 22 0,0 0 0 0,14 8 0 16,-5-4 0-16,-9-4 26 0,0 0 10 0,9 12 1 0,0-4 1 16,-9-8-22-16,5 12-4 0,4-3 0 15,-5 3-1-15,-4-4-3 0,5 4-8 0,-1-4 12 0,1 0-4 16,0 4-8-16,-5-4 12 0,4 5-12 0,-4-1 12 15,5 4-4-15,-5-4-8 0,4 0 12 0,-4 0-4 16,5 0-8-16,-5 1 0 0,0-1 0 0,-5 0 8 16,10-8-8-16,-5 4 0 0,0 12 9 0,0-8-9 15,4-4 0-15,-4-4 8 0,-4 5-8 0,4-1 0 0,0-8 0 16,0 0-15-16,0-12 3 0,0 12 0 0,0 0 12 16,0 0 13-16,0 0-2 0,0 0-1 0,-5-9-10 0,5-3 0 15,0-4 0-15,0 4 0 0,0 0 0 16,0 12 0-16,5-8 0 0,-1-4 0 0,-4-5 0 15,0 9 0-15,0 8 0 0,0-12 0 0,0-12 0 0,5 0 0 16,-5 7 0-16,4-3 0 0,6 8 0 0,-6-4 0 16,1 4 0-16,-1 0 0 0,1-5 0 0,4 5 0 15,-5 0 0-15,1 4 8 0,4 4-8 0,-4-4 0 16,4 0 0-16,0 4 8 16,0 4-8-16,-5 0 10 0,10 4-10 0,-5 0 10 0,-9-4 0 0,5 4 0 15,8 4 0-15,-3 4 0 0,-1 0 14 0,0 4 4 0,0 1 0 16,0 7 0-16,-4-4-9 0,4 8-2 0,-5-3 0 15,1 3 0-15,-1-4-6 0,1 1-2 0,-1-5 0 0,1 4 0 16,-1 0-9-16,-4-11 0 0,0-13 0 16,0 0 8-16,0 0-8 0,0 0 0 0,5 8 0 15,-5 0 0-15,0 4 0 0,5 4 0 0,-5-16 0 16,0 0 0-16,-5 8-130 16,5-8-18-16,0 0-4 0</inkml:trace>
</inkml:ink>
</file>

<file path=ppt/ink/ink2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5:00.761"/>
    </inkml:context>
    <inkml:brush xml:id="br0">
      <inkml:brushProperty name="width" value="0.05" units="cm"/>
      <inkml:brushProperty name="height" value="0.05" units="cm"/>
      <inkml:brushProperty name="fitToCurve" value="1"/>
    </inkml:brush>
  </inkml:definitions>
  <inkml:trace contextRef="#ctx0" brushRef="#br0">210 1226 576 0,'0'0'25'16,"0"0"6"-16,0 0-31 0,0 0 0 0,0 0 0 0,0 0 0 15,9 8 211-15,0-4 36 0,-9-4 7 0,0 0 2 16,0 0-54-16,0 0-10 0,9 5-3 0,-9-5 0 15,0 0-204-15,0 0-41 0,14-9-8 0,-14 9-1 0,0-12 107 0,4-4 22 16,-4 0 4-16,9 0 0 0,-4-5-3 0,-1 1-1 16,1-4 0-16,0 0 0 0,-5-5-51 0,4 1-13 15,1-4 0-15,-10-9 0 0,1-3 0 0,-1-9 0 16,0-12 0-16,-4-8 0 0,0 1 0 0,0 3 0 16,0 0 0-16,-5 4 0 0,-4 5 0 0,0-1 0 15,0 4 0-15,-5-4 0 0,0 13 0 0,10 12 0 16,-6-1 0-16,6 9 0 15,-10 8-100-15,9 3-22 0,5 9-5 0,0 4-513 16,-14-4-102-16</inkml:trace>
</inkml:ink>
</file>

<file path=ppt/ink/ink2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5:01.205"/>
    </inkml:context>
    <inkml:brush xml:id="br0">
      <inkml:brushProperty name="width" value="0.05" units="cm"/>
      <inkml:brushProperty name="height" value="0.05" units="cm"/>
      <inkml:brushProperty name="fitToCurve" value="1"/>
    </inkml:brush>
  </inkml:definitions>
  <inkml:trace contextRef="#ctx0" brushRef="#br0">32 130 1177 0,'0'0'52'0,"0"0"11"0,0 0-51 0,0 0-12 15,-5 12 0-15,5-12 0 0,0 0 115 0,0 8 20 16,0 4 4-16,0-12 1 0,0 0-51 0,0 0-9 16,0 0-3-16,0 0 0 0,10 4-2 0,3-4-1 15,-4 0 0-15,5 0 0 0,4 4-7 0,0-4-2 16,5-4 0-16,0 4 0 0,4 0-18 0,1 0-4 15,3 4-1-15,1-4 0 0,5-4-20 0,-5 4-4 16,-5-4-1-16,5 4 0 0,4-4-17 0,-4 4 0 16,-9 0-11-16,0-4 11 0,4 4 0 0,-9-4 0 15,0 0 8-15,-9 0-8 16,-9 4-17-16,0 0-10 0,0 0-1 0,0 0-1 16,0 0-193-16,0 0-38 0</inkml:trace>
  <inkml:trace contextRef="#ctx0" brushRef="#br0" timeOffset="207">0 445 1623 0,'14'0'72'0,"-10"0"15"0,-4 0-70 0,9 4-17 0,1 0 0 0,-1 1 0 16,4-14 124-16,1 5 20 0,4 0 5 0,0 4 1 15,5 0-44-15,4 4-9 0,5 4-1 0,-4 1-1 16,4-9-29-16,4 0-6 0,0 4 0 0,5 0-1 15,-9 0-59-15,-4-4 0 0,-6 0-12 0,6 0 1 16,-6 8 11-16,1-4 0 0,0 0-9 0,0-4 9 16,-5 0-136-16,0 4-24 0,0 0-4 0</inkml:trace>
  <inkml:trace contextRef="#ctx0" brushRef="#br0" timeOffset="650">1257 134 691 0,'0'0'61'0,"0"0"-49"16,0 0-12-16,-5-4 0 0,1 0 131 0,-10 0 23 15,-9 0 5-15,5 0 1 0,0-5-77 0,0 1-15 16,-5 4-4-16,0 0 0 0,-9 4-8 0,5 4-3 0,-1 4 0 0,-3 5 0 15,8-1 7-15,-4 8 2 0,4 4 0 0,0 0 0 16,5 1-18-16,4-1-3 0,0 8-1 16,5 1 0-16,5-1-16 0,4 1-3 0,4-1-1 0,5 0 0 15,1 1 0-15,8-5-1 0,-5-4 0 0,6 1 0 16,3-5 0-16,-3 0 0 0,3 0 0 0,-3-8 0 16,3 1 1-16,1-9 1 0,4-4 0 0,1-4 0 15,-10 4-21-15,5-4 9 0,0-1-9 0,-1-3 0 16,1-8 0-16,-5 0 0 0,-4 0 0 0,0-4 0 15,-5-5 0-15,4 5 0 0,-4 0 0 0,1-4-9 16,-10-5 26-16,0 1 6 0,0-4 1 0,-5-5 0 16,0 1-71-16,1-1-13 0,-5 1-4 15,0-1 0-15,4 1 52 0,-9 4 12 0,1 3 0 0,-1 5 0 0,5 4 0 0,0 8 0 16,9-1 0-16,0 5 0 0,-14-4-12 16,10 8 0-16,4 4 0 0,-14 4-630 31,14-4-126-31</inkml:trace>
</inkml:ink>
</file>

<file path=ppt/ink/ink2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5:08.032"/>
    </inkml:context>
    <inkml:brush xml:id="br0">
      <inkml:brushProperty name="width" value="0.05" units="cm"/>
      <inkml:brushProperty name="height" value="0.05" units="cm"/>
      <inkml:brushProperty name="fitToCurve" value="1"/>
    </inkml:brush>
  </inkml:definitions>
  <inkml:trace contextRef="#ctx0" brushRef="#br0">101 846 1476 0,'0'0'32'0,"0"0"8"15,0 0 0-15,0 0 1 0,0 0-33 0,0 0-8 0,0 0 0 0,0 0 0 0,0 0 95 0,0 0 17 16,0-9 3-16,0 1 1 0,-5 0-32 0,-4 4-5 15,4-4-2-15,5 0 0 0,0 8-25 0,0 0-6 16,-4-4-1-16,4-4 0 0,0 4-37 0,0 4-8 16,0 0 0-16</inkml:trace>
  <inkml:trace contextRef="#ctx0" brushRef="#br0" timeOffset="171">0 287 633 0,'0'0'28'0,"0"0"6"0,0 0-34 0,14 0 0 0,-14 0 0 0,0 0 0 16,0 0 362-16,0 0 66 0,0 0 12 0,0 0 4 16,0 0-307-16,5-4-61 0,-5 4-12 0,0 0-2 15,0 0-62-15,0 0 0 0,4-4-9 0,-4 4 0 16,0 0-95 0,0 0-20-16,0 0-3 0,5-8-820 0</inkml:trace>
  <inkml:trace contextRef="#ctx0" brushRef="#br0" timeOffset="552">392 757 1983 0,'0'0'44'0,"0"0"8"0,0 0 3 16,0 0 1-16,0 0-45 0,0 0-11 0,0 0 0 0,0 0 0 0,-5-5 69 0,-4 5 12 16,9 0 3-16,-13-4 0 0,8-4-38 0,-4 0-7 15,0 0-2-15,0 0 0 0,4-4 22 0,1 0 4 16,-1 0 1-16,1-9 0 0,-1 1-52 0,1-4-12 16,4 0 0-16,-5-5 0 0,5 1 0 0,0 4 0 15,0-1 0-15,5-3 0 0,-5 0 0 0,4-1 0 16,-4-3 0-16,5 4 0 0,-1-1 0 0,-4 5 0 15,9-4 0-15,-4-1 0 0,4 9 0 0,5 0 0 16,-5 0 0-16,0-1 0 0,4 1 0 0,-3-4 0 16,-1 4 0-16,4 0 0 0,1 3 0 0,0 1 0 0,4 4 0 15,0 4 0-15,0 0 26 0,1 4 2 0,-1 4 1 16,-5 0 0-16,1 0-29 0,-5 4 0 0,9 4 0 0,-4-4 0 16,-14-4-138-1,0 0-24-15,0 0-5 0</inkml:trace>
  <inkml:trace contextRef="#ctx0" brushRef="#br0" timeOffset="761">205 376 1958 0,'0'0'87'0,"0"0"17"0,9 8-83 16,1 0-21-16,-1 0 0 0,-9-8 0 0,9 0 158 0,4 4 27 15,-3-8 6-15,3 4 1 0,-4 4-103 0,5 1-20 16,0-5-4-16,4 0-1 15,-5-5-51-15,6 1-13 0,3-4 0 0,-3 8 0 0,3 0 21 0,1 0 2 16,5 8 0-16,-6-4 0 16,-8-8-77-16,4 0-15 0,0 4-3 0,1 0-762 15,-1 0-152-15</inkml:trace>
</inkml:ink>
</file>

<file path=ppt/ink/ink2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5:12.437"/>
    </inkml:context>
    <inkml:brush xml:id="br0">
      <inkml:brushProperty name="width" value="0.05" units="cm"/>
      <inkml:brushProperty name="height" value="0.05" units="cm"/>
      <inkml:brushProperty name="fitToCurve" value="1"/>
    </inkml:brush>
  </inkml:definitions>
  <inkml:trace contextRef="#ctx0" brushRef="#br0">70 380 403 0,'9'-16'17'0,"0"12"5"0,0 0-22 0,-4-4 0 16,9-5 0-16,-5 5 0 0,0-4 266 0,-5 0 49 15,5-4 9-15,-4 4 3 0,-1-4-199 0,1 3-40 16,0-7-8-16,-5 8-2 0,0-4-42 0,-5 4-8 16,0 0-1-16,1-1-1 0,-5 1-17 0,0 4-9 15,-5 0 10-15,5 4-10 0,-5 4 10 0,1 0-10 16,-1 0 10-16,0 4-10 0,1 0 18 0,-1 4-2 16,5 4-1-16,0 0 0 0,4 1-3 0,1 3-1 15,4-8 0-15,-5 8 0 0,10 0 1 0,-5-4 0 0,0-3 0 16,0-9 0-16,4 12 0 0,5 0 0 0,0 0 0 15,-4 0 0-15,-5-12 4 0,9 4 0 0,-9-4 1 16,14 4 0-16,-14-4-9 0,13 4-8 0,-3 4 9 0,3-8-9 16,-4-8 0-16,0 4 0 0,1 4 0 15,-1-4-10-15,0-4-190 16,4 4-37-16</inkml:trace>
  <inkml:trace contextRef="#ctx0" brushRef="#br0" timeOffset="280">489 396 1195 0,'0'0'52'0,"0"0"12"15,-5 0-51-15,1 0-13 0,4-4 0 0,-5 0 0 0,1 0 87 0,4-4 14 16,-5-8 3-16,1 4 1 0,-1-1-26 0,5 1-6 16,-5-4-1-16,5 0 0 0,0 0-32 0,5-5-6 15,-5 5-2-15,-5-4 0 0,5 0-20 0,0 0-4 16,10 3 0-16,-6 1-8 0,-4 0 11 0,0 0-11 15,5 0 10-15,-1 3-10 0,5-3 16 0,0 4-2 16,-4 0-1-16,0 4 0 0,-1 0 19 0,10 0 4 16,-5 4 1-16,9-4 0 0,-4 4-1 0,-1 0 0 15,6 4 0-15,-6 0 0 0,1 0-17 0,-14 0-4 16,14 4-1-16,-14-4 0 0,0 0-14 0,0 0 0 16,0 0 0-16,0 0 0 15,0 0-156-15,0 0-33 0</inkml:trace>
</inkml:ink>
</file>

<file path=ppt/ink/ink2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5:09.826"/>
    </inkml:context>
    <inkml:brush xml:id="br0">
      <inkml:brushProperty name="width" value="0.05" units="cm"/>
      <inkml:brushProperty name="height" value="0.05" units="cm"/>
      <inkml:brushProperty name="fitToCurve" value="1"/>
    </inkml:brush>
  </inkml:definitions>
  <inkml:trace contextRef="#ctx0" brushRef="#br0">302 581 518 0,'0'0'46'0,"0"0"-37"0,0 0-9 0,0 0 0 15,0 0 168-15,0 0 32 0,4 12 7 0,-4-12 1 16,0 0-58-16,0 0-11 0,0 12-3 0,5 0 0 0,-1 4-40 16,1-3-9-16,-5-1-2 0,0 0 0 0,0-4-40 15,0 8-8-15,0 0-1 0,0 0-1 0,5 5 23 0,-5 3 5 16,0-4 1-16,0 0 0 0,4-3-52 0,-4-1-12 15,0 0 0-15,0 0 0 0,0-4 54 0,0-12 8 16,-4 12 2-16,4 1 0 0,0-1-52 0,0-12-12 16,0 0 0-16,0 0 0 0,0 12 0 0,0-12 0 15,0 0 0-15,0 0 0 0,0 0 0 0,0 0 0 16,0 0 0-16,0 0 0 0,0 0 0 0,0 0 0 16,0 0 0-16,0 0 0 15,0-8-48-15,4-4-13 0,-4-5-3 0,5 1 0 0,-5 0 52 0,4 4 12 16,-4-4 0-16,0-4 0 0,5-1 19 0,-5 5 6 15,4 0 2-15,1 4 0 16,-1-4-43-16,6-1-9 0,-6 1-2 0,1 0 0 0,4 0 41 0,-5-4 8 0,5-1 2 16,1 5 0-16,-1 4-24 0,4 0 0 15,-4 0 0-15,1 4 0 0,-1 4 0 0,0-4 8 16,0 3-8-16,0 5 0 0,-9 0 9 0,9 0-9 0,5 5 12 16,-10-1-12-16,5 4 21 0,-4 0-2 0,4 8-1 15,-4 0 0-15,-1 0 12 0,1 5 2 0,-1-1 1 16,1 4 0-16,4 0-7 0,-5 1-2 0,1-1 0 15,4-4 0-15,-9 0-12 0,5 1-2 0,4-1-1 0,-5-4 0 16,1-4 47-16,-1 0 8 0,1 0 3 0,4 1 0 16,0-1-106-1,0-4-21-15,-9-8-4 0,9 8 0 0,-4 0-31 0,4 0-5 16,0 4-2-16,-9-12-679 0,0 0-136 0</inkml:trace>
  <inkml:trace contextRef="#ctx0" brushRef="#br0" timeOffset="552">70 1127 345 0,'0'0'31'0,"0"0"-31"0,0 0 0 0,0 12 0 0,4-4 211 15,-4-8 36-15,0 0 7 0,0 0 2 0,0 0-76 0,0 0-16 16,-13 0-2-16,13 0-1 0,0 0-77 0,0 0-16 15,0 0-4-15,-10-8 0 16,6 0-14-16,-1 0-3 0,1-4-1 0,-5 0 0 0,9-4-2 0,-5-1 0 16,-4 1 0-16,9-8 0 0,-5 0 20 0,5-5 4 15,-4 1 1-15,4-4 0 0,-5-5-69 0,5 1-23 16,5-5 0-16,-1 1 0 0,-4 3 23 0,0-3 0 16,-4 4 0-16,4-1 0 0,4 5 8 0,-4-1-8 15,5 1 0-15,-5 4 8 16,-5 3-44-16,5 1-8 0,-9 8-3 0,9-4 0 15,5 8-89-15,-1 3-19 0,-4 1-3 0</inkml:trace>
  <inkml:trace contextRef="#ctx0" brushRef="#br0" timeOffset="938">985 1119 1450 0,'0'0'32'0,"0"0"6"0,0 0 2 0,0 0 1 0,0 0-33 0,0 0-8 0,0 0 0 0,0 0 0 0,0 0 108 15,0 0 19-15,0 0 4 0,-9 0 1 0,4-4-50 0,1-4-10 16,-1 0-1-16,-4-4-1 0,4-5-10 0,1 1-1 16,-1-8-1-16,-8 4 0 0,-1-13-21 0,5 5-4 15,4-4-1-15,1-5 0 0,-10-3-13 0,9 3-3 16,-4-3-1-16,0-1 0 0,0 1 9 0,0 4 1 16,0-1 1-16,0 1 0 0,4 3-26 0,-4 5 0 15,0-4 0-15,5 3 0 0,-1 5 0 0,-4 4-17 16,0 0 2-16,0 3 1 0,4 5 2 0,1 4 1 15,-10-4 0-15,9 8 0 16,5 4-132-16,0 0-26 0,-4 0-6 0</inkml:trace>
  <inkml:trace contextRef="#ctx0" brushRef="#br0" timeOffset="1586">1335 1022 1587 0,'0'0'35'0,"0"0"7"0,0 0 2 0,0 0 0 15,0 0-35-15,0 0-9 0,0 0 0 0,0 0 0 0,0 0 33 0,5-8 5 16,4-4 1-16,-4 4 0 0,-5 8 20 0,9-13 4 16,0 1 1-16,0 0 0 0,-5 4-25 0,1-4-5 15,13-4-1-15,-4 4 0 0,-5-1-1 0,5 5-1 16,-1-12 0-16,5 4 0 0,-4 4 45 0,0-4 8 15,-1-1 3-15,1 1 0 0,9 4-27 0,0-4-6 16,-10 0-1-16,1 0 0 0,4-5-24 0,-4 9-5 16,-1-4 0-16,-3 4-1 0,3-8 5 0,-4 7 0 15,0 1 1-15,1 0 0 0,-6 4-29 0,5-4-15 16,-4 0 2-16,-1 4 0 0,-4-4 21 0,5 3 4 16,-5 9 0-16,0-8 1 0,-5 0-13 0,-4 0 0 0,0 0 0 15,5 4 0-15,-6-4-8 0,-3 4-5 0,-5 0-1 0,4-4 0 16,-4 4 22-16,-1-8 5 0,-8 3 1 0,4 1 0 15,1 0 40-15,-1 0 8 0,-4 0 2 0,-1 0 0 16,1 4-52-16,4-4-12 0,-4 0 0 0,4 0 0 16,0 0-48-1,1-5-13-15,3 5-3 0,6 0 0 0,-6 4 52 0,6-4 12 0,4 0 0 0,0 4 0 16,-1 0 0-16,6 4 0 0,4 0 0 0,0 0 0 16,0 0 0-16,0 0 0 0,0 0 0 0,0 0 0 15,0 0-54-15,0-8-8 16,0 8-2-16,0 0 0 0,0 0-103 0,0 0-21 0,14-4-4 15,-1 8-792 17</inkml:trace>
  <inkml:trace contextRef="#ctx0" brushRef="#br0" timeOffset="2205">2082 945 1094 0,'0'0'48'0,"0"0"11"0,0 0-47 0,0 0-12 16,0 0 0-16,-5 12 0 0,5-12 92 0,0 0 16 16,0 0 3-16,0 0 1 0,0 0 12 0,0 0 4 15,0 0 0-15,0 0 0 0,0 0-52 0,0 0-9 0,5-8-3 16,0-4 0-16,-5 4 0 0,4-4 0 0,-4-5 0 0,9 1 0 15,-4 4-51-15,-5-4-13 0,4-4 0 0,-4-5 0 16,5-3 0-16,-10 0 0 0,5-1 0 0,-4 1 0 16,4 0 0-16,-5-9 0 0,1 5 0 0,-1 4 0 15,1-1 0-15,-1 1 0 0,0 0 0 0,1 7 0 16,-1 5 15-16,5 4 0 0,0-8 0 0,-9 4 0 16,5-5-24-16,4 9-5 0,0 0-1 0,0 12 0 15,0 0 63-15,0 0 13 0,0 0 3 0,0 0 0 16,9 8-52-16,0 0-12 0,0 0 0 0,5 9 0 15,4 3 0-15,-4 0 0 0,-1 4 0 0,5 5 0 0,5-1 0 16,-5 0 0-16,1 1 0 0,3-5 0 0,-3 4 0 16,-1 1 0-16,0-1 0 0,0-4 0 0,0-3 0 15,1-1 0-15,-1 4 0 0,0-8 0 0,-4 0-16 0,-1-3-5 16,1-1-2-16,4-4 0 0,-9 0 23 0,0 4 0 16,1-8 0-16,-10-4 0 0,13 4 0 0,-13-4 0 15,9 4 0-15,-9-4 0 0,0 0 0 0,9-4 0 16,0-4-9-16,-4 0 9 0,-5 8 0 0,9-8 0 15,0-4 0-15,-4-9 0 0,-5 1 0 0,4 0 0 16,-4 0 0-16,5 0 0 0,-5-5 0 0,0-3 0 16,0 0 0-16,0-5 0 0,-5 9 0 0,5-4 8 15,-4-1-8-15,4-3 0 0,0 0 0 0,-5 3 8 16,1 1-8-16,-1-5 0 0,5-7 0 0,-4 0 0 16,4-1 8-16,-5 5-8 0,0-1 16 0,1 9 1 15,-5-4 0-15,4 3 0 0,5 5-17 0,-4 0 0 0,-1 7 0 16,1-3 0-16,-1 8 0 0,5 4 0 0,0 8-8 0,0 0 8 15,0 0-13-15,0 0 3 0,0 0 1 16,0 0 0 0,0 0-141-16,0 12-28 0,9 0-6 0,-4 4 0 0</inkml:trace>
</inkml:ink>
</file>

<file path=ppt/ink/ink2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5:13.417"/>
    </inkml:context>
    <inkml:brush xml:id="br0">
      <inkml:brushProperty name="width" value="0.05" units="cm"/>
      <inkml:brushProperty name="height" value="0.05" units="cm"/>
      <inkml:brushProperty name="fitToCurve" value="1"/>
    </inkml:brush>
  </inkml:definitions>
  <inkml:trace contextRef="#ctx0" brushRef="#br0">64 798 2188 0,'0'0'48'0,"0"0"11"0,0 0 1 0,0 0 1 0,0 0-49 0,0 0-12 0,0 0 0 0,0 0 0 0,0 0 0 15,0 0 0-15,0 0 0 0,0 0 0 0,-5-4 54 0,0-4 8 16,1-4 2-16,4 4 0 0,0-9 0 0,0-3 0 16,0-4 0-16,0 4 0 0,-5-9-64 0,5-3 0 15,-4-4-14-15,4-1 2 0,-5-3 12 0,5 3 0 16,-4-3 0-16,4-1 8 0,-5 5-8 0,1-1 0 15,-1-3 0-15,5 4 0 0,-4 3 8 0,4 9-8 16,-5-4 10-16,0 7-10 0,5 1 8 0,-4 8-8 16,4 4 0-16,0 8 0 15,0 0-113-15,0 0-29 0,0 0-6 0</inkml:trace>
  <inkml:trace contextRef="#ctx0" brushRef="#br0" timeOffset="594">300 770 1674 0,'0'0'36'0,"0"0"8"0,0 0 2 0,0 0 2 0,0 0-39 0,0 0-9 0,0 0 0 0,0 0 0 16,0 0 78-16,0 0 14 0,5-8 2 0,-5-5 1 16,0 1-69-16,0 0-14 0,0-4-2 0,0 4-1 0,0 0-27 15,0-5-6-15,4-7 0 0,1-4-1 0,0 8 25 0,4-1 0 16,-9 1 0-16,4 4 0 0,1-4 0 16,-1-1 0-16,5 9 0 0,-4-4 0 0,0 8 0 0,-1 0 0 15,5 0 0-15,-4 4 0 0,-5 4 0 0,9-8 0 16,-9 8 0-16,9 0 0 0,5 8 46 0,-5-4 14 15,0 4 4-15,0 4 0 0,-5-4-64 0,6 4 0 16,-6 0-9-16,1 5 0 0,-1-5 9 0,1 4-8 16,-5 0 8-16,0 0-8 0,4 5 8 0,-4-1 14 15,0-4-3-15,5 0-1 0,-5-4-10 0,0 5-14 16,0-9 3-16,0-8 1 0,0 0 10 0,0 0 0 16,0 0 0-16,0 0 0 0,0 0 22 0,0 0 6 15,4 12 2-15,-4-12 0 0,0 0-30 0,0 0-21 16,0 0 3-16,5-4 1 0,4-4 17 0,-4 0 0 15,-1-1 0-15,5-3 0 0,-9 0 0 0,5 4 0 16,-1-4 0-16,1 4 0 0,4-4 12 0,-4 4 5 0,-5 8 2 16,4-8 0-16,5-5-19 0,0 5 0 0,1 4 0 15,-1-4 0-15,0 4 0 0,-5 0 0 0,10 4 0 0,-5 4 0 16,-9-4 27-16,9 4 5 0,0 8 0 0,5 0 1 16,-10 5 35-16,6-1 8 0,-6 0 0 0,5 0 1 15,0 0-77-15,-4 1-24 0,-5-5-1 0,4 4 0 16,1 4 13-16,0 0 4 0,-5 1 0 0,9-1 0 15,-5-4-125-15,5 0-25 0,-4-4-5 16,-1 0-797-16</inkml:trace>
  <inkml:trace contextRef="#ctx0" brushRef="#br0" timeOffset="854">951 960 1940 0,'0'0'43'0,"0"0"9"0,0 0 1 0,5-8 1 0,-5-4-43 0,0-1-11 16,0-3 0-16,4 0 0 0,-4-4 85 0,0 0 15 15,-4-5 4-15,4 1 0 0,-5-8-45 0,5-1-9 16,-4-3-2-16,-1-1 0 0,1 5-24 0,-1-4-6 16,-4-1-1-16,5-3 0 0,-6 3-9 0,6-3-8 15,-1 3 9-15,-4 5-9 0,5-4 24 0,-1 3 0 16,5 9-1-16,-4 0 0 0,-6-1-23 0,6 9 0 15,-1 4 0-15,5 0 0 16,0 0-149-16,-4 4-35 0,4 8-6 0,0 0-795 0</inkml:trace>
  <inkml:trace contextRef="#ctx0" brushRef="#br0" timeOffset="1366">1352 1033 576 0,'0'0'51'0,"0"0"-41"15,0 0-10-15,0 0 0 0,0 0 181 0,0 0 35 16,0 0 6-16,0 0 2 0,0 0-112 0,0 0-21 15,0 0-5-15,9-4-1 0,0 0-29 0,0-5-7 16,-4 1-1-16,4 0 0 0,0-4-3 0,5 0-1 16,-1 0 0-16,1 0 0 0,-5-4-1 0,5 3-1 15,9-7 0-15,-5 8 0 0,0-4 10 0,0 0 1 16,5 4 1-16,-9-5 0 0,8 1-7 0,-3 4-2 16,3-4 0-16,1 4 0 0,-5 0-17 0,1-1-3 15,-1-3-1-15,0 4 0 0,0-4-10 0,0 4-2 16,-4 0-1-16,-5-5 0 0,0 5-11 0,5 0 0 15,-5-4 0-15,0 4 8 0,0-4-8 0,-4 3 0 16,4 1 0-16,-4 0 0 0,-1 0 0 0,-4 0 0 16,0 0 0-16,5 0 0 0,-5-1 0 0,-9 1-9 0,-1 0 9 15,-3 0 0-15,-1 0-12 0,0-4 12 0,-4 4-12 16,-9-5 12-16,0 5-8 0,-5-4 8 0,-5 0 0 16,10 4 0-16,0 0 0 0,-1 4 0 0,1-5 0 0,-5 5 0 15,5 0 0-15,0 4 9 0,-1-8 1 0,10 8 0 16,0 0-10-16,0 0 0 0,4 0 0 0,0 4 0 15,1 0-16-15,8 0-4 0,-4 0-2 0,9 0 0 16,-5-4-28-16,5 4-6 0,0 0 0 0,0 0-1 16,0 0-115-16,9 4-22 0,5 4-5 0</inkml:trace>
  <inkml:trace contextRef="#ctx0" brushRef="#br0" timeOffset="2018">2185 940 230 0,'5'0'20'0,"-5"0"-20"16,4 0 0-16,1 4 0 0,-1 0 248 0,-4-4 46 15,0 0 9-15,5 0 1 0,-5-4-146 0,0 4-30 16,0 0-5-16,0-4-2 0,5 0-38 0,-1-9-8 16,-4 5-2-16,0-4 0 0,5 0-29 0,-5-4-5 15,4 4-2-15,1-4 0 0,-5-5-17 0,4-3-4 0,-4 0-1 16,5-1 0-16,-5 5-15 0,0-4 8 0,4-4-8 0,1-5 0 16,-5 5 8-16,4-4-8 0,6-1 0 0,-6 5 0 15,5-5 8-15,-4 9-8 0,-1 0 0 0,-4-4 9 16,9 7-1-16,-9 5-8 0,5 0 12 15,0 8-4-15,4 0 4 0,-5 4 0 0,5 4 0 0,-4 0 0 16,4 8 2-16,0 0 1 0,0 8 0 0,-4 4 0 16,4 1-3-16,0 3-1 0,5 4 0 0,-5 0 0 15,4 5-11-15,-3-1 0 0,3 1 9 0,1-1-9 16,4 0 0-16,-4 1 8 0,-5-5-8 0,4 0 0 16,-3-7 0-16,-1-1 0 0,0 4 0 0,0-8 0 15,5 1 0-15,-1-5 0 0,-4-4 0 0,0 0 0 16,5 0 8-16,-14-8-8 0,0 0 8 0,9 0-8 0,-9 0 8 15,18 0-8-15,-18 0 8 0,14-8-8 0,-14 8 0 16,14-8 9-16,-5-4-9 0,4-1 0 0,-8-3 0 0,0 0 0 16,-1 0 0-16,1-4 0 0,-5-5 0 15,0-3 0-15,0-4 0 0,0-1 0 0,0 1 0 0,-5 0 0 16,1-5 0-16,4-3-9 0,-5 3 9 0,0 1 0 16,5-1 0-16,-4-3-8 0,-1 4 8 0,1-1 0 15,4 1 0-15,0-5 0 0,-5 9 0 0,5-1 0 16,0 5 8-16,5 0-8 0,-1 4 12 0,1 3-3 15,-1 5 0-15,1 0 0 0,0 4 2 0,-5 8 0 16,9 0 0-16,-9 4 0 0,0 0-3 0,0 0-8 16,0 0 12-16,0 0-4 0,0 0-25 0,0 0-6 15,0 8-1-15,0 8-716 16,0 0-144-16</inkml:trace>
</inkml:ink>
</file>

<file path=ppt/ink/ink2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9:45.809"/>
    </inkml:context>
    <inkml:brush xml:id="br0">
      <inkml:brushProperty name="width" value="0.05" units="cm"/>
      <inkml:brushProperty name="height" value="0.05" units="cm"/>
      <inkml:brushProperty name="fitToCurve" value="1"/>
    </inkml:brush>
  </inkml:definitions>
  <inkml:trace contextRef="#ctx0" brushRef="#br0">0 0 230 0,'0'0'20'0,"9"12"-20"0,-4 1 0 0,-5-13 0 15,0 0 107-15,0 0 17 0,0 0 3 0,0 0 1 16,0 0-73-16,0 0-15 0,0 0-2 0,0 0-1 16,0 0 2-16,0 0 0 0,0 0 0 0,0 0 0 15,0 0 36-15,0 0 7 0,0 0 2 0,9-4 0 0,0 4-68 0,-9 0-16 16,0 0 0-16,0 0 0 0,0 0 89 0,0 0 15 16,0 0 2-16,0 0 1 0,0 0-44 0,0 0-9 15,0 0-2-15,0 0 0 0,0 0-22 0,0 0-5 16,0 0-1-16,0 0 0 0,0 0-10 0,0 0-2 15,0 0-1-15,0 0 0 0,0 0-11 0,0 0 0 16,0 0 0-16,0 0 0 0,0 0 0 0,0 0 0 16,0 0 0-16,0 0 0 0,0 0 0 0,0 0 0 15,0 0 10-15,0 0-10 0,0 0 0 0,0 0 0 16,0 0 0-16</inkml:trace>
</inkml:ink>
</file>

<file path=ppt/ink/ink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5:39:43.596"/>
    </inkml:context>
    <inkml:brush xml:id="br0">
      <inkml:brushProperty name="width" value="0.05" units="cm"/>
      <inkml:brushProperty name="height" value="0.05" units="cm"/>
      <inkml:brushProperty name="fitToCurve" value="1"/>
    </inkml:brush>
  </inkml:definitions>
  <inkml:trace contextRef="#ctx0" brushRef="#br0">438 1490 1728 0,'0'0'38'0,"0"0"8"0,0 0 2 0,0 0 0 16,0 0-39-16,0 0-9 0,0 0 0 0,0 0 0 0,0 0 53 0,0 0 9 15,0 0 2-15,0 0 0 0,0 0 0 0,0 0 0 16,-10-8 0-16,1-9 0 0,9 0 0 0,0 0 0 16,-10 0 0-16,10 9 0 0,-9-1-52 0,-1 1-12 15,1-1 0-15,-1-8 0 0,1 1 54 0,9-10 8 16,-19-16 2-16,9-1 0 0,-9 1-52 0,9 0-12 16,10-17 0-16,0-9 0 0,0 9 0 0,0-18 0 15,10 10 0-15,-10-10 0 0,0 10 0 0,-10-1 0 16,10 9 0-16,0-1 0 0,10 10 0 0,9-1-13 15,-9 8 2-15,9 10 1 0,0-1 10 0,9 0 14 16,-9 0-3-16,0 17-1 0,10-8-10 0,-1 8 0 0,-8 8 0 16,8-8 0-16,1 17 0 0,9-8 0 0,-10-1 0 15,10 9 0-15,-28 0 0 0,9 0 0 16,10 0 0-16,-10 9 0 0,0-1 0 0,0 9 0 16,-10 0 0-16,1 9 0 15,-1-1-100-15,1 0-23 0,-1 18-4 0,-9-9-581 0,-9-9-116 0</inkml:trace>
  <inkml:trace contextRef="#ctx0" brushRef="#br0" timeOffset="245">0 949 2268 0,'0'0'50'0,"19"17"10"16,0-9 3-16,-10 9 0 0,10 0-51 0,0 0-12 0,10-9 0 0,-10 1 0 0,0-1 95 0,10 1 16 15,-10-1 3-15,9 1 1 0,1-9-48 0,-1 8-10 16,-9-8-1-16,0 9-1 0,20-1-44 0,-20-8-11 16,19 0 0-16,-10 0 0 0,-9 0 0 0,10 8 0 15,0-8 0-15,-20 0 0 16,10 0-100-16,10 0-23 0,-29 0-4 0,19 0-1 16,0-8-51-16,0 0-10 0,-19 8-3 0,19 0-409 15,-19 0-83-15</inkml:trace>
  <inkml:trace contextRef="#ctx0" brushRef="#br0" timeOffset="438">619 906 384 0,'0'0'0'16,"0"0"0"-16,19 17 0 0,-10 9 0 15,1-1 0-15,-1 0 0 0,10-8 256 0,-19 9 51 16,0-1 10-16,19 17 3 0,-19 26-154 0,10-17-30 16,0-17-7-16,-1 0-1 0,1 0 0 0,-10-1 0 15,9 1 0-15,1 0 0 0,-1 0-102 0,-9-25-26 16,0-9 0-16,0 0 0 16,0 0 56-16,10 8 7 0,9 0 1 0,-10-8 0 0,10-8-52 0,-9-9-12 15,-1 0 0-15,10-17 0 0,0 0 0 0,1 9 0 16,-11 0 0-16,10 8 0 0,-9 0 0 0,9 0 0 0,-19-9 0 0,9 9 0 15,10-8 0-15,-9-9 0 0,-1 9 0 0,10-9 0 32,-9 9-151-32,-1-9-33 0,1 0-6 0,-1 17-2 0</inkml:trace>
  <inkml:trace contextRef="#ctx0" brushRef="#br0" timeOffset="755">1381 1245 1728 0,'0'0'38'0,"0"17"8"0,0 0 2 0,0 8 0 15,0 1-39-15,0-1-9 0,0-8 0 0,-10 8 0 0,10-8 104 0,-9 9 20 16,-1-1 3-16,1-8 1 0,-1 0-103 0,10-17-25 16,0 0 0-16,0 0 0 0,0 17 56 0,0-17 7 15,0 0 1-15,0 0 0 0,0 0-52 0,0 0-12 16,0 0 0-16,0-17 0 0,0-8 0 0,10-1 0 16,-1 9 0-16,1-8 0 0,9-1 0 0,0 1 0 15,-10 0 0-15,20-9 0 0,-1 17 0 0,1-9 0 16,-10-7 0-16,10 7 0 15,-10 1 0-15,0 8 0 0,9 17 0 0,-9 0 0 0,10-9 0 0,0 9 0 16,-10 0 0-16,0 9 0 0,-19-9 0 0,9 17 0 16,10 0 0-16,-9 0 0 0,-10 8 54 0,9 0 8 15,-9 1 2-15,0-1 0 0,0 1-52 0,-9 7-12 0,9-7 0 16,0-1 0 0,19 9-48-16,-10-17-13 0,-9 0-3 0,0 8 0 15,0-25-102-15,0 17-21 0,-9 9-4 0,9-9-410 0,0-17-83 16</inkml:trace>
  <inkml:trace contextRef="#ctx0" brushRef="#br0" timeOffset="1030">2276 1059 1227 0,'0'0'27'0,"-9"17"5"0,9-17 2 0,-19 17 1 0,-1-26-35 0,1 18 0 0,-9-1 0 0,-1 0 0 16,1-8 103-16,-1 9 13 0,1 8 4 0,9 0 0 15,-29 17-21-15,29-9-4 0,0 9-1 0,9-9 0 16,1 1-33-16,-1-1-6 0,10 1-2 0,0 7 0 16,0-7-13-16,10-9-2 0,9 8-1 0,0 9 0 15,9-9 0-15,-9-8 0 0,10 9 0 0,0-1 0 0,-1-8-11 0,1 0-2 16,9-9-1-16,-10 1 0 0,-9-1-9 0,10-8-2 16,-10 0 0-16,-19 0 0 0,29 0-12 0,-10 0 0 15,0 0 8-15,-19 0-8 0,0 0 16 16,19-17 1-16,-10 1 0 0,1-1-794 15,-1 0-159-15</inkml:trace>
  <inkml:trace contextRef="#ctx0" brushRef="#br0" timeOffset="1314">2619 0 1497 0,'0'0'32'0,"0"0"8"0,0 0 0 0,0 0 4 0,0 0-36 0,0 0-8 0,0 0 0 0,0 0 0 16,0 0 148-16,10 34 27 0,-10 0 5 0,9-9 2 15,-9 9-71-15,0 0-15 0,10 17-2 0,-10 0-1 16,9 0-38-16,1 8-8 0,-1 0-2 0,-9 0 0 16,10 9 15-16,-1 0 4 0,-9 0 0 0,10-1 0 15,-1 1-52-15,1 0-12 0,-1 0 0 0,1-9 0 16,-1 9 0-16,1-18 0 0,-10-7 0 0,9 7 0 15,-9-7 0-15,0-9 0 0,-9-9 0 0,9 0 0 16,-10-8-170-16,1 9-37 16,-1 8-7-16,-9-17-850 0</inkml:trace>
  <inkml:trace contextRef="#ctx0" brushRef="#br0" timeOffset="1504">2276 1059 1893 0,'0'0'41'0,"0"0"9"0,29-9 2 0,-1-8 2 0,-9 9-43 0,10 8-11 16,-1-9 0-16,11 9 0 0,-11 0 109 0,10-8 20 16,-9-26 4-16,9 26 1 0,-10-1-66 0,11 1-14 15,-1-9-2-15,0 0-1 0,-10 0-21 0,1 17-4 16,9 0-1-16,-9 0 0 0,9 0-25 0,-10 17 0 16,1 8 0-16,-1 1 0 15,-9-1-148-15,-9-8-36 0,-10-17-6 0,0 0-795 0</inkml:trace>
  <inkml:trace contextRef="#ctx0" brushRef="#br0" timeOffset="1770">3324 1397 230 0,'0'0'20'0,"0"0"-20"0,0 0 0 0,0 0 0 15,0 0 286-15,0 0 53 0,0 0 10 0,0 0 3 16,0 0-145-16,0 0-29 0,0 0-6 0,0 0 0 0,0 0-88 0,0 0-18 16,0 0-3-16,0 0-1 0,-10-17-31 15,1 17-7-15,9-8 0 0,0 8-1 16,0 0-23-16,-10-9 0 0,1 1 0 0,-1-9 0 0,10 9 14 0,-9-18-2 16,-1 9 0-16,10-8 0 0,0 8-12 0,0 0 0 15,10-8-9-15,-10 8 9 16,0 0-133-16,9 0-21 0,10 0-4 0</inkml:trace>
  <inkml:trace contextRef="#ctx0" brushRef="#br0" timeOffset="2063">3876 1406 748 0,'0'0'33'0,"0"0"7"0,0 0-32 0,10-17-8 0,-1 8 0 16,-9-8 0-16,10 1 203 0,-10 16 38 0,0 0 8 0,0-26 2 15,-10-8-115-15,10 9-24 0,0 25-4 0,-9-17 0 16,-10 8-49-16,0 1-10 0,0-9-1 0,9-8-1 16,1-18-24-16,-1 9-5 0,-9 26-1 0,10 8 0 15,-1 25-8-15,0-8-1 0,-9-8-8 0,0-9 12 16,10 0-12-16,-10 0 0 0,0 0 0 0,9 25 0 16,10 1-16-16,0-26-7 0,0 0-1 0,0 0 0 15,0 0-2-15,10 17-1 0,9-1 0 16,-10 1 0-16,-9-17 16 0,10 26 11 0,9-9-13 0,-10 8 5 15,20-16-22-15,-10 8-4 16,-19-17-1-16,19 8 0 0,10-8-67 0,-10 0-14 16,0-8-2-16</inkml:trace>
  <inkml:trace contextRef="#ctx0" brushRef="#br0" timeOffset="2373">4181 1084 1497 0,'19'59'66'0,"-19"-59"14"0,0 0-64 0,19 9-16 16,-9 25 0-16,-1-9 0 0,-9 17 116 0,0-16 20 15,0-1 4-15,0 1 1 0,-19-1-54 0,19 0-11 16,-9 1-3-16,-1-1 0 0,10 1-37 0,0-26-7 16,-19 17-1-16,19-17-1 0,0 0-15 0,0 0-4 15,0 0 0-15,0 0 0 0,0 0-8 0,0 0 0 16,0 0 9-16,0 0-9 0,19-26 0 0,-9 1 9 16,9-1-9-16,0 1 0 0,-10 0 8 0,10-1-8 15,0 9 0-15,0-8 0 0,1-1 0 0,-1 18 0 16,0 8 0-16,9-9 0 0,-18 1 0 0,18-9 0 15,1 9 0-15,-1-1 0 0,-9 9 0 0,1-8 0 0,8-26 0 16,1 8 0-16,-1 18 0 0,-9 8 0 0,-19 0 0 16,29 8 0-16,-1 1 0 0,1 8 0 0,-19 8 0 0,9 1 0 15,-10 7 27-15,1-7 1 0,-10-1 1 16,0 1 0-16,0 8-29 0,-10-9 0 0,1 0 0 0,-10 1 0 31,9-9-127-31,1 0-21 0,-1 8-5 0,0 0-810 0</inkml:trace>
  <inkml:trace contextRef="#ctx0" brushRef="#br0" timeOffset="2560">3714 830 345 0,'10'-25'31'0,"-10"25"-31"16,0 34 0-16,0-34 0 0,9-17 272 0,10-9 49 15,-19 9 10-15,0 17 1 0,10 17-206 0,-10-17-42 16,0 0-8-16,0-34-1 0,0 34-49 0,0 0-10 15,0 0-1-15,0 0-1 16,0 0-83-16,0 0-17 0,19 17-3 0</inkml:trace>
  <inkml:trace contextRef="#ctx0" brushRef="#br0" timeOffset="2922">5372 1524 460 0,'0'0'41'0,"0"0"-33"0,28 17-8 0,-28-17 0 15,0 0 218-15,19 0 42 0,10-8 8 0,-10 8 1 16,0 0-82-16,0 0-17 0,-19 0-3 0,29 8-1 16,-29-8-98-16,9 0-19 0,10-17-4 0,-9 0-1 15,-1 9 0-15,-9 8 0 0,0-17 0 0,-9-8 0 16,-1 8-44-16,1 0 0 0,-10 0 0 0,0 0 0 15,0-9 16-15,-10 1 6 0,10 8 2 0,-10-8 0 16,1-1-39-16,9 1-7 0,-10 0-2 0,10 8 0 16,0 0 24-16,10 0 0 0,-1 0 0 0,10-9 0 0,-10 1 0 15,10 0 0-15,0-1 0 0,10 1 8 16,0-1-8-16,-1 9 10 0,1 1-10 0,-1-10 10 0,10 9 4 16,0 0 1-16,0 17 0 0,0-8 0 0,0-26-15 15,0 25 0-15,0 9-12 0,-19 0 12 0,20-8 0 0,-1 0 0 16,0-9 0-16,9 8 0 0,-28 9 0 0,0 0 0 15,29-8 0-15,-10 16 9 16,0 18-104-16,0-1-21 0</inkml:trace>
</inkml:ink>
</file>

<file path=ppt/ink/ink2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9:47.736"/>
    </inkml:context>
    <inkml:brush xml:id="br0">
      <inkml:brushProperty name="width" value="0.05" units="cm"/>
      <inkml:brushProperty name="height" value="0.05" units="cm"/>
      <inkml:brushProperty name="fitToCurve" value="1"/>
    </inkml:brush>
  </inkml:definitions>
  <inkml:trace contextRef="#ctx0" brushRef="#br0">278 255 1195 0,'0'0'52'0,"0"0"12"0,0 0-51 0,0 0-13 15,0 0 0-15,0 0 0 0,0 0 123 16,0 0 21-16,0 0 5 0,5-4 1 0,-5 4-44 0,0 0-9 0,0 0-1 16,0 0-1-16,0 0-35 0,0 0-6 0,0 0-2 0,0 0 0 15,0 0-20-15,0 0-5 0,0 0-1 0,-5 0 0 16,-8 0-10-16,-6-4-1 0,-3 0-1 0,3 4 0 15,1 4-5-15,-5 4-1 0,10-4 0 0,-5 9 0 16,-1-1-8-16,1 8 0 0,-5 0-10 0,5 4 10 16,5 5 45-16,-1-1 15 0,5 5 4 0,0 3 0 15,4-4-52-15,1 5-12 0,4-1 0 0,0 1 0 16,4-1 0-16,5 0 0 0,5-3 0 0,0-9 0 16,-5 4 10-16,4-7-1 0,1-5 0 0,-5 0 0 15,5 0-9-15,4-4 12 0,0 0-12 0,9 1 12 16,-13-9 0-16,9-4 1 0,-9 0 0 0,-1 0 0 15,1-4 0-15,-1 0 0 0,-3-5 0 0,3 5 0 16,-4-8 8-16,0-4 2 0,1-4 0 0,3-4 0 16,-13-5-23-16,5 1-18 0,-1 0 3 0,-4-5 1 15,0 5 14-15,0-4 0 0,0-1 0 0,0 1-9 16,0 8 9-16,-4-1 0 0,4 5 0 0,-5 4 0 16,5-4 0-16,0 3 0 0,-9-3 0 0,9 4 0 15,0 4 11-15,0 4 4 0,0 8 1 0,9-4 0 16,-9 4-135-16,0 0-26 0,0 0-6 0</inkml:trace>
  <inkml:trace contextRef="#ctx0" brushRef="#br0" timeOffset="332">565 357 1566 0,'0'20'139'15,"0"0"-111"-15,0 0 113 0,0 1 23 0,5 3 5 0,-5 0 1 16,4 4-75-16,-4 1-15 0,0-1-4 0,5 8 0 16,-1-7-35-16,1-1-7 0,4-4-2 0,-4 1 0 15,-1-9-15-15,1 0-3 0,-1-8-1 0,-4-8 0 16,0 0-3-16,9 8-1 0,5 0 0 0,-14-8 0 16,0 0-9-16,0 0 0 0,14-4 9 0,-10-4-9 15,5 0 0-15,0 0 0 0,0 0 0 0,1 0 8 0,-1-4-8 0,-5-4 0 16,-4-1 0-16,5-3 0 0,-1 4 0 0,-4-12 0 15,0 7 0-15,0-3 0 0,0 4 0 0,0 0 0 16,-4-5 0-16,-1 5 0 0,1 0 0 0,-1 4 0 16,5 4 0-16,-4-1 0 0,4 5-9 0,0-4 9 15,0 0-10-15,4 4 10 16,-4 8-130-16,0 0-20 0,0 0-4 0</inkml:trace>
  <inkml:trace contextRef="#ctx0" brushRef="#br0" timeOffset="568">1070 790 576 0,'-4'-8'51'15,"4"8"-41"-15,4-13 207 0,-8 1 42 16,-5 0 8-16,9-4 1 0,-5 4-131 0,5 12-26 16,-9-4-6-16,-5-4-1 0,5-25-35 0,0 1-7 0,-9-1-2 15,4 1 0-15,-4 0-22 0,5-5-5 0,-6-3-1 0,1-1 0 16,0 5-12-16,9 0-2 0,-5-1-1 0,0 1 0 15,1 3-9-15,-1 5-8 0,5 0 12 0,0-1-12 16,4 5 10-16,1 4-10 0,-1-4 8 0,1 3-8 16,4 1 0-16,-5 4 0 0,1 4 0 0,-1 0-11 15,1-1-181-15,4 13-36 0,-10 21-7 16</inkml:trace>
  <inkml:trace contextRef="#ctx0" brushRef="#br0" timeOffset="748">679 312 403 0,'0'0'36'0,"14"8"-36"0,-1 4 0 0,1-8 0 0,0-8 265 0,4 0 47 16,-5 4 8-16,6-4 3 0,-1-4-158 0,-5 4-31 15,6-4-6-15,-1 8-2 0,0-4-59 0,0 4-12 16,1 4-3-16,-6 0 0 0,1-4-38 0,4 4-14 16,0 4 9-16,0-4-9 15,-8-8-17-15,3 0-9 0,5 4-2 0,1 0 0 16,-6 0-225-16,6 0-46 0</inkml:trace>
  <inkml:trace contextRef="#ctx0" brushRef="#br0" timeOffset="1136">1262 381 576 0,'0'28'51'0,"4"-12"-41"16,-4 1-10-16,5 11 0 0,-5 8 214 0,4 1 41 16,-4 3 8-16,0-7 1 0,5 3-101 0,-5 0-21 15,4 1-4-15,1-1-1 0,0 1-45 0,-5-1-8 0,4-4-3 0,1 9 0 16,-5-5-29-16,0-11-7 0,0-1-1 0,-5-8 0 15,5 0-28-15,0-16-7 0,0 0-1 0,0 0 0 16,0 0 1-16,0 0 0 0,0 0 0 0,-4-8 0 16,-6 4-1-16,6 0-8 0,4 0 12 0,0-12-4 15,-5-8-8-15,5-9 10 0,-4 1-10 0,-1 8 10 16,1 3-10-16,4-15 0 0,-5-13 0 0,5 5 0 16,0-1 0-16,0 9 8 0,0-5-8 0,5 5 0 15,4 0 8-15,-5 11-8 16,5 5 0-16,1 4 8 0,-1 4-8 0,-5 0 12 0,10-1-12 0,-5 5 12 15,5-4-4-15,-1 8-8 0,1 0 12 0,4 4-4 0,-4-4-8 16,-5 4 0-16,5 4 9 0,-10 8-9 0,5 0 0 0,-4 1 0 16,-1-1 0-16,-4 0 0 0,0 4-8 0,0 8 8 15,-9 1-8-15,0 3 8 0,-5 0-10 0,5-3 10 16,-4 3-12-16,-1 0 12 0,0 1-9 0,1-5 9 16,-1-4 0-16,0-4-9 0,5 0 9 0,0-7 0 15,9-9 0-15,0 0-8 16,0 0-76-16,0 0-14 0,0 0-3 0,0-9-1 15,0-3-111-15,0 0-23 0</inkml:trace>
  <inkml:trace contextRef="#ctx0" brushRef="#br0" timeOffset="1405">1548 506 1015 0,'0'0'44'0,"0"8"11"0,5 5-44 0,-5 3-11 0,5-4 0 0,-1 8 0 15,1-4 120-15,-1 5 21 0,5-1 5 0,0 4 1 16,1 4-39-16,-1-7-7 0,-5-1-1 0,5-4-1 15,5-4-27-15,0 0-6 0,-1-4-1 0,1 1 0 16,-5-9-19-16,5 0-4 0,8 0-1 0,-8-5 0 16,-5-3-21-16,0 0-5 0,0-4-1 0,1-4 0 15,3 4-14-15,-4-4 0 16,0-1 8-16,1 1-8 0,-6 4 0 0,1-4 0 0,-1 4 0 0,1-4 0 16,-5-1 0-16,0-3 0 0,0 4 0 0,-5-4 0 15,1 8 0-15,4-1 0 0,9 5 0 0,-9 0 0 16,0-4-13-16,-5 4 4 0,5 8 1 0,0 0 0 15,0 0-121-15,5 16-24 0,-1 0-5 0,1-3-1 16,4 7 0-16,5 4 0 0</inkml:trace>
  <inkml:trace contextRef="#ctx0" brushRef="#br0" timeOffset="1574">2008 915 633 0,'0'0'56'0,"0"0"-44"16,0 0-12-16,0 0 0 0,0-12 143 0,5-4 26 15,-1 4 6-15,-4-1 1 0,5-7-44 0,-5-4-8 16,0 0-1-16,0-1-1 0,-5-7-50 0,5 4-11 15,-4-9-1-15,-1 1-1 0,1-1-19 0,-1 1-4 16,-8 0-1-16,-1-5 0 0,9 1-19 0,-4 3-4 16,-4 1-1-16,8 11 0 0,0-3-11 0,1 0 0 15,-5 4 0-15,4-5 0 16,1 5-65-16,-1 8-19 0,1 12-3 0</inkml:trace>
  <inkml:trace contextRef="#ctx0" brushRef="#br0" timeOffset="1798">1708 409 518 0,'0'0'46'0,"0"0"-37"0,9-4-9 0,9 4 0 16,-9 8 249-16,14-8 48 0,0 0 10 0,4-4 1 16,0 4-115-16,1-4-23 0,-1 4-5 0,5-4-1 15,0 0-64-15,4 4-12 0,-4 8-4 0,9-8 0 16,-5-4-42-16,1 0-9 0,-5-4-1 0,4 8-1 15,1 8-23-15,-6 4-8 0,-8-8 0 0,0 4 0 16,-5 4-18-16,0-7-10 0,-4-10-1 0,-14 5-1 16,0 0-241-16,0 0-48 0</inkml:trace>
  <inkml:trace contextRef="#ctx0" brushRef="#br0" timeOffset="2279">28 1134 691 0,'0'0'15'0,"0"0"3"0,-9 0 1 0,9 0 1 0,0 0-20 0,0 0 0 0,0 0 0 0,0 0 0 16,-14-4 132-16,14 4 22 0,0 0 5 0,0 0 1 15,0 0-26-15,0 0-5 0,0 0-1 0,0 0 0 16,0 0-46-16,0 0-10 0,0 0-1 0,14-4-1 16,-10-1 42-16,10 5 8 0,4 0 1 0,5 0 1 15,4 5-46-15,1-1-10 0,8-4-2 0,5 0 0 16,9 4-2-16,9-4-1 0,-4-4 0 0,9 4 0 15,8-4-25-15,-3 4-4 0,13-5-2 0,9 10 0 16,0-1-46-16,-5 4-8 0,5 0-3 0,-4 0 0 0,-1-8 53 0,-8 0 10 16,4-8 3-16,0 4 0 0,0 4-31 15,-5-4-8-15,0 0 0 0,1 0 0 0,-10 0 0 16,-18-1 0-16,-4 5 0 0,4 0 0 0,-5 0 0 16,1 0 0-16,-1-4 0 0,-4 0 0 0,-4 0 0 0,8 0 0 15,1 0 0-15,-10 0 0 16,-8 0-35-16,-10 4-1 0,-5 0-1 0,1-4 0 15,0 0-76-15,-10 4-15 0,5-4-4 0,-4 4 0 16,0-4-71-16,-5 4-14 0,-19 0-3 0</inkml:trace>
</inkml:ink>
</file>

<file path=ppt/ink/ink2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9:58.518"/>
    </inkml:context>
    <inkml:brush xml:id="br0">
      <inkml:brushProperty name="width" value="0.05" units="cm"/>
      <inkml:brushProperty name="height" value="0.05" units="cm"/>
      <inkml:brushProperty name="fitToCurve" value="1"/>
    </inkml:brush>
  </inkml:definitions>
  <inkml:trace contextRef="#ctx0" brushRef="#br0">843 1102 748 0,'0'0'67'15,"0"0"-54"-15,0 0-13 0,0 0 0 0,0 0 169 0,0-8 31 16,-4-4 7-16,4 12 1 0,0 0-64 0,4-8-13 15,-8-16-3-15,8 11 0 0,-4 13 0 0,5-16 0 16,-5-4 0-16,0-8 0 0,0 7-51 0,0-3-10 16,0-4-3-16,0 4 0 0,-5-1 0 0,5-3 0 15,-4-4 0-15,4 7 0 0,-5 5-51 0,5-4-13 16,-4 4 0-16,4-1 0 0,-5 1 0 0,5 8 0 16,0 4 0-16,0-4 0 0,-4 0 0 0,-1-1 0 15,1 1 0-15,4 0 0 0,0 8 0 0,-5-4 0 16,0 0 0-16,5 0 0 15,0 8-151-15,0 0-33 0,0 0-6 0,0 0-2 16,-9-4-51-16,-4 0-10 0,4 4-3 0,9 0 0 0</inkml:trace>
  <inkml:trace contextRef="#ctx0" brushRef="#br0" timeOffset="351">434 625 518 0,'0'0'46'0,"0"0"-37"0,0 0-9 0,0 0 0 16,0 0 164-16,0 0 32 0,0 0 5 0,0 0 2 15,0 0-92-15,0 0-19 0,0 0-3 0,0 0-1 16,0 0-21-16,0 0-5 0,-5-8-1 0,5 8 0 16,0 0 2-16,14 0 0 0,-5-5 0 0,5 1 0 15,4-4 20-15,-5 0 4 0,6-4 1 0,-1 4 0 0,0 0 0 16,14 0 1-16,-5-4 0 0,5 8 0 0,-5 8-71 0,5-8-18 15,-4-8 0-15,4-1 0 0,4 9 0 0,0-4 0 16,5 8 0-16,0 0 0 0,5 0 55 0,-5 0 7 16,4-8 2-16,-13 4 0 15,5 0-103-15,-5 4-20 0,-10 4-4 0,10 0-1 0,-5-8 72 0,1 0 15 16,-5 0 2-16,8 0 1 0,-8 0-41 0,0 4-8 16,-5 4-1-16,0-4-1 15,-9-4-91-15,-9 4-19 0,0 0-3 0,0 0-1 16,0 0 17-16,-9 12 3 0,5 4 1 0,-5-4-449 15,-10-8-89-15</inkml:trace>
  <inkml:trace contextRef="#ctx0" brushRef="#br0" timeOffset="663">488 1309 403 0,'0'0'36'0,"0"0"-36"15,0 0 0-15,0 0 0 0,0 0 247 0,0 0 42 0,0 0 9 0,0 0 2 16,0 0-108-16,0 0-22 0,0 0-4 0,0 0-1 16,0 0-59-16,0 0-12 0,0 0-2 0,0 0-1 15,0 0-27-15,5 12-4 16,-1-8-2-16,6 0 0 0,-6-4-7 0,14 0-2 0,-13 0 0 0,13 0 0 16,-4 0-19-16,9 0-4 0,4-4-1 0,0 0 0 15,0 4 31-15,1-4 7 0,-1 4 1 0,10-4 0 16,-6-4-52-16,10 3-12 0,0 1 0 0,5 8 0 0,4 5 0 15,-5-5 0-15,1-8 0 0,-5 0 0 0,-14 4 0 0,5-5 0 16,0 1 0-16,0 0 0 16,0-4-48-16,-9 4-13 0,4-4-3 0,5-4 0 15,-5 0-122-15,-4 0-25 0,0 0-5 0,-10 3 0 0</inkml:trace>
  <inkml:trace contextRef="#ctx0" brushRef="#br0" timeOffset="1091">2073 1050 1022 0,'0'0'45'0,"0"0"10"0,0 0-44 0,0 0-11 0,0 12 0 0,0-12 0 16,0 0 108-16,0 0 19 0,-5 8 4 0,5-8 1 15,0 0-4-15,0 0-1 0,0 0 0 0,0 0 0 0,5-4-44 16,-1-4-9-16,1 0-2 0,-1-1 0 15,5-3-12-15,-4 4-2 0,4-4-1 0,0 4 0 0,5-4-5 0,-5 0-2 16,5 0 0-16,-1-1 0 0,1-3-24 0,0-4-5 16,8-4-1-16,-12 3 0 0,3 1-12 0,1-4-8 15,0 4 10-15,-1-5-10 0,-4 5 0 0,5 0 8 16,-5 0-8-16,0 4 0 0,0-1 0 0,0 1 0 16,-4 8 0-16,-1 0 0 0,-4 0-16 0,0 8-5 15,0 0-2-15,0 0 0 16,-4 12-159-16,-1-4-32 0,-8-4-6 0</inkml:trace>
  <inkml:trace contextRef="#ctx0" brushRef="#br0" timeOffset="1360">1772 685 1267 0,'0'0'56'0,"0"0"12"0,0 0-55 0,0 0-13 15,0 0 0-15,9 8 0 0,0 1 149 0,5 3 27 0,4 0 6 0,1 0 1 16,-1-4-51-16,0-4-9 0,0 0-3 0,0 0 0 16,5 0-31-16,4 4-6 0,-4 4-2 0,9-3 0 15,-5 3-42-15,1 0-9 0,4-4-2 0,4 12 0 16,-13 8-16-16,0-7-3 0,8-9-1 0,-17-8 0 16,4 4-8-16,5 0 0 0,-5 8 0 0,0-4 0 15,-4 1 0-15,0-1-14 0,-1 0 3 0,1 0 1 16,-5-4-43-16,0 0-9 0,5 0-2 0,-9-4 0 15,4 0-198-15,-5-4-40 0</inkml:trace>
  <inkml:trace contextRef="#ctx0" brushRef="#br0" timeOffset="1624">2269 1122 230 0,'4'-16'10'0,"-4"16"2"0,0-8-12 0,0 8 0 16,0 0 0-16,-9-8 0 0,4-4 334 0,5-4 64 15,-4 4 13-15,4-1 2 16,-5 1-243-16,1-4-49 0,-1 0-9 0,-4-4-3 0,5-1-70 0,-6 1-15 16,1-8-2-16,-4-5-1 0,-1-3 5 0,5 4 1 0,-5-1 0 0,5 5 0 15,0 4-27-15,-5-1 8 0,1 5-8 16,-1 0 0-16,0 4 0 0,1 4 8 0,4-1-8 0,-5 9 0 31,-4-4-124-31,0 8-29 0,4 4-7 0,0 4 0 0</inkml:trace>
  <inkml:trace contextRef="#ctx0" brushRef="#br0" timeOffset="1819">1768 876 1958 0,'9'4'43'0,"0"0"9"0,5-8 1 0,-1 0 3 0,5 4-45 0,5 0-11 0,0-5 0 0,9 5 0 0,-5-4 104 15,5 4 20-15,0-4 3 0,0 4 1 0,0-4-56 16,-5 0-10-16,5 0-2 0,-5 4-1 0,0 4-29 0,-4 0-6 16,0 0 0-16,0-8-1 0,-5 0-33 0,5 0-6 15,-10 12-2-15,6-4 0 0,-6 0 34 0,1-4 8 16,0-8 0-16,-1 4 1 16,-4 0-110-16,5 4-23 0,-5 0-4 0,0-4-632 15,5 4-126-15</inkml:trace>
  <inkml:trace contextRef="#ctx0" brushRef="#br0" timeOffset="2297">2747 374 864 0,'-5'16'76'0,"5"-16"-60"0,0 0-16 0,5-8 0 16,-5 8 98-16,0 0 17 0,0 0 3 0,0 0 1 0,0 0 1 0,0 0 1 16,0 0 0-16,0 0 0 0,0 12-45 0,0 4-10 15,-5 0-2-15,0 1 0 0,5 3 0 0,0-4 0 16,0 0 0-16,0 4 0 0,5 5-7 0,-5 3-1 16,9 4-1-16,-4 1 0 0,-1-5-37 0,5 8-7 15,-4 5-2-15,-1 3 0 0,1-11 31 0,0-1 5 16,8 1 2-16,-8-5 0 0,-1-4-25 0,5-4-5 15,-4 1-1-15,4-1 0 0,-4-4-16 0,4 4 0 16,-5-8 0-16,5 5 0 0,-9-1 0 0,5 0 0 16,-1-4 0-16,-4-4 0 15,5 4-21-15,-5-12-11 0,0 0-3 0,0 0 0 16,0 0-201-16,0 0-40 0,0-12-8 0,0 0-551 0</inkml:trace>
  <inkml:trace contextRef="#ctx0" brushRef="#br0" timeOffset="2585">2842 742 403 0,'0'0'36'0,"0"0"-36"0,0 0 0 0,0 0 0 16,5 16 192-16,-5-16 31 0,4-8 6 0,-4 4 2 16,0 4-75-16,9-4-16 0,-4-8-2 0,-1 8-1 15,6 0-13-15,-1-4-4 0,-5 4 0 0,5 0 0 16,0-5-40-16,5 1-9 0,0-4-2 0,-1-4 0 15,6-4-20-15,-1 4-4 0,0-1-1 0,0 1 0 16,0 0-17-16,1 0-4 0,-1 0-1 0,0 0 0 0,-4-1-22 0,-1 9 0 16,1-4 0-16,0 4 0 0,-1-8 0 15,-3 4 0-15,3 0 0 0,-4-1 8 0,0 5-8 0,0 0-10 16,-4 4 10-16,4-4-13 16,-4 0-35-16,4 4-8 0,-9 4 0 0,0 0-1 15,0 0-135-15,0 0-26 0,0 0-6 0,-14 4 0 0</inkml:trace>
  <inkml:trace contextRef="#ctx0" brushRef="#br0" timeOffset="2806">2806 641 1411 0,'4'16'62'0,"-4"-16"14"0,9 8-61 0,-4 8-15 16,4 5 0-16,0-9 0 0,5-8 173 0,-1 0 32 15,6 8 7-15,-1 8 0 0,0 0-72 0,5-3-14 0,0-5-3 16,-5-4-1-16,9 4-50 0,-9 0-9 0,5 4-3 0,4-4 0 15,1 5-27-15,4-5-5 0,-5 8-2 16,-4-8 0-16,-1 0-18 0,1 0-8 0,-5 1 0 0,5-1 8 16,0 0-19-16,0 0-4 0,-5-4-1 0,0 0 0 15,0 4-38 1,-4-4-8-16,0 0-2 0,-10-3 0 0,5-1-136 0,-4 4-28 16,9-4-6-16</inkml:trace>
  <inkml:trace contextRef="#ctx0" brushRef="#br0" timeOffset="3214">4026 1179 403 0,'0'0'17'0,"0"0"5"0,0 0-22 0,0 0 0 16,0 0 0-16,0 0 0 0,0 0 160 0,0 0 27 15,0 0 5-15,0 0 2 0,-5-4-88 0,-4-4-18 16,5 0-3-16,-5-4-1 0,-1 0-36 0,1-1-7 16,-4 1-1-16,-1 4-1 0,0-8-20 0,-8-4-4 15,3-13-1-15,-3 1 0 0,3 4-3 0,1-5-1 16,-5-3 0-16,1-1 0 0,3 1 0 0,-3-4 0 15,4 7 0-15,4-3 0 0,-4-1 1 0,4 1 0 16,9-5 0-16,-4 5 0 0,0-4 5 0,5 7 2 0,4 1 0 16,4-1 0-16,-4 1 11 0,0 4 3 0,5-1 0 0,-1 1 0 15,1 4-10-15,-1-1-2 0,1 1 0 0,4 4 0 16,-4-4 8-16,4-1 0 0,-5 1 1 0,-4 4 0 16,5 8-20-16,4 4-9 0,-9 0 8 0,5-1-8 15,-5 9 0-15,0 0 0 0,0 0 0 0,0 0-610 16,0 0-127-16</inkml:trace>
  <inkml:trace contextRef="#ctx0" brushRef="#br0" timeOffset="3962">452 1620 1587 0,'0'0'141'0,"-9"0"-113"15,0 0-28-15,-5 0 0 0,-4-8 74 0,4 4 9 16,1-4 1-16,-10-4 1 16,5-4-16-16,-5-1-3 0,0-3-1 0,0-4 0 0,0 4-39 0,1-9-8 15,-6-3-2-15,6 4 0 0,-1-9-16 0,0 1-16 16,5-1 4-16,0-3 0 0,-1-1 35 0,1 1 7 15,0-9 2-15,4 5 0 0,10-5-19 0,-1 5-3 16,-4-5-1-16,9 1 0 0,9-5 10 0,-4 0 1 16,-1-3 1-16,10 3 0 0,-9 1-5 0,8 11-2 0,1 5 0 15,0-5 0-15,-5 9-14 0,4-1 0 0,1 5 0 0,4 4 0 16,-9 0 0-16,10 3 0 0,-6 1 0 0,5 4 0 16,1 0-96-1,-1 4-26-15,5-1-5 0,-1 1-820 0</inkml:trace>
  <inkml:trace contextRef="#ctx0" brushRef="#br0" timeOffset="4608">3448 1240 1170 0,'13'20'52'0,"-13"-20"10"15,0 0-50-15,5 8-12 0,-1 8 0 0,-4-16 0 16,0 0 113-16,0 0 20 0,10 8 4 0,-10-8 1 0,9-8-46 16,-9 8-8-16,0 0-3 0,0 0 0 0,4-8-17 0,5 4-4 15,-4-8-1-15,4 4 0 0,0-4-7 0,0 0-2 16,0-5 0-16,-4 5 0 0,-1-8-10 0,6 4-3 15,-1-4 0-15,0-1 0 0,0-3-17 0,0-4-4 16,0-5-1-16,-4 5 0 0,4 0-15 0,-5-13 0 16,-4-3 8-16,0-5-8 0,-4 5 0 0,-5-9 0 15,-1 5 0-15,-3-9 0 0,-1 4 0 0,-4 1 0 16,-5-1 0-16,0 4 0 0,1 1 0 0,-1-1 0 16,0-3 0-16,-4 7 0 0,-1 1-12 0,1 7 12 15,9 13-12-15,-9-4 12 16,8-5-51-16,-3 9-3 0,-1 4-1 0,9 8 0 15,-4-1-109-15,4 5-23 0,1 8-4 0</inkml:trace>
</inkml:ink>
</file>

<file path=ppt/ink/ink2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0:06.650"/>
    </inkml:context>
    <inkml:brush xml:id="br0">
      <inkml:brushProperty name="width" value="0.05" units="cm"/>
      <inkml:brushProperty name="height" value="0.05" units="cm"/>
      <inkml:brushProperty name="fitToCurve" value="1"/>
    </inkml:brush>
  </inkml:definitions>
  <inkml:trace contextRef="#ctx0" brushRef="#br0">60 1068 792 0,'0'0'35'0,"0"0"7"15,0 0-34-15,0 0-8 0,0 0 0 0,0 0 0 16,0 0 76-16,0 0 14 0,0 0 2 0,0 0 1 16,0 4-37-16,-4-12-7 0,-5 8-1 0,4-4-1 0,1 0-3 0,-1 0 0 15,5 4 0-15,0 0 0 16,-5-8 14-16,1 0 2 0,-1-4 1 0,1 4 0 0,4 8-9 0,0-13-1 15,-5 1-1-15,5 4 0 16,0-4-24-16,0 0-5 0,-4 4-1 0,4 0 0 0,0-4-12 0,0-1-8 16,-5 1 8-16,5 4-8 0,0-4 0 0,0 0 0 15,0 0 0-15,0-4 0 0,0 3 0 0,0-3 8 16,0 0-8-16,5 4 0 0,-5-4 0 0,4 4 0 16,5 0 0-16,0 3 0 0,1 1 0 0,-6 0 8 15,-4 8-8-15,9-8 0 0,0 0 8 0,0 4-8 16,-4-4 10-16,4 4-10 0,0 0 10 0,-4 0-10 15,-5 4 10-15,0 0-10 0,0 0 11 0,9 0-11 0,4 0 12 16,-3 0-12-16,-1 4 9 0,-9-4-9 0,0 0 0 16,0 0 9-16,0 4 0 0,4 4 0 0,1-4 0 15,-1 4 0-15,1 0 19 0,4 0 3 0,0 0 1 16,0 5 0-16,-9-5-4 0,5 0-1 0,-5 0 0 0,9 8 0 16,-5-4-6-16,-4 8-1 0,0-3 0 0,5 3 0 15,4-4-8-15,-9-8-1 0,0 4-1 0,0-4 0 16,5 0-2-16,-1 5 0 0,-8 7 0 0,8-8 0 15,1-12-8-15,-1-4 0 0,-4 4 0 0,0 0 0 16,0 0 0-16,0 0 8 0,5-4-8 0,-5 4 0 0,0 0 0 16,0 0 0-16,0 0 0 0,0 0 0 0,-5-16 0 15,5 3 0-15,9-3 0 0,-9 8 0 0,0-4 0 0,0 4 0 16,5-8-9-16,0 0 9 0,-1 3 0 0,-4-3 0 16,0 0 0-16,5 0 0 0,-1 0-8 0,5 0 8 15,-4-1 0-15,4 1 0 0,0 4 0 0,-4-4 0 16,-1 0 0-16,10 8 0 0,-10-5 0 0,10 5 0 15,-9 0 0-15,8-4 0 0,-8 0 0 0,4 4 11 16,-5 8-11-16,6 0 10 0,3 0-10 0,-8 0 0 16,4 4 0-16,0 4 0 0,0-4 29 0,-4 0 1 15,4 8 0-15,-5-4 0 0,1 8 4 0,-1 1 1 16,1-1 0-16,-1 4 0 0,-4 0-1 0,5 1 0 16,-5 3 0-16,0 0 0 0,5-4-11 0,-1 5-3 15,-4-1 0-15,5-4 0 0,-1 0-11 0,-4-3-9 16,0 3 12-16,5-4-12 0,-5-4 0 0,4 4 0 15,1 1 0-15,-1-5 0 16,-4-4-57-16,0-8-19 0,0 0-3 0,0 0-723 0,0 0-145 16</inkml:trace>
  <inkml:trace contextRef="#ctx0" brushRef="#br0" timeOffset="252">807 866 403 0,'-5'-8'36'0,"5"8"-36"0,5 20 0 0,4-4 0 0,-9-16 250 0,5 12 43 16,-5 5 9-16,4-5 2 0,1 4-147 0,-5-4-29 15,0 0-5-15,-5 4-2 0,5-4-57 0,0 5-12 16,-4-1-3-16,4-4 0 15,0 0-33-15,0 0-8 0,0-4 0 0,0 4-8 0,0 1 0 0,0-1 0 16,0 0 0-16,0 4-626 16,0-8-132-16</inkml:trace>
  <inkml:trace contextRef="#ctx0" brushRef="#br0" timeOffset="726">1012 757 345 0,'0'8'31'0,"0"4"-31"0,0 0 0 0,0 4 0 16,4 0 318-16,-4 9 58 0,0 7 11 0,0-8 2 15,5-12-230-15,-5 1-47 0,4 11-8 0,-4-4-3 16,0-12-57-16,0 4-11 0,0-4-2 0,0 5-1 15,-4 7-30-15,4-12-8 0,0-8-1 0,0 0 0 16,0 0 18-16,0 0 4 0,0 0 1 0,0 0 0 0,0 0-14 16,0 0 0-16,0 0 0 0,0 0 0 0,-5-8 8 15,5-4-8-15,0 0 0 0,0-1 0 0,0 1 8 16,0-8-8-16,5-4 0 0,-5 3 0 0,0 5 0 16,0 0 0-16,4 0 0 0,-4 0 0 0,5-5 0 15,0 1 0-15,-1 4 0 0,1-4 0 0,-1 4 8 0,1-1-8 16,-1 5 0-16,5 0 0 0,-4 4 8 0,4 0-8 15,-4-4 0-15,4 4 9 0,0 0-9 0,0 4 10 16,-4 0-10-16,4 0 10 0,0-1-10 0,-9 5 12 16,9 5-12-16,-5 3 12 0,-4-8 14 0,10 16 3 15,-1 0 1-15,0 0 0 0,-5 4 10 0,1 1 3 16,-1-1 0-16,1 8 0 0,-1 9-24 0,-4-9-5 16,5-8-1-16,-5 0 0 0,0-3-13 0,0 7 8 15,0 8-8-15,5-7 0 0,-5-9 0 0,4 0 0 16,1-4 0-16,-5-4 0 15,4 0-107-15,1 0-24 0,4 0-5 0,-5-4-896 0</inkml:trace>
  <inkml:trace contextRef="#ctx0" brushRef="#br0" timeOffset="1086">1713 1125 518 0,'0'8'46'15,"0"-8"-37"-15,0 0-9 0,0 0 0 16,9 4 208-16,-9-4 40 0,9-4 8 0,5 0 2 0,-5-8-119 0,0 0-24 16,-4 8-5-16,4-5-1 0,-5 1-47 0,1 0-10 15,4 0-1-15,-5-8-1 0,6 0-12 0,-6-4-2 16,5-1-1-16,-4 1 0 0,-5-4-15 0,0-4-2 15,4-1-1-15,-4 1 0 0,0 8-8 0,-4-9-1 16,4-15-8-16,-9-1 12 0,0 9-12 0,-1 3 0 16,-8-3 8-16,5-4-8 0,-10-1 0 0,0-3 0 15,5-13 0-15,-5 4 0 0,5 5 0 0,-5 3 0 16,5 9 0-16,-5-1 0 0,5 9 12 0,0-4-4 16,0-5-8-16,4 5 12 0,-4 8-12 0,4 3 0 15,0-3 0-15,1 12 0 16,4 4-116-16,-1 8-17 0,1-4-3 0,9 4-731 0</inkml:trace>
</inkml:ink>
</file>

<file path=ppt/ink/ink2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9:51.463"/>
    </inkml:context>
    <inkml:brush xml:id="br0">
      <inkml:brushProperty name="width" value="0.05" units="cm"/>
      <inkml:brushProperty name="height" value="0.05" units="cm"/>
      <inkml:brushProperty name="fitToCurve" value="1"/>
    </inkml:brush>
  </inkml:definitions>
  <inkml:trace contextRef="#ctx0" brushRef="#br0">0 1870 172 0,'-9'-20'16'0,"9"20"-16"0,0 0 0 0,0 0 0 15,0 0 136-15,0 0 25 0,0 0 5 0,0 0 1 16,5-12-99-16,-1 4-19 0,-4 8-4 0,0 0-1 16,0 0-12-16,0 0-2 0,0-12-1 0,10 3 0 15,-10 9 15-15,0 0 2 0,0 0 1 0,0-12 0 0,0 4-24 16,0 0-5-16,0 4-1 0,0 4 0 0,0-8 38 0,0 8 7 16,0 0 2-16,0 0 0 0,0-4-52 0,0 4-12 15,0 0 0-15,0 0 0 0,0-8 47 0,0 8 6 16,0 0 2-16,0 0 0 0,0-8-39 0,0 8-7 15,0-8-1-15,0 8-8 0,0-8 8 0,0 8-8 16,0 0 0-16,0 0 0 0,0-13 0 0,0 9 0 16,0-4 0-16,0 8 0 0,0 0 0 0,0 0 0 15,0 0 0-15,0 0 0 0,0 0 0 0,0 0 0 16,0 0 0-16,0 0 0 0,0 0 58 0,0 0 5 16,0 0 1-16,0 0 0 0,0 0-52 0,0 0-12 15,0 0 0-15,0 0 0 0,0 0 34 0,0 0 4 16,0 0 1-16,0 12 0 0,0 1-12 0,0-1-3 15,0 4 0-15,0-4 0 0,0 0-24 0,0 4 0 16,4 5 8-16,-4-5-8 0,0 4 46 0,0 0 7 16,5 0 2-16,-5 9 0 0,0-1-22 0,0 0-4 0,0 5-1 15,0 7 0-15,0 5 0 0,4-1 0 0,-4 5 0 16,5 8 0-16,4-1-8 0,0 5-3 0,-4 4 0 16,4 3 0-16,0 5-17 0,0 4 0 0,0 4 0 15,-4 4 0-15,4-8 32 0,0 4 2 0,-5-4 1 16,5 4 0-16,-4 0-27 0,4 0-8 0,0 0 0 0,-4 4 0 15,-10-13 0-15,5 5 0 0,0 0 0 0,0 0 0 16,9-8 9-16,-9 0-9 0,9 8 0 0,-9-9 9 16,0-3-9-16,5-4 0 0,-5 0 9 0,0-5-9 15,4-7 0-15,1-1 0 0,0-7 0 0,-1-1 0 0,-4-7 0 16,5-5 0-16,-10 4 0 0,10-11 0 0,-1-1-24 16,5 0 0-16,-4-4 0 0,4-4-790 15,-4-4-158-15</inkml:trace>
  <inkml:trace contextRef="#ctx0" brushRef="#br0" timeOffset="1044">64 1826 633 0,'14'-8'56'0,"-14"8"-44"0,0 0-12 0,9-5 0 16,0 5 143-16,-4 5 26 0,8-1 6 0,-4-4 1 16,1-9-90-16,-1 1-18 0,-5 4-3 0,14 4-1 15,-4 4-6-15,4-4-2 0,0-8 0 0,10-4 0 0,-10 8-8 0,5-4-3 16,13 0 0-16,-9 0 0 0,5 0-4 0,9 0-1 16,0 4 0-16,5 0 0 0,-1-1-6 0,5-3-2 15,5-12 0-15,0 4 0 0,8 8 0 0,-8 0-1 16,0-12 0-16,4 3 0 0,0 1-3 0,-4 8 0 15,4 8 0-15,-4-8 0 0,-1-4-12 0,-4 0-4 16,5 4 0-16,4-5 0 0,5 5-12 0,-5 0 8 16,5 8-8-16,-5-4 0 0,5-8 8 0,-5 0-8 15,0 0 0-15,5 4 0 0,-5 12 0 0,0-4 0 16,5-8 0-16,-9 0 0 0,-1-5 0 0,1 5 0 16,-1-4 0-16,1 4 0 0,-5 0 0 0,5 4 8 15,-5-4-8-15,5 8 0 0,-5-4 0 0,-5 0 0 16,1 4 8-16,8 0-8 0,1-4 0 0,-5 4 0 15,5-4 0-15,-5 8 0 0,4 8 0 0,-4-4 0 16,-4 0 0-16,-1-8 0 0,-4-12 0 0,0 0 0 0,0 4 0 16,-4 0 0-16,4 4 0 0,-9-5 0 0,0 5 0 15,-1-4 0-15,-8 4-10 0,4-4 10 0,1 0-8 0,-1 4 8 16,0-4 0-16,-4 8 0 0,9-4 0 0,-5 8-8 16,-4 0 8-16,4-8 0 0,-4-8 0 15,5 4 0-15,-6 8 0 0,1 0 0 0,0-8 0 0,0 8 0 16,-5 0 0-16,5 4 0 0,-5 8 0 0,5-8 0 15,-5-4 0-15,0 0 0 0,0 0 0 0,-4 0 8 16,-5 4-8-16,5 0 0 0,-5 8 0 0,4-4 0 16,-4-8 0-16,1-4 0 15,-1 4 0-15,0-4-8 0,0 4 8 0,0 0 0 0,5 8 0 0,-5-8 0 16,0 0 0-16,5 4 0 0,-5-4 0 0,0 0 0 0,0 0 0 16,0 0 0-16,0 0 0 0,-9 0-8 0,0 0 8 0,0 0 0 15,5 8 0-15,-5-8 0 0,0 0 0 0,0 0-8 16,0 0 8-16,0 0 0 0,0 0 0 0,0 0-10 15,9 4 10-15,-9-4 0 0,4 8-8 0,1 5 8 16,-1-5 0-16,-4 0 0 0,0 4 0 0,0 0 0 16,5 0 0-16,-5 0 0 15,4 9 0-15,1-1 0 0,0 0 0 0,-1 4 9 0,-4 1-9 0,5-1 10 16,-1 4-10-16,1 9 10 0,-1 3-10 0,1 1 10 16,-5 3-10-16,4 1 10 0,1 3-2 0,0 9 0 15,-1 4 0-15,-4 7 0 0,0-3 4 0,5 8 0 16,-1-4 0-16,-4 12 0 0,0-4-1 0,0 8 0 15,-4 4 0-15,4 8 0 0,0-4 1 0,-5 4 0 16,5 0 0-16,-4 12 0 0,-1-3-1 0,5-5 0 16,-5 4 0-16,5 4 0 0,-4-16-11 0,-1 0 0 15,5-4 0-15,0 0 0 0,-4-12 0 0,4 0 8 16,0-4-8-16,-5-4 0 0,5-4 0 0,0-9 0 0,0-3 8 16,0-9-8-16,0 1 0 0,0-9 0 0,5 5 0 15,-1-1 0-15,1-3 0 0,-1 3 0 0,1-3 0 0,0-1 0 16,-1 0-92-1,1 1-10-15,-5-9-2 0,0 5-1 0,0-9-110 0,-5 0-21 16</inkml:trace>
  <inkml:trace contextRef="#ctx0" brushRef="#br0" timeOffset="1929">556 4727 691 0,'0'0'30'0,"0"0"7"0,0 0-29 0,0 0-8 0,0 0 0 0,0 0 0 16,0 0 76-16,0 0 15 0,0 0 2 0,0 0 1 0,0 0 1 15,0 0 0-15,0 0 0 0,0 0 0 16,0 0-35-16,0 0-6 0,0 0-2 0,0 0 0 0,0 0-10 0,0 0-2 15,0 0-1-15,0 0 0 0,9 0 26 0,5-4 6 16,-1 4 1-16,1-4 0 0,4 4-32 0,0 0-5 16,5 0-2-16,9 0 0 0,0 0 11 0,0 4 1 15,4-4 1-15,5 0 0 0,-4 4-10 0,4 0-1 16,4 0-1-16,1 0 0 0,-5-4-7 0,4 4-2 16,1 1 0-16,-5-1 0 0,0 0-5 0,4 0 0 15,1 4-1-15,-5-4 0 0,4 0-7 0,5 0-2 16,9-4 0-16,-4 0 0 0,0 0-1 0,-1 4 0 15,1-4 0-15,4 4 0 0,-4-4 13 0,-5 0 2 16,0 0 1-16,0 0 0 0,-4 0-13 0,4 4-2 16,-5 0-1-16,1 0 0 0,8-4-1 0,-13 4-8 15,-4-4 12-15,4-4-4 0,4 4-8 0,1 0 0 16,-10 0 0-16,1 0 0 0,-1 0 0 0,5 0 0 16,0 0 0-16,0 4 0 0,-5 0 10 0,1 0-10 0,4 4 12 15,4-4-12-15,1 0 11 0,-5 5-11 0,9-1 10 16,-5-4-10-16,-4 0 8 0,0-4-8 0,5 4 0 0,-5-4 9 15,0-4-9-15,0 0 0 0,-5 4 0 0,1 0 0 16,-1-4 8-16,1 0-8 0,4 0 0 0,-5 4 8 16,0-4-8-16,5-1 0 0,-9 1 9 0,5 0-9 15,-5 4 0-15,-1 0 9 0,10 0-9 0,-4 0 0 16,-5-8 8-16,-5 4-8 0,5 0 0 0,0 0 0 16,-5 0 0-16,-4 0 0 0,0 0 0 0,-5 4 0 15,0 0 0-15,0 0 0 0,-4 4 0 0,-1-4 0 0,-3 8 0 16,3-4 0-16,-4 0 0 0,5 4 0 15,-5 0-60-15,-4 1-12 0,4-1-2 0,-5 4-1 16,-4-12-162-16,0 12-33 0</inkml:trace>
  <inkml:trace contextRef="#ctx0" brushRef="#br0" timeOffset="19997">2172 3125 1440 0,'0'0'32'0,"0"0"6"0,0 0 2 0,0 0 0 0,0 0-32 0,0 0-8 0,0 0 0 0,0 0 0 15,18 12 116-15,-18-12 23 0,0 0 4 0,0 0 1 0,0 0-84 0,0 0-16 16,0 0-3-16,0 0-1 0,0 0-12 0,0 0-4 16,0 0 0-16,0 0 0 0,0 0 20 0,0-8 3 15,0 8 1-15,0-8 0 0,5-4-39 0,-5 3-9 16,0 9 0-16,0-8 0 0,0 0 16 0,-5-4 2 16,5 4 0-16,-4 0 0 0,-5 0-18 0,9 0 0 15,-5 0 0-15,-4 0 0 0,5 3 0 0,4 5 0 16,-10 5 0-16,1-5 0 0,-9-5 0 0,4 1 0 15,5 0 0-15,0 8 0 0,5 5 0 0,-5-1 0 16,4 0 0-16,0 0 0 0,-4-4 0 0,0 8 0 16,9-4 0-16,0 4 0 0,0 0 48 0,0 1 13 15,5-1 3-15,-1 0 0 0,1-4-64 0,-1 4-26 16,1-4 2-16,4-4 0 0,5 4 24 0,-5-8 8 0,-9 0 0 16,9 4 0-16,0-4 6 0,0 0 2 0,-9 0 0 0,9-4 0 15,5 0-16-15,-5-4 0 0,0 0 0 16,-4-4-10-16,-1 4 10 0,1 0 0 15,8-4 0-15,-8-1 0 0,-5 1-10 0,0 0 0 0,5 4 0 0,-5-4 0 16,-14 0 19-16,5 0 4 0,0 4 1 16,4-5 0-16,5 5-22 0,0 8-5 0,-9-4-1 0,5 0 0 15,-6 0 14-15,1 4 0 0,0 0 0 0,9 0-9 16,-9 4 9-16,0 0 0 0,4 0 0 0,-4 4 0 16,5 5 11-16,4-5 4 0,-9 8 1 0,9-4 0 15,-5 0-16-15,5 0 0 0,0 0 0 0,0 1 0 16,0-5 0-16,0 4 0 0,0-4 0 0,0-8 0 15,0 0 0-15,0 0 0 0,9 8 0 0,-9-8 0 16,0 0 0-16,0 0 0 0,0 0 8 0,9-4-8 16,5 0 0-16,-5-4 0 0,0 4 0 0,-9 4-10 0,9 0-3 15,-9 0-1-15,5-8 0 0,-1-5 0 0,-4 5 14 16,0 0 0-16,0 8 0 0,0 0 0 16,0 0-195-16,0 0-36 0,5-16-7 0,-5 16-2 15</inkml:trace>
  <inkml:trace contextRef="#ctx0" brushRef="#br0" timeOffset="20965">1790 3950 1335 0,'0'0'59'0,"0"0"13"0,0 0-58 0,0 0-14 16,0 0 0-16,0 0 0 0,0 0 100 0,0 0 16 15,13 8 4-15,-13-8 1 0,0 0-50 0,-13-4-11 16,8-4-1-16,5 8-1 0,0 0-21 0,0 0-4 16,0 0-1-16,0 0 0 0,0-8-4 0,0 8-2 15,0-8 0-15,0 0 0 0,0-4-6 0,0 4 0 16,-4 0-1-16,4 0 0 0,-5-1-7 0,5 1-2 16,5-4 0-16,-5 0 0 0,-5 0-10 0,5 0 0 15,5 4 9-15,-1-4-9 16,-4-1 0-16,5 1 0 0,-5 0 0 0,0 4 0 15,0-4 0-15,0 0 8 0,0 4-8 0,4-4 0 0,-4 3 0 16,5-3 0-16,-5 4 0 0,0 8 8 0,4-8-8 16,-4 8 8-16,0 0-8 0,0 0 8 0,0 0-8 0,9-4 9 15,1 4-9-15,-10 0 10 0,0 0-10 0,0 0 12 0,9-8-12 16,-5 8 12-16,-4 0 1 0,9 0 1 0,-4 4 0 16,4 0 0-16,-4 4-14 0,-1-4 0 0,-4-4 0 15,9 12 0-15,5 5 12 0,-10-5-3 0,1-4-1 0,4 0 0 16,-4 0 5-1,-5 4 1-15,0 0 0 0,0 0 0 0,4 0-6 0,-4-3-8 0,0 3 11 0,0 0-11 16,0-4 8-16,5 0-8 16,-5 0 0-16,0 0 0 0,0-8 0 0,0 0 0 0,0 0 0 0,0 8 0 0,4-4 0 15,-4-4 0-15,0 0 0 0,0 0 0 0,0 0 0 16,0 0 0-16,0 0 0 0,0 0-9 0,0 0 9 16,0 0 0-16,0 0 0 0,0 0-8 0,0-8 8 0,0 8 0 15,5-12-9-15,-1 0 9 16,1 4 0-16,0-4 0 0,-1 4-9 0,5-9 9 0,-4 1-8 0,-1 8 8 15,5 0-12-15,-4 0 12 0,0-8 0 0,-5 4 0 16,9 0 8-16,-5 3-8 0,-4-3-9 0,0 12-8 16,9-8-2-16,-4 4 0 0,-5 4 19 0,0 0 0 15,0 0 0-15,9 0 0 0,-9 0 0 0,4 0 17 16,1 4-3-16,4 0-1 0,-9-4 0 0,0 8 0 16,9 9 0-16,-4-1 0 0,-5 0 7 0,0 0 2 15,0 0 0-15,4 5 0 0,-8-5-1 0,8 4 0 16,-4 0 0-16,0 0 0 0,5 5-6 0,-5-9-2 15,0-4 0-15,0 4 0 0,4 0-13 0,-4-3 11 0,10-1-11 16,-10 0 10-16,4-4-10 0,1 4 0 16,-1-4 0-16,1 0 0 15,-5 0-139-15,4 0-26 0,-4-8-6 0</inkml:trace>
  <inkml:trace contextRef="#ctx0" brushRef="#br0" timeOffset="21201">2318 3954 864 0,'0'0'76'15,"0"0"-60"-15,0 0-16 0,4 12 0 0,-4 1 224 0,5-1 43 16,-5 4 8-16,-5-4 1 0,5 0-148 0,0 0-29 15,0 5-7-15,0-5 0 0,0-12-64 0,0 12-13 16,0 0-3-16,0 0 0 16,0-12-71-16,0 8-14 0,0-8-3 0,0 0-840 0</inkml:trace>
  <inkml:trace contextRef="#ctx0" brushRef="#br0" timeOffset="21654">2477 3760 460 0,'0'0'20'0,"0"0"5"0,0 0-25 0,5 8 0 0,-1 4 0 0,1 0 0 16,-10-3 307-16,5 3 56 0,5 4 11 0,-5-4 2 15,4 4-232-15,-4 0-46 0,0 1-10 0,0-5-1 16,0 4-56-16,-4-4-11 0,-1 4-3 0,5-8 0 15,0 0-17-15,5 1 0 0,-1 3 0 0,1-4 0 16,-14-4 32-16,4 0 2 0,-4 0 1 0,9-4 0 16,0 0-35-16,0 0 0 0,0 0 0 0,0 0 0 15,0 0-28-15,0 0-4 0,0 0 0 0,0 0 0 0,-4-8 32 16,-1 0 0-16,5 8 0 0,5-12 0 0,-1 3 0 0,-4 9 0 16,0-8 0-16,0-4 0 0,5-4 0 15,-1 0 0-15,-4 0 0 0,0-1 0 0,5 5 0 0,-5 0 0 16,4 0 0-16,1 0 0 0,0 0 0 0,4 4 0 15,0-4 0-15,0 7 0 0,0-3 0 0,0 4 0 16,-9 4 0-16,0 0 0 0,0 0 45 0,9 0 15 16,5 0 4-16,-5 4 0 0,-9-4-52 0,9 4-12 15,5 9 0-15,-10 3 0 0,1-8 54 0,-1 4 8 16,1 0 2-16,-1 0 0 0,-4 4-52 0,0 1-12 16,5-5 0-16,0 0 0 15,-5 4 0-15,4-4 0 0,1 0 0 0,-5 1 0 0,4 3 0 0,-4-8 0 16,0-8 0-16,0 0 0 15,0 12-69-15,5-4-17 0,-5-8-3 0</inkml:trace>
  <inkml:trace contextRef="#ctx0" brushRef="#br0" timeOffset="22012">2937 4076 345 0,'0'0'31'0,"0"0"-31"0,0 0 0 0,0 0 0 0,0 0 211 0,14-8 36 15,-5 0 7-15,0-1 2 0,-9 9-104 0,4-8-21 16,6 0-4-16,-1-4-1 0,-9 4-48 0,0-4-10 15,4 0-1-15,1 4-1 0,-1-4-23 0,1-5-5 16,-1 5-1-16,-4-8 0 0,0 4-23 0,-4 0-5 16,-5-5-1-16,9 1 0 0,0 0-8 0,-5 0 0 15,-8-1 0-15,-1 1 0 0,0 0 0 0,-4 0 0 16,4-5 0-16,1 5 8 0,-5-4-8 0,4 4 0 16,-4-1 0-16,-5 5 0 15,5 8-36-15,-1-4-8 0,-3 0-3 0,-1 0-852 0</inkml:trace>
  <inkml:trace contextRef="#ctx0" brushRef="#br0" timeOffset="22401">1767 4169 230 0,'-27'0'10'0,"18"4"2"0,-1 0-12 16,1 0 0-16,9-4 0 0,-4 0 0 0,-10-4 184 0,0 0 35 15,5 0 6-15,-4 0 2 0,-10 0-96 0,5-4-19 16,4-5-4-16,0 1-1 0,1 0-23 0,-1-4-5 15,0 0-1-15,1 4 0 0,-1-9-14 0,0 9-4 16,1-8 0-16,4 4 0 0,-10 0-34 0,10-5-7 16,5 1-2-16,-5 4 0 0,4-4-17 0,-4 4-11 15,0-5 2-15,4 5 0 0,1-4 28 0,-1 4 5 16,1-9 2-16,4 9 0 16,4 0-42-16,1 0-8 0,-5 0-1 0,4 0-1 0,1-1 15 0,0 1 11 15,-1 4-13-15,1 0 5 16,-5 4-40-16,4-4-7 0,5 0-1 0,0 3-483 15,-4-3-96-15</inkml:trace>
  <inkml:trace contextRef="#ctx0" brushRef="#br0" timeOffset="32109">1690 5144 1036 0,'9'-4'92'16,"-9"4"-73"-16,0 0-19 0,0 0 0 0,0 0 92 0,0 0 14 16,-5-12 3-16,5 12 1 0,0 0-38 0,0 0-7 15,0 0-1-15,0 0-1 0,5 12-35 0,-14-4-8 31,-10-12 0-31,1 8-1 0,0 8-19 0,0-4 0 32,-10-4 0-32,10 5 0 0,0-1 55 0,4 4 7 15,1 0 2-15,4 4 0 0,4-4 0 0,0 0 0 16,5-12 0-16,0 0 0 0,5 13 0 0,0-1 0 16,4 0 0-16,0 0 0 0,-5-4-52 0,5 0-12 15,-4 0 0-15,-5-8 0 0,9 8 0 0,0 0 0 16,-9-8 0-16,0 0 0 0,0 0 0 0,5 0 0 15,-5 0 0-15,9 4 0 0,-9-4 0 0,0 0 0 0,4-8 0 16,6 0 0-16,-6 0 0 0,1-4 0 0,-1 0 0 16,-4 0 0-16,5 4 0 0,-5-4 0 0,4-1 0 0,-4 5 0 31,5-4-100-31,-1 4-22 0,-4-4-5 0,5 4-820 0</inkml:trace>
  <inkml:trace contextRef="#ctx0" brushRef="#br0" timeOffset="32368">1790 5087 1497 0,'0'21'66'0,"0"-9"14"0,4 0-64 0,-4 0-16 0,0 0 0 0,0 4 0 0,5 5 146 16,-5-5 26-16,-5-8 4 0,5 4 2 0,5 4-87 0,-1-4-18 16,-4 1-3-16,9-1-1 0,1 8-33 0,-6-4-8 15,-4-8 0-15,0-8-1 0,5 8-12 0,-5-8-3 16,9 4 0-16,-9-4 0 0,9-12-12 0,-5 4 8 15,6-4-8-15,-6 0 0 0,5-4 31 0,0 4 0 16,0-1 0-16,-4-3 0 0,0 4-31 0,-1 0 0 16,-4 0 0-16,5 0 0 15,-5 0-45-15,0-1-15 0,4 1-4 0,-4 0 0 0,5 4 52 0,-5 0 12 16,0 8 0-16,4-8 0 16,-4 0-208-16,0 8-38 0,0-8-8 0,0 8-2 0</inkml:trace>
  <inkml:trace contextRef="#ctx0" brushRef="#br0" timeOffset="32598">2145 5298 460 0,'0'0'41'0,"0"0"-33"0,0 0-8 0,0 0 0 16,0 0 130-16,0 0 24 0,0 0 5 0,0 0 1 15,0 0-39-15,0 0-7 0,0-12-2 0,0 0 0 16,0-1-25-16,0 1-6 0,-5-8-1 0,5 8 0 15,-9-8-54-15,9 4-11 0,-4-1-3 0,-1 1 0 16,1 0-12-16,-6 0-16 0,6 0 3 0,-5-9 1 16,4-7 12-16,1 4 0 0,-1 3 0 0,1 5 0 0,-1 0 0 0,0 0 0 15,1 7 0-15,-1 1-515 16,1 0-100-16</inkml:trace>
  <inkml:trace contextRef="#ctx0" brushRef="#br0" timeOffset="33141">1972 5027 748 0,'0'0'67'0,"4"12"-54"15,6 8-13-15,-6-12 0 0,1-16 169 0,-1 4 31 16,-4 4 7-16,0 0 1 0,9-8-116 0,0 4-22 16,0 0-5-16,1 4-1 0,-1 12-51 0,0-12-13 15,4-8 0-15,1 0 0 0,-5 4 0 0,5 0 0 16,0-4 0-16,-1 12 0 15,5 12-48-15,-4-16-13 0,0-16-3 0,-1 4 0 16,-4 8-12-16,1-5-4 0,-1 5 0 0,13 0 0 0,15-4 64 0,-19 8 16 0,-18 0 0 16,0 0 0-16,0 0 48 0,9 8 13 0,0 0 3 0,-4 5 0 15,-5 3 29-15,0 0 7 0,4 0 0 0,1 4 1 16,-10-3-25-16,5 3-6 0,5 4-1 0,-5-4 0 16,-5-3-27-16,5-5-6 0,5-4 0 0,-5 8-1 15,5 4-14-15,-5 0-2 0,-5-3-1 0,5-1 0 16,5-4-26-16,-5 0-6 0,0 0-1 0,0-4 0 15,0-8 42-15,0 0 8 0,0 0 1 0,0 0 1 16,0 0-37-16,0 0 0 0,0 0 0 0,0 0 0 16,0 0 0-16,0 0-10 0,0 0 10 0,0 0-10 15,0-12 10-15,-5-4-10 0,0-4 10 0,1 4-10 0,4-5-11 16,0 1-3-16,9-4 0 0,-9 4 0 0,0 3 24 16,-5-3 0-16,1 4 0 0,4 0 0 15,4 0 0-15,1 3 0 0,0 1 0 0,4 0 0 0,0 4 24 16,0 4 8-16,0 0 3 0,0 0 0 0,0 4-19 15,-9 0-3-15,0 0-1 0,9 8 0 0,0 4 1 0,-4 0 0 16,-5-12 0-16,0 0 0 0,-5 12-3 0,1 5-1 16,-1-5 0-16,-4 4 0 0,0 4-9 15,-5-8 0-15,10 0 0 0,-5 1 0 0,4-5-10 16,-4 0 10-16,5 4 0 0,-1 0-9 0,10 4 9 0,-5-16 0 16,0 0 0-16,0 0 0 15,0 0-131-15,0 0-27 0,0 0-6 0,4-8-453 16,5 0-91-16</inkml:trace>
  <inkml:trace contextRef="#ctx0" brushRef="#br0" timeOffset="33382">2541 5156 1134 0,'-9'16'50'0,"9"-16"10"0,0 0-48 0,4 9-12 0,-4 3 0 0,5 0 0 16,0 0 138-16,-5 0 25 0,0-12 5 0,0 0 0 15,9 8-52-15,-9-8-12 0,0 0-1 0,9 0-1 16,-9 0-46-16,13 0-10 0,-4 0-2 0,1 0 0 15,-10 0-27-15,9 0-5 0,0-12-2 0,0 0 0 16,-5 4-34-16,1-4-6 0,0 0-2 0,-1 3 0 16,5 1 52-16,-9-4 9 0,0 0 3 0,0 4 0 15,0 8-32-15,0-8 0 0,0 8 0 0,0 0 0 16,0 0-32-16,0 0-4 0,0 0 0 0,0 0 0 16,0 0-170-16,0 0-34 0,0 0-8 0,0 0-464 15</inkml:trace>
  <inkml:trace contextRef="#ctx0" brushRef="#br0" timeOffset="33558">2823 5253 939 0,'0'0'41'0,"0"0"10"0,0 0-41 0,0 0-10 15,0 0 0-15,0 0 0 0,-4-12 75 0,-1 4 13 16,5 0 2-16,0 0 1 0,-9-4 11 0,0 0 2 16,0-4 1-16,4-1 0 0,-4 1-54 0,0 0-11 15,4-4-3-15,-4-1 0 0,5 1-37 0,-5-4-15 16,4-4 1-16,1-1 0 0,-5 5 38 0,-1 0 7 15,1 3 1-15,0-3 1 16,5 4-53-16,4 8-10 0,-5 0-2 0,5 12-496 16,0 0-98-16</inkml:trace>
  <inkml:trace contextRef="#ctx0" brushRef="#br0" timeOffset="33726">2673 5059 691 0,'14'-4'61'0,"-1"0"-49"0,1-8-12 0,0 4 0 15,4-4 289-15,5 8 55 0,4 8 12 0,-4-8 1 16,-1-4-200-16,6-1-40 0,-1 1-8 0,-4 4-1 16,-10 0-68-16,6 4-12 0,-1 4-4 0,-4 0 0 15,-1-4-24-15,1 0 0 0,0 0 8 0,-1 0-8 16,-4 0-168-16,5 12-36 0</inkml:trace>
  <inkml:trace contextRef="#ctx0" brushRef="#br0" timeOffset="34600">3688 5087 288 0,'0'0'12'0,"0"0"4"0,0 0-16 0,0 0 0 16,14 13 0-16,-5-1 0 0,0 0 344 0,-4 4 67 15,8 8 13-15,-8-3 2 0,-5-9-242 0,0 4-49 16,4-4-10-16,1 4-1 0,-5 0-54 0,0 5-10 15,0 3-3-15,0-4 0 0,0 0-17 0,0-3-4 0,0-5-1 16,0 4 0-16,0 0-15 0,5 4-4 0,4 5 0 0,-5-9 0 16,-4-16-16-16,0 0 0 0,-4 8 0 0,4-8 0 15,-14 0 0-15,14 0 0 0,0 0 0 0,0 0 0 16,-5-4-12-16,-4-4 12 0,5 0-13 16,-1 4 5-16,5 4 8 0,-4-12 11 0,-1-1-3 0,5 5 0 15,0 8-20-15,-4-8-4 0,-1-4 0 0,0-4-1 16,10-4 27-16,0-5 6 0,-5 5 0 0,4 4 1 15,1 4-17-15,-5-4 0 0,0-13 0 0,0 5 0 16,0 4-12-16,4 4-7 0,1-1-1 0,-1 1 0 16,-4 4 5-16,5 4 1 0,9 0 0 15,-1 0 0-15,1 0 14 0,-10 4 0 0,6 0 0 0,-1-5 0 16,4 9 0-16,-4-4 0 0,-9 4 9 0,0 0-9 31,14 4 13-31,-14 17-3 16,-14 11-1-16,1 5 0 0,-1-13-9 15,5-4 12-15,0-4-12 0,0-4 12 0,0 0-12 16,4 5 0-16,1-5 0 0,4 0 0 0,0-12-15 16,0 0 2-16,0 0 0 0,0 0 0 15,0 0-120-15,0 0-24 0,0 0-5 0,13-4-806 16</inkml:trace>
  <inkml:trace contextRef="#ctx0" brushRef="#br0" timeOffset="34884">4093 5249 1036 0,'0'0'46'0,"5"8"10"0,-5-8-45 0,0 0-11 0,0 0 0 0,0 0 0 15,0 0 156-15,0 0 28 0,0 0 7 0,0 0 1 16,0 0-75-16,0 0-14 0,0 0-3 0,0 0-1 16,-5-8-56-16,1 4-11 0,4 4-3 0,-5-8 0 15,5 0-29-15,0-4 0 0,0 4 0 0,0 8 0 16,0 0 37-16,0-12 2 0,0-8 0 0,0 3 0 16,0 17-102-16,0 0-20 0,5-12-4 0,-5 4-550 15,0 8-111-15</inkml:trace>
  <inkml:trace contextRef="#ctx0" brushRef="#br0" timeOffset="35271">4253 5225 288 0,'0'0'25'0,"0"0"-25"0,0 0 0 0,0 0 0 15,0 0 193-15,0 0 34 0,0 0 6 0,0 0 2 16,0 0-73-16,4-8-14 0,1 0-4 0,-1-4 0 15,1 8-49-15,0-8-11 0,-1-1-1 16,5 5-1-16,0-4-26 0,0 0-4 0,1 0-2 0,-1 4 0 16,4-4-23-16,-8 0-5 0,4-1-1 0,0 9 0 15,0-4-8-15,0 4-1 0,5 4-1 0,-5-4 0 16,0-4-11-16,-9 8 12 0,0-12-12 0,0 4 12 16,0 8-12-16,0 0 0 0,0 0 0 0,0 0 0 15,0 0-166-15,0 0-38 0,0 0-8 0</inkml:trace>
  <inkml:trace contextRef="#ctx0" brushRef="#br0" timeOffset="35487">4289 5120 691 0,'0'0'61'0,"9"4"-49"15,-9-4 196-15,5 4 40 0,4 4 7 0,0-4 1 16,0 4-91-16,0-4-18 0,0 0-4 0,5 0-1 15,-5 4-49-15,0 1-9 0,5-1-3 0,0 0 0 16,-1 0-22-16,1 0-5 0,4 0-1 0,-9 4 0 0,0-8-34 0,-4 4-7 16,4 0-2-16,5 0 0 15,-5 5-10-15,0-9 0 0,0 0 0 0,-9-4 0 16,0 0-95-16,9 8-11 0,5-4-2 0,-5 0-1 16,-9-4-119-16,9 0-24 0,-9 0-5 0</inkml:trace>
  <inkml:trace contextRef="#ctx0" brushRef="#br0" timeOffset="35764">4681 5290 1101 0,'13'-20'48'0,"-8"16"12"0,-5-5-48 0,0 9-12 0,5-8 0 0,4 4 0 16,-9 4 102-16,0 0 18 0,4-8 4 0,-4 8 1 15,5-8-45-15,-1 0-8 0,1 0-3 0,-5-4 0 16,4 0-31-16,-4 4-6 0,0-5-2 0,0 1 0 16,0 4-13-16,-4 0-2 0,-1-4-1 0,-4 4 0 15,5-4 2-15,-1 4 1 0,1 8 0 0,-6-4 0 16,6 4 18-16,4 0 3 0,-5 4 1 0,-4 8 0 15,0 0 6-15,0 0 2 0,9-4 0 0,-5 4 0 0,5 4-23 16,0 1-5-16,0-17-1 0,5 8 0 0,0 8 4 0,4-4 1 16,-5 0 0-16,5 4 0 0,-4 5 20 0,4-9 4 15,0-8 1-15,5 0 0 16,-5 4-60-16,5-4-11 0,-10 0-2 0,10 4-1 16,-5-8 42-16,0 8 8 0,5 0 1 0,-5-4 1 15,0-8-155-15,4 0-31 0,1 4-7 0,-5 0-842 16</inkml:trace>
  <inkml:trace contextRef="#ctx0" brushRef="#br0" timeOffset="35952">5009 5326 576 0,'0'0'25'0,"0"0"6"0,0 0-31 0,-5-8 0 16,5-4 0-16,-5 0 0 0,1 0 236 0,-1 0 40 0,1-5 9 15,-1 1 2-15,1-8-163 0,-1 0-33 0,1-1-7 16,-5 1 0-16,4-8-50 0,-4 3-10 15,4 1-1-15,1-4-1 0,-1 3-14 0,1-3-8 0,-1 4 10 0,1 3-10 16,-1 1 0-16,5 4-15 0,-9 0 2 0,4-1 0 16,1 5-47-1,-1 8-10-15,1 0-2 0</inkml:trace>
  <inkml:trace contextRef="#ctx0" brushRef="#br0" timeOffset="36245">3993 5136 1728 0,'0'0'38'0,"0"0"8"0,0 0 2 0,0 0 0 0,0 0-39 0,0 0-9 16,0 0 0-16,0 0 0 0,-4-8 53 0,4 8 9 15,0 0 2-15,0 0 0 0,0 0-37 0,0 0-7 16,13-8-2-16,-8-4 0 0,4 4-29 0,-4 0-5 16,4 3-2-16,-9 5-863 0</inkml:trace>
</inkml:ink>
</file>

<file path=ppt/ink/ink2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0:28.762"/>
    </inkml:context>
    <inkml:brush xml:id="br0">
      <inkml:brushProperty name="width" value="0.05" units="cm"/>
      <inkml:brushProperty name="height" value="0.05" units="cm"/>
      <inkml:brushProperty name="fitToCurve" value="1"/>
    </inkml:brush>
  </inkml:definitions>
  <inkml:trace contextRef="#ctx0" brushRef="#br0">23 628 1029 0,'0'0'92'0,"0"12"-74"16,0 0 100-16,0-12 20 0,0 0 4 0,0 0 1 0,0 0-27 15,0 0-4-15,0 0-2 0,0 0 0 0,0 0-33 0,0 0-6 16,0-8-2-16,0 0 0 0,-5 0-17 0,5 0-4 16,0 8-1-16,-4-9 0 0,4-3-20 0,0 4-4 15,0 0-1-15,0-4 0 0,-5-4-12 0,5 0-2 16,0 8-8-16,0-1 12 15,0 9-43-15,-4-12-9 0,4-8-1 0,-5 8-1011 0</inkml:trace>
  <inkml:trace contextRef="#ctx0" brushRef="#br0" timeOffset="164">9 276 921 0,'14'8'82'0,"-5"0"-66"16,0 4-16-16,-4-4 0 0,4-16 227 0,-9-4 41 15,9 4 9-15,-9 4 2 0,0-4-153 0,0 8-30 0,4 16-7 16,1-4-1-16,-5-12-64 0,0 0-14 16,0 0-2-16,0 0-8 15,0 0-113-15,0 0-30 0,0 0-5 0,0 0-434 0,0 0-86 0</inkml:trace>
  <inkml:trace contextRef="#ctx0" brushRef="#br0" timeOffset="489">128 478 691 0,'4'4'61'0,"1"4"-49"0,-5-8-12 0,4 8 0 15,-4-4 205-15,5 4 39 0,-5 4 7 0,0-3 1 16,0-9-110-16,0 0-22 0,0 12-5 0,0-12-1 0,-5 12-40 16,5 0-8-16,0 0-2 0,5-4 0 15,-1 0-12-15,-4-8-4 0,0 0 0 0,0 0 0 0,0 0-9 0,0 0-3 16,0 0 0-16,0 0 0 0,0 0-19 0,0 0-4 16,0 0-1-16,0 0 0 0,10 0-12 0,-10-8 0 15,4 0 0-15,-4-4 0 0,5 4 0 0,-5-4 0 16,0 4 0-16,0 0 0 0,9-1 0 0,-9 1 0 15,0 8 0-15,9-8 0 0,-5 0 0 0,5-4 0 16,1 4 0-16,3 4 0 0,-4-4 0 0,0 4 0 16,1 0 0-16,-6 0 0 0,5 8 11 0,5-4-11 15,-14 0 12-15,4 4-12 0,10 4 14 0,-9-4-4 16,-1 0-1-16,5 8 0 0,0-4-1 0,-4 4-8 16,-5 0 12-16,5 5-4 0,-1-9-8 0,-4 4 0 15,5 0 0-15,-5-4 0 16,0-8-24-16,4 12-3 0,1-4-1 0,-5-8 0 15,4 8-132-15,-4 5-26 0,9-5-6 0,-9-8-756 0</inkml:trace>
  <inkml:trace contextRef="#ctx0" brushRef="#br0" timeOffset="857">510 539 1173 0,'0'0'52'0,"0"0"11"0,9-4-51 0,-4 0-12 0,-1-5 0 0,1-3 0 15,-1 0 104-15,1 4 19 0,-5-4 3 0,5 4 1 16,-5-4-42-16,0 0-8 0,-5 3-1 0,5 5-1 16,-9 0-21-16,9 4-4 0,-5-4-1 0,5 4 0 0,-13 4-16 15,8-4-3-15,-4 8-1 0,-5 1 0 0,5-1-16 16,0 4-3-16,5 4-1 0,-6 0 0 0,1-4-19 0,5 5-4 16,-1-1-1-16,5 0 0 0,0-4-2 0,0 0-1 15,5 0 0-15,-1 0 0 0,1-3 18 0,4-1-12 16,-9-8 12-16,9 0-10 0,5 0 10 0,-5-4-8 15,0 0 8-15,0-5-8 0,0 1 8 0,5-4 9 16,-5-8-1-16,0 4-8 0,0-4 18 0,-4-5-3 16,4 1-1-16,-5 0 0 0,-4-5-14 0,5 5 9 15,-5-8-9-15,0-1 8 0,0-3-8 0,0 4 0 16,-5-5 0-16,5 9 0 0,0-1 0 0,-4 1 0 16,4-4 8-16,0 3-8 0,0 5 0 0,0 4 0 15,0 4 0-15,0 0 0 16,0 7-113-16,0 5-28 0,0 4-6 0,0 0-666 0</inkml:trace>
  <inkml:trace contextRef="#ctx0" brushRef="#br0" timeOffset="1140">697 429 518 0,'13'4'46'0,"-3"0"-37"0,3-4-9 0,1 5 0 16,-1-5 254-16,1 0 49 0,-5-5 9 0,0 1 3 15,0 0-171-15,1 0-33 0,3 0-7 0,-8 0-2 16,-5 4-54-16,13 0-10 0,-3 0-2 0,-10-8-1 15,0-8-11-15,0 0-3 0,-5 8 0 0,0-4 0 16,1 3-1-16,-1 1 0 0,-4 4 0 0,5 0 0 16,-5 0 10-16,9 4 2 0,-5-4 0 0,-4 4 0 15,-5 4-9-15,5 8-2 0,0 9 0 0,4-9 0 16,5-12-9-16,-9 12-3 0,5 4 0 0,-1 0 0 0,5-4 0 0,0 5 0 16,0-5 0-16,5 0 0 0,4 0-9 15,0-4 12-15,0 4-12 0,-4-4 12 0,4 0-12 0,0 5 0 16,5-9 0-16,-5 4 0 0,0-4 0 15,0 4 0-15,5-4-12 0,-1 4 12 16,-4-8-144-16,5 8-22 0,-5 4-4 0</inkml:trace>
  <inkml:trace contextRef="#ctx0" brushRef="#br0" timeOffset="1339">1088 603 1213 0,'0'0'53'0,"0"0"12"0,0 0-52 0,0-4-13 15,0 4 0-15,0-12 0 0,0 0 120 0,0-4 22 16,0 0 4-16,0 4 1 0,5 3-47 0,-5-7-8 16,0-12-3-16,4 8 0 0,1 4-45 0,0-9-8 0,-5-7-3 15,9-5 0-15,-5 5-11 0,1 8-2 0,-1-1-1 16,1 5 0-16,-1 4-3 0,1 4-1 0,4 0 0 0,0 0 0 16,-4 0 13-16,-1 3 4 0,1 5 0 0,-1 0 0 15,-4-4-193-15,0 0-39 16,-4 4-7-16</inkml:trace>
  <inkml:trace contextRef="#ctx0" brushRef="#br0" timeOffset="1519">952 251 1036 0,'0'0'46'0,"13"8"10"0,1-4-45 0,0 5-11 0,-1 3 0 0,6 4 0 0,-1 4 311 16,9 0 60-1,5 1 12-15,4-1 2 31,-8-8-224-31,8 8-45 16,14 4-8-16,-4 5-1292 16</inkml:trace>
</inkml:ink>
</file>

<file path=ppt/ink/ink2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1:03.333"/>
    </inkml:context>
    <inkml:brush xml:id="br0">
      <inkml:brushProperty name="width" value="0.05" units="cm"/>
      <inkml:brushProperty name="height" value="0.05" units="cm"/>
      <inkml:brushProperty name="color" value="#ED1C24"/>
      <inkml:brushProperty name="fitToCurve" value="1"/>
    </inkml:brush>
  </inkml:definitions>
  <inkml:trace contextRef="#ctx0" brushRef="#br0">0 461 1015 0,'0'0'44'0,"0"0"11"15,0 0-44-15,0 0-11 0,0 0 0 0,0 0 0 0,0 13 101 0,0-13 19 16,0 0 3-16,0 0 1 0,0 0-40 0,0 0-8 16,0 0-2-16,0 0 0 0,0 0-26 0,0 0-4 15,0 0-2-15,0 0 0 0,0 0-27 0,0 0-6 16,4-9-1-16,1-3 0 0,4 8-8 0,-9 4-11 16,0 0 3-16</inkml:trace>
  <inkml:trace contextRef="#ctx0" brushRef="#br0" timeOffset="171">118 255 230 0,'0'0'20'0,"0"0"-20"0,0 0 0 0,0 0 0 0,0 0 256 0,0 0 48 0,9 4 8 0,-9-4 3 15,0 0-195-15,-4-4-38 0,-1-4-8 0,5 8-2 16,5-8-49-16,-1 4-11 0,-4-8-1 0,5 4-1 15,-5 8-24-15,4-9-5 0,-4 9-1 0</inkml:trace>
  <inkml:trace contextRef="#ctx0" brushRef="#br0" timeOffset="360">186 16 288 0,'0'0'12'0,"0"0"4"0,0 0-16 0,9 0 0 16,1-4 0-16,-10 4 0 0,0 0 272 0,0 0 51 16,0 0 10-16,0 0 3 0,0 0-213 0,0 0-43 15,0 0-8-15,9-4-1 16,-9 4-106-16,4-8-21 0,-4 8-4 0</inkml:trace>
</inkml:ink>
</file>

<file path=ppt/ink/ink2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1:03.874"/>
    </inkml:context>
    <inkml:brush xml:id="br0">
      <inkml:brushProperty name="width" value="0.05" units="cm"/>
      <inkml:brushProperty name="height" value="0.05" units="cm"/>
      <inkml:brushProperty name="color" value="#ED1C24"/>
      <inkml:brushProperty name="fitToCurve" value="1"/>
    </inkml:brush>
  </inkml:definitions>
  <inkml:trace contextRef="#ctx0" brushRef="#br0">0 1850 1180 0,'0'0'52'0,"0"0"12"0,0 0-52 0,0 0-12 0,9-4 0 0,-9 4 0 15,0 0 52-15,0 0 8 0,9-8 2 0,0 4 0 16,-9 4-53-16,0 0-9 0,0 0 0 0</inkml:trace>
  <inkml:trace contextRef="#ctx0" brushRef="#br0" timeOffset="157">132 1648 576 0,'0'0'51'0,"0"0"-41"16,0 0-10-16,0 0 0 0,0 0 157 0,9 0 30 15,0-4 5-15,-9 4 2 0,0 0-120 0,0 0-24 16,4-5-5-16,1 1-1 0,-5 4-44 0,9-8 0 16,0 0-10-16</inkml:trace>
  <inkml:trace contextRef="#ctx0" brushRef="#br0" timeOffset="328">286 1397 230 0,'14'-8'20'0,"-14"8"-20"0,0 0 0 0,14 0 0 16,-5-5 248-16,-9 5 46 0,0 0 9 0,0 0 1 15,9-8-208-15,-4 4-43 0,-5 4-8 0,9-8-464 16,-5 0-93-16</inkml:trace>
  <inkml:trace contextRef="#ctx0" brushRef="#br0" timeOffset="496">496 1085 172 0,'0'0'16'0,"4"-4"-16"0,10-4 0 0,-5 4 0 0,-9 4 218 15,9-4 41-15,5-4 8 0,-5 0 1 0,-9 8-186 0,0 0-38 16,5-8-7-16,-5 8-396 15,0 0-79-15</inkml:trace>
  <inkml:trace contextRef="#ctx0" brushRef="#br0" timeOffset="659">673 806 460 0,'0'0'41'0,"5"-8"-33"15,-5 8-8-15,0-8 0 0,5 0 90 0,-5 8 16 0,0 0 3 16,0 0 1-16,0-21-78 0,4 1-16 0,1 4-4 16</inkml:trace>
  <inkml:trace contextRef="#ctx0" brushRef="#br0" timeOffset="832">764 539 691 0,'0'0'61'0,"0"0"-49"0,10-8-12 0,3 4 0 16,-4-1 204-16,0 1 37 0,-4-4 8 0,-5 8 2 15,0 0-136-15,0 0-27 0,0 0-6 0,0 0-1 16,9-4-61-16,-9 4-20 16,0 0 10-16,0 0-570 0,0 0-115 0</inkml:trace>
  <inkml:trace contextRef="#ctx0" brushRef="#br0" timeOffset="1016">965 474 460 0,'0'0'41'0,"9"-4"-33"15,0 0-8-15,-9 4 0 0,0 0 248 0,0 0 47 16,0 0 9-16,0 0 3 0,0 0-222 0,0 0-44 15,0 0-9-15,0 0-513 16,0-8-103-16</inkml:trace>
  <inkml:trace contextRef="#ctx0" brushRef="#br0" timeOffset="2019">737 9 172 0,'0'0'16'15,"0"0"-16"1,0 0 208-16,9-9 38 0,-9 9 8 0,0 0 2 15,0 0-107-15,0 0-21 0,0 0-4 0,0 0 0 16,0 0-44-16,0 0-9 0,0 0-2 0,0 0 0 0,0 0-40 0,0 0-8 16,0 0-1-16,0 0-1 0,0 0-19 0,0 0 0 15,0 0 8-15,0 0-8 0,0 0 0 0,0 0 0 16,0 0 0-16,0 0 0 0,0 0 13 0,0 13-4 0,0 3-1 16,0-16 0-16,5 8 4 0,-1 4 1 0,-4 0 0 15,0 0 0-15,0-12-3 0,5 12-1 0,4 1 0 16,-9-1 0-16,0-12-9 0,0 12 10 0,9 0-10 0,-4 0 10 15,-5-12-10-15,4 8 12 0,1-4-12 16,4 8 12-16,0-12-4 0,-4 9-8 0,4 3 12 0,-5-8-4 16,5 0 5-16,0 0 1 0,1 4 0 0,-6 0 0 15,5-4-2-15,0 0-1 0,-9-4 0 0,0 0 0 16,0 0-3-16,9 4-8 0,5 4 12 0,-5-8-4 16,-9 0-8-16,9 4 0 0,0 0 0 0,-9-4 8 15,9 0-8-15,-4 0 0 0,9 0 0 0,-1 0 0 16,-4-4 0-16,5-4 0 0,-5-4 9 0,5 8-9 0,0 12 0 15,-1 0 9-15,5 0-9 0,1-4 0 0,-1-4 8 16,5 0-8-16,-10 0 0 0,5 0 0 0,1 4 8 16,-6 4-8-16,1-8 0 0,0 4 0 0,4 1 0 15,0-1 0-15,0-8 0 0,-4 4 0 0,0 4 0 0,-1 4 0 16,-4 8 0-16,5-4 0 16,0 0 0-16,-1-12 0 0,1-4 0 0,0-12 0 15,-1-16 0-15,6 15 0 0,-1 21 0 0,0 0 0 0,0-4 8 0,-4 4-8 16,4-4 0-16,5 0 0 0,-5-4 8 0,0 4-8 15,0 4 0-15,1 1 0 16,-1-5 0-16,0-9 0 0,0 5 0 0,0 0 0 0,-4 4 0 16,4-4 0-16,5 0 0 0,-5 0 0 0,1 4 0 0,-1 0 0 15,0 0 0-15,5-4 0 0,0 0 0 0,-5 4 0 16,0 0 0-16,0 0 0 0,0 0 0 0,1 0 0 16,-6 0 0-16,5 0 0 0,-4-4 0 0,0 0 0 0,4 8 0 15,-4-4 0-15,-5 0 0 0,4-4 0 16,-4 4 0-16,1 0 0 0,-1-4-9 0,0 0 9 0,4-4-8 15,-3 0 8-15,-1 0-9 0,-5 4 9 0,1-4-10 0,-1-5 10 16,5-3 0-16,1 4 0 0,-1 4-8 16,-5-4 8-16,5 4 0 0,-4-4 0 0,-5-5 0 0,4 9-9 15,1 0 9-15,0 4 0 0,-1-4 0 16,5 4 0-16,-4 4 0 0,-5 0 0 0,0 0 0 0,4-8 8 16,-4 4-8-16,0 4 0 0,5-8 0 0,-5 8 0 15,4-4 0-15,-4 4 0 16,0 0 0 15,0 0-645-31,0 0-123 0</inkml:trace>
</inkml:ink>
</file>

<file path=ppt/ink/ink2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1:30.415"/>
    </inkml:context>
    <inkml:brush xml:id="br0">
      <inkml:brushProperty name="width" value="0.05" units="cm"/>
      <inkml:brushProperty name="height" value="0.05" units="cm"/>
      <inkml:brushProperty name="fitToCurve" value="1"/>
    </inkml:brush>
  </inkml:definitions>
  <inkml:trace contextRef="#ctx0" brushRef="#br0">0 0 1267 0,'0'0'28'0,"0"0"5"0,0 0 2 0,0 0 1 0,0 0-36 0,0 0 0 16,0 12 0-16,0-12 0 0,0 0 103 0,0 0 13 16,0 0 4-16,0 0 0 0,0 0-28 0,0 0-6 15,0 8-1-15,0-8 0 0,0 0-16 0,0 0-3 0,0 0-1 16,0 12 0-16,0-12 3 0,9 8 0 15,0-4 0-15,5 0 0 0,-1 0-32 0,1 1-5 0,9-1-2 0,4 4 0 16,5-8 9-16,0 4 2 0,0 0 0 16,9 0 0-16,4 0-7 0,1-4-1 0,-1 0 0 0,5 0 0 15,5 0-18-15,0 4-4 0,-1-4-1 0,5 0 0 16,1-4 4-16,-6 0 1 0,1 0 0 0,-5 4 0 16,-5 4-22-16,1-4-5 0,-5-12-1 0,-5 4 0 15,1-1 14-15,-5-3 12 0,-5 4-3 0,0 4 0 16,-4-4-9-16,-5 4-12 0,0 0 2 0,1 4 1 15,-6 8 9-15,1 0 0 0,-14-8-9 0,0 0 9 16,0 0-97-16,0 0-15 0,0 0-4 0,0 0 0 16,-9 0-68-16,0 4-13 0,-9-4-3 0,-5 4-1 0</inkml:trace>
</inkml:ink>
</file>

<file path=ppt/ink/ink2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1:30.809"/>
    </inkml:context>
    <inkml:brush xml:id="br0">
      <inkml:brushProperty name="width" value="0.05" units="cm"/>
      <inkml:brushProperty name="height" value="0.05" units="cm"/>
      <inkml:brushProperty name="fitToCurve" value="1"/>
    </inkml:brush>
  </inkml:definitions>
  <inkml:trace contextRef="#ctx0" brushRef="#br0">0 0 1497 0,'0'0'32'0,"0"0"8"0,14 4 0 0,-5 0 4 0,4-4-36 0,1 0-8 0,4 0 0 0,0 4 0 16,1 0 136-16,8 0 24 0,0 12 6 0,10-16 1 16,-1-8-65-16,1 4-13 0,8 0-2 0,1 8-1 15,-5 8-15-15,0-12-3 0,4 0-1 0,1-4 0 16,-5 4-54-16,0 0-13 0,-5-4 0 0,5 4 0 15,-5-4 0-15,-4 4 0 0,0 0 0 0,-5 0 0 16,-4 0-8-16,5 0-5 0,-10 0-1 0,9 0 0 0,-4 0 14 16,0 0-12-16,-5-4 12 0,0 4-12 15,-4-4-77-15,4 4-15 0,5 0-4 0,-5-4-591 16,-4 0-118-16</inkml:trace>
</inkml:ink>
</file>

<file path=ppt/ink/ink2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1:35.827"/>
    </inkml:context>
    <inkml:brush xml:id="br0">
      <inkml:brushProperty name="width" value="0.05" units="cm"/>
      <inkml:brushProperty name="height" value="0.05" units="cm"/>
      <inkml:brushProperty name="fitToCurve" value="1"/>
    </inkml:brush>
  </inkml:definitions>
  <inkml:trace contextRef="#ctx0" brushRef="#br0">1097 927 230 0,'0'0'10'0,"0"0"2"0,0 0-12 0,0 0 0 15,0 0 0-15,0 0 0 0,0 0 184 0,0 0 35 16,9 8 6-16,-9-8 2 0,0 0-133 0,0 0-26 16,0 0-6-16,0 0-1 0,0 0 5 0,0 0 1 15,0 0 0-15,0 0 0 0,9 16-7 0,-9-16 0 16,0 0-1-16,0 0 0 0,0 0-14 0,0 0-2 16,0 0-1-16,0 0 0 0,0 0-15 0,0 0-3 15,-4 8-1-15,-5-4 0 0,0-4-13 0,0 4-2 16,4 4-8-16,5-8 12 0,-14-4-12 0,1-4 8 0,-1 8-8 15,0 4 0-15,1 4 0 0,-6-8-8 0,1 0-1 0,0-4 0 16,-5 4 9-16,0-4 0 0,1 0 0 16,-1 0 0-16,0 4 0 0,0-4 12 0,1 4-2 0,-1-4-1 15,0 4-9-15,0 0 0 16,-4 0 0-16,4 0 0 0,-4 0 0 0,9 0 0 16,0 4 0-16,-1 0 0 0,6 4 0 0,-10-4-12 0,0 0 2 0,5 0 1 15,-5 1 9-15,0-5 0 0,-4 0 0 0,0 0 0 16,-1 0 0-16,1 0 0 0,0 0 0 0,0 0 0 15,-1 0 0-15,10-5 0 0,-5 5 0 0,5-4 0 16,-5 4 0-16,5 0 0 0,4-4 0 0,-4 0 0 0,5 4 0 16,-1-4 0-16,14 4 0 0,-14-4 0 0,14 4 0 0,0 0 0 15,-13-8 0-15,13 8 0 0,0 0 0 0,0 0 0 16,0 0 0-16,0 0 0 0,-10-12 0 0,10 12 0 16,0 0 0-16,0 0 0 0,-13-12 24 0,13 12 6 15,0 0 2-15,0 0 0 16,0 0-52-16,0 0-9 0,-14-8-3 0,5 4 0 0,9 4 58 0,0 0 11 15,0 0 3-15,0 0 0 0,0 0-13 0,0 0-3 16,0 0 0-16,0 0 0 0,5-12-24 0,4 3 0 16,9 1 0-16,-4 4 0 0,-14-12 0 0,4 4 0 15,1 0 0-15,8 4 0 0,6 0 0 0,3-8 0 32,10-9 0-32,-5 1 0 0,1 4 0 0,-1-5 0 31,10 1 0-31,-6-4 0 0,-3 4 56 0,-6 7 7 0,6 1 1 15,-1 4 0-15,-9 0-52 0,5 4-12 0,-5-4 0 16,1 4 0-16,-6-1 0 0,-4 1 0 0,5-4 0 16,0 4 0-16,-5-4 0 0,-5 4 0 0,1 4 0 15,-5 4 0-15,0 0 0 0,0 0 0 0,0 0 0 0,0 0 0 16,0 0 0-16,4-8 0 16,-4 8 0-16,0 0 0 0,0 0 0 0,0 0 0 0,0 0 0 0,-4-12 0 15,-10 4 0-15,5 3 0 0,9 5 0 0,-14-8 0 16,1 4 0-16,-1 0 0 0,0 0 0 0,-4-4 0 15,9 8 0-15,-5-8 0 0,-4 4 0 0,0-8 0 16,4-4 0-16,1 8 0 0,-6 12 0 0,6-8 0 16,-1-9 0-16,0 1 0 0,-4-4 0 0,5 4 0 0,-1-4 0 15,0 0 0-15,1 7 0 0,-1-3 0 0,0 0 0 16,5 4 0-16,-4-4 0 0,-1 0 0 0,-4 4 0 0,4-4 0 16,0 4 0-16,1-1 0 0,-5 5-10 0,8 0-5 15,10 0-1-15,0 0 0 16,0 0 26-16,-9 0 5 0,-9-4 1 0,4 4 0 0,1 4-16 0,-1-4 0 15,5 0 0-15,0-4 0 0,0 0 0 0,4 0 0 16,1 4 0-16,-1-5 0 0,1 5 0 0,4-4 0 16,-5 4 0-16,5 0 0 0,-5 0-10 0,5 0-5 15,-4 0-1-15,4 4 0 0,0-4 26 0,0 0 5 16,0 4 1-16,0 0 0 0,0 0-26 0,0 0-5 16,0-4-1-16,0 0 0 0,0 4 26 0,0 0 5 15,9-4 1-15,-9 4 0 0,5-8-26 0,-5 8-5 16,13 0-1-16,-4-8 0 0,5 4 26 0,-5 0 5 15,5 0 1-15,-1 4 0 0,6 0-16 0,-1 0 0 16,-4 0 0-16,4-5 0 0,0 10 54 0,5-5 8 0,-1-5 2 16,1-3 0-16,0 4-52 0,4 0-12 0,5 4 0 15,0-4 0-15,0 4 35 0,0 0 4 0,4 0 1 16,1 4 0-16,-5 4-26 0,-1-4-5 0,1-4-1 0,5 4 0 16,-1-4-8-16,1 5 8 0,-1-1-8 0,0 0 8 15,1-4-8-15,-10 0 0 0,5 0 0 0,-5 0 8 16,1 0 2-16,-1 0 0 0,5 8 0 0,-5-4 0 15,0-8-10-15,-4 0 0 0,0 4 0 0,0-4 0 16,-5 4 0-16,0-8 0 0,-4 3 0 0,-1 1 0 16,6 4-13-16,-10-4-5 0,0-4-1 0,-5 0 0 15,6 8-21-15,-1-4-4 0,0 4 0 0,-5 0-1 16,5-4 36-16,-9 4 9 0,0 0 0 0,0 0 0 16,10 0-225-16,-10 0-43 0</inkml:trace>
</inkml:ink>
</file>

<file path=ppt/ink/ink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5:40:04.933"/>
    </inkml:context>
    <inkml:brush xml:id="br0">
      <inkml:brushProperty name="width" value="0.05" units="cm"/>
      <inkml:brushProperty name="height" value="0.05" units="cm"/>
      <inkml:brushProperty name="fitToCurve" value="1"/>
    </inkml:brush>
  </inkml:definitions>
  <inkml:trace contextRef="#ctx0" brushRef="#br0">772 931 1036 0,'0'0'23'0,"0"0"5"0,0 0 0 0,0 0 1 0,0 0-29 0,0 0 0 0,0 0 0 0,9 9 0 16,-9-9 57-16,0 0 6 0,0 0 1 0,0 0 0 15,0 0 51-15,19 25 10 0,-19-25 3 0,0 0 0 16,0 0-52-16,0 0-9 0,0 0-3 0,0 0 0 16,0 0 0-16,0 17 0 0,0-17 0 0,0 0 0 15,0 0-16-15,0 0-4 0,0 0-1 0,0 0 0 16,0 0-18-16,0 0-3 0,0-9-1 0,0-8 0 16,-19 1 35-16,19-1 6 0,0-9 2 0,-9 1 0 0,-20-1-52 15,20 1-12-15,9-17 0 0,19-1 0 16,-19 1 26-16,19 0 2 0,-38-1 1 0,19 1 0 0,0 8-20 15,19 0-9-15,-38-8 8 0,38 0-8 0,-19 8 30 16,9 8 1-16,10 1 0 0,-19 0 0 16,10 8-76-16,-1 0-15 0,-9 17-4 0,0 0 0 15,-9-9-51-15,9 9-10 0,9-8-3 0,-9 8-580 16,0 0-116-16</inkml:trace>
  <inkml:trace contextRef="#ctx0" brushRef="#br0" timeOffset="399">0 228 806 0,'0'0'36'0,"0"0"7"0,0 0-35 0,0 0-8 0,0 0 0 0,0 0 0 16,19-8 104-16,-9-1 20 16,-1 1 3-16,10-1 1 0,-19 9-14 0,10 0-2 0,9 0-1 0,-10-8 0 15,20-9-24-15,-1 17-5 16,1-17-1-16,9 9 0 0,-9-1-13 0,9 1-4 0,0 16 0 0,0-8 0 16,10 0 0-16,-10 0 0 0,0 0 0 0,19-8 0 15,-9-1 0-15,9 9 0 0,0-8 0 0,19-1 0 0,10 1-51 16,-19-1-13-16,-20 1 0 0,10 8 0 15,0-9 0-15,-9 1 0 0,0 0 0 0,-10-1 0 16,0 1 0-16,-10-1 0 0,1 9 0 0,0-8 0 0,-20 8 0 0,1 0 0 16,9-9 0-16,-10 1 0 15,10 16-48-15,-19-8-13 0,0 0-3 0,0 0 0 16,0 0-51-16,0 0-10 0,-19 26-3 0,19-26 0 16,-38 17-96-16,10 8-20 0,-39 34-4 0,29-16-1 0</inkml:trace>
  <inkml:trace contextRef="#ctx0" brushRef="#br0" timeOffset="754">181 1033 1036 0,'0'0'23'0,"0"0"5"0,0 0 0 0,0 0 1 0,0 0-29 0,0 0 0 0,0 0 0 0,0 0 0 16,0 0 57-16,0 0 6 0,0 0 1 0,0 0 0 16,0 0 40-16,0 0 9 0,0 0 2 0,0 0 0 15,0 0-31-15,0 0-5 16,0 0-2-16,10 17 0 0,-10-17-10 0,28 8-3 0,-18-8 0 0,9 9 0 16,0-9 52-16,0 8 9 0,9 0 3 0,11-8 0 15,-1 9-52-15,19-9-9 0,-19 0-3 0,19 0 0 16,10 8-51-16,-10-8-13 0,10 0 0 0,-1 0 0 15,1 9 54-15,0-9 8 0,-20 0 2 0,10 8 0 0,0 1-64 16,-28-9 0-16,9 8-9 0,-9 1 0 0,-1-1 9 16,-28-8 12-16,0 0-2 0,19 0-1 15,10 9-109-15,-10-1-23 0,-19-8-4 0,0 0-1127 16</inkml:trace>
  <inkml:trace contextRef="#ctx0" brushRef="#br0" timeOffset="1338">2172 1244 1728 0,'0'0'38'0,"0"0"8"0,0 0 2 0,0 0 0 0,0 0-39 0,19 9-9 15,0-1 0-15,-19-8 0 0,0 0 53 0,19 0 9 16,-19 0 2-16,0 0 0 0,0 0-7 0,0 0-1 16,0 0 0-16,0 0 0 0,0 0-40 0,9-8-16 15,11-9 11-15,-20 17-11 0,0-17 8 0,0 17-8 16,-20-17 0-16,20 17 9 0,-9-17-9 0,9 0 0 15,-29 0 0-15,29 17 0 0,0 0 0 0,0 0 0 16,-19-8 0-16,19 8 0 0,0 0 53 0,0 0 9 16,0 0 2-16,0 0 0 0,-19 17-52 0,19-17-12 15,0 0 0-15,0 0 0 0,-19 25 0 0,10-8 0 0,9-17 0 0,0 25 0 16,0-25 0-16,0 17 0 0,0-17 0 0,0 17 0 16,9 0 0-16,-9 0 0 0,0-17 0 15,19 9 0-15,-19-9 0 0,10 8 0 0,-10-8 0 0,0 0 0 16,0 0 0-16,0 0 0 0,0 0 0 0,0 0 0 15,0 0 0-15,0 0 0 0,0-8 0 0,0 8-1072 16</inkml:trace>
  <inkml:trace contextRef="#ctx0" brushRef="#br0" timeOffset="1839">1972 338 345 0,'0'0'31'0,"0"0"-31"16,0 0 0-16,0 0 0 0,0 0 262 0,0 0 46 15,0 0 10-15,0 0 2 0,0 0-154 0,0 0-30 16,0 26-7-16,0-26-1 0,9 17-51 0,-9-17-10 16,0 0-3-16,19 8 0 0,-9 1 4 0,-1-1 0 0,-9-8 0 15,0 0 0-15,29 9-58 0,-10-9-10 16,-9-9 0-16,9 1 0 0,-10-1 33 0,20-8 15 0,-29 9 2 0,28-1 1 16,-28 9-31-16,0-17-5 0,19-8-2 0,-19 8 0 15,10 0-13-15,-10 17 0 0,0-8 0 0,-10-9 0 16,10 0 0-16,-9 0-13 0,-1 8 2 0,-9-8 1 15,10 9 10-15,-20 8 14 0,20 0-3 0,-20 0-1 16,10 0-10-16,0 0 0 0,0 0 0 0,9 17 0 16,-18 0 0-16,28 0 0 0,0-17 0 0,-29 25 0 15,20 1 9-15,9-1 0 0,0 0 0 0,0-25 0 16,0 17-9-16,0 9-12 0,0-26 2 0,0 0 1 16,0 0 9-16,0 0 0 0,19 17 0 0,-19-17 0 15,19 8 0-15,-10 1 0 0,-9-9 0 0,29 0 0 16,-20 0 0-16,-9 0 0 0,29-9 0 0,-10 9 0 15,10-8-53-15,-29 8-9 0,0 0-2 0,38 17-682 16,-38-17-137-16</inkml:trace>
</inkml:ink>
</file>

<file path=ppt/ink/ink2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1:41.976"/>
    </inkml:context>
    <inkml:brush xml:id="br0">
      <inkml:brushProperty name="width" value="0.05" units="cm"/>
      <inkml:brushProperty name="height" value="0.05" units="cm"/>
      <inkml:brushProperty name="fitToCurve" value="1"/>
    </inkml:brush>
  </inkml:definitions>
  <inkml:trace contextRef="#ctx0" brushRef="#br0">547 878 799 0,'0'0'35'0,"0"0"8"0,-5 8-35 0,5-8-8 0,0 0 0 16,-4 9 0-16,-1-1 124 0,5 4 24 0,9 0 4 0,-9-12 0 15,0 0-68-15,0 0-15 0,0 0-2 0,0 0-1 16,0 0 3-16,0 0 1 0,0 0 0 0,0 0 0 16,0 0 2-16,0 0 1 15,0 0 0-15,0 0 0 0,0 0-4 0,0 0-1 16,0 0 0-16,0 0 0 0,0 0-23 0,0 0-5 15,0-8 0-15,-4 0-1 0,-1 0-13 0,5 0-2 16,-4-1-1-16,4 1 0 0,0 0-2 0,0 0 0 0,0-8 0 0,0 0 0 16,-5 0-6-16,5-5-2 0,-5 1 0 0,1-4 0 15,-1 4-13-15,5 3 8 0,-9 1-8 0,5 0 0 0,4-8 0 16,-9 4 0-16,-1 3 0 0,6 1 0 0,-5-4 0 16,4 4 0-16,-4 4-11 0,0-1 11 15,-5 9-222-15,14 4-37 0</inkml:trace>
  <inkml:trace contextRef="#ctx0" brushRef="#br0" timeOffset="307">0 542 1594 0,'0'0'35'0,"5"0"7"0,4 0 2 0,0-4 1 0,0 4-36 16,0-4-9-16,5 4 0 0,0-4 0 0,-1 0 106 0,1 0 19 16,4-4 4-16,-4 4 1 0,4-4-34 0,5 0-6 15,4 4-2-15,1-4 0 0,8 8-35 0,-4-8-7 16,0 8-2-16,4-4 0 0,1 4-10 0,-1 0-2 16,0 0-1-16,-4 4 0 0,9 0-31 0,-9-4 0 15,5 0 0-15,-1-4 0 0,0 0 0 0,-4 0 0 16,0 0 0-16,0 4 0 0,-5-5 0 0,1 5 0 15,-6-4 0-15,-3 4 0 0,8-4-24 0,-9 4-10 16,0-4-2-16,-4 4-1 0,-5 0-129 0,-4 0-26 16,-5 0-4-16,0 0-431 0,0 0-85 0</inkml:trace>
  <inkml:trace contextRef="#ctx0" brushRef="#br0" timeOffset="621">64 963 1728 0,'0'0'38'0,"0"0"8"0,0 0 2 0,0 0 0 0,0 0-39 0,0 0-9 16,9-4 0-16,-9 4 0 0,9 0 106 0,5 0 19 15,0 0 4-15,-14 0 1 0,9-4-19 0,9 4-4 16,-4 0-1-16,4-4 0 0,0 4-25 0,5 0-5 15,4-4 0-15,0 4-1 0,5 0-23 0,0 0-5 16,5 4-1-16,-1 0 0 0,5 0-21 0,0 4-4 16,0-4-1-16,0-4 0 0,0 0-10 0,-5 0-2 15,10 5-8-15,-5-1 12 0,-5-4 4 0,5 8 1 0,-9-4 0 16,0 4 0-16,0-8-28 0,-5 4-5 0,1 0-2 16,-6 0 0-1,-4-4-80-15,1 4-16 0,-6 0-3 0,1-8-733 0,-5 0-146 0</inkml:trace>
  <inkml:trace contextRef="#ctx0" brushRef="#br0" timeOffset="1151">1658 1133 1036 0,'0'0'46'0,"0"8"10"0,0 1-45 0,-5-1-11 0,5-8 0 0,-9 0 0 16,0 4 128-16,0-4 23 0,0 0 5 0,-5-4 0 16,5 0-72-16,-5 0-14 0,1-5-3 0,-1-3-1 15,-4 0-26-15,4-4-6 0,-4-4-1 0,4 4 0 16,1-5-1-16,-1-7-1 0,-4-4 0 0,-1-5 0 15,1 1-50 1,5 3-9-16,-6 1-3 0,1 0 0 0,9-5 61 0,-5 1 12 0,5 3 2 0,0-3 1 16,-4 4-32-16,8-1-13 0,-4 1 11 0,9-1-11 15,0-3 13-15,0 0-3 0,4-1-1 0,1 5 0 16,0-5-9-16,4 5 10 0,0 0-10 0,0 7 10 16,0 1-10-16,0 4 10 0,0 0-10 0,0-1 10 15,0 5-10-15,-4 4 0 0,-5 4-10 0,0 8 10 0,9-4 0 16,-9 4 0-16,0 0 0 0,0 0 0 15,9 8-211-15,0 0-36 0</inkml:trace>
  <inkml:trace contextRef="#ctx0" brushRef="#br0" timeOffset="1481">1954 951 691 0,'0'0'30'0,"0"0"7"0,0 0-29 0,0 0-8 0,0 8 0 0,0-8 0 16,0 0 264-16,0 0 51 0,0 0 10 0,0 0 3 15,0 0-185-15,0 0-37 0,0 0-7 0,0 0-2 16,-5-8-45-16,0 0-8 0,5 0-3 0,-4 0 0 16,4 0-18-16,-5-4-4 0,1 4-1 0,-1-5 0 15,5 1-18-15,-4 0 0 0,-1 0 0 0,1 4-9 16,4 8 9-16,0-12 14 0,0 4-3 0,-5 0-1 16,5 8-160-16,-4-8-32 0</inkml:trace>
  <inkml:trace contextRef="#ctx0" brushRef="#br0" timeOffset="1645">1844 413 979 0,'-18'-12'87'0,"18"12"-70"0,0 0-17 0,5-4 0 0,-5-4 268 0,0 8 51 16,0 0 9-16,4-8 3 0,1 0-243 0,-5 8-49 15,0 0-10-15,0 0-1 0,4-9-15 0,5 5-2 16,-4 0-1-16,4 0 0 15,-4 4-116-15,4 0-23 0,0 4-5 0</inkml:trace>
  <inkml:trace contextRef="#ctx0" brushRef="#br0" timeOffset="1947">2245 810 1728 0,'0'0'38'0,"0"0"8"0,0 0 2 0,0 0 0 0,0 0-39 16,5 12-9-16,-1-4 0 0,-4 0 0 0,0-8 104 15,0 8 20-15,0 4 3 0,0 0 1 0,0 13-69 0,-4-9-14 16,4-16-2-16,0 0-1 16,0 4-31-16,-5 8-11 0,5 0 0 0,-5 0 9 15,1-4-115-15,-1 4-23 0,5-3-5 0</inkml:trace>
  <inkml:trace contextRef="#ctx0" brushRef="#br0" timeOffset="2354">2646 627 1267 0,'0'0'56'0,"0"0"12"0,0 0-55 0,0 9-13 0,4 3 0 0,1-4 0 16,-5-8 103-16,0 12 17 0,0 0 4 0,0 4 1 15,4 0 4-15,5 13 1 0,-4-1 0 0,4-4 0 16,-4-3-130-16,-5 3-17 0,4 0-8 0,1 5-2 0,-5-1 52 15,0 0 11-15,-5 5 1 0,1-1 1 0,-1-12-38 0,0 0-8 16,-4 5-2-16,0-1 0 0,-4 0 10 16,-1-4 0-16,0-11 0 0,-4 3 0 0,4-8 17 0,-4 0 6 15,5-4 1-15,-1 0 0 0,0 0-39 0,5 0-7 16,-5 0-2-16,1-4-636 16,4-4-127-16</inkml:trace>
  <inkml:trace contextRef="#ctx0" brushRef="#br0" timeOffset="2577">2423 421 691 0,'0'0'61'0,"0"0"-49"15,0 0-12-15,9-8 0 0,-5-4 233 0,1 0 44 0,-5-4 9 0,0 3 2 16,4-3-185-16,-4 4-37 0,0 0-7 0,0 0-2 15,0 0 33-15,0 4 6 0,0-1 2 0,0 9 0 16,0 0-72-16,0 0-14 0,9-4-4 0,-9 4 0 16,0 0-8-16,0 0-11 0,0 0 3 0,0 0-1013 15</inkml:trace>
  <inkml:trace contextRef="#ctx0" brushRef="#br0" timeOffset="2958">3060 1065 1461 0,'0'0'64'0,"9"0"15"0,-9 0-63 0,14 4-16 16,-1-4 0-16,-4 0 0 0,1-4 113 0,-1-1 20 15,0-3 4-15,0 4 1 0,5-4-63 0,-5 0-13 16,0 0-2-16,-5-4-1 0,5 0-43 0,-4-4-16 16,4-1 11-16,0-3-11 0,0 0 57 0,0-8 6 15,-4-5 1-15,-1 5 0 0,-4-4-64 0,-4-1 0 0,-1 1-16 0,1-5 3 16,-1-3 13-16,-4-5 0 0,0-3 0 0,-5-1-9 15,1 1 18-15,-1 3 4 0,0 5 1 0,1 7 0 16,-5 1-14-16,-1-4 0 0,1-9 0 0,0 5 0 16,4 15 0-16,-4-3 0 0,0 4 0 0,-5-13 0 15,0 9-151 1,5 8-33-16,0-5-6 0,-5 9-693 0</inkml:trace>
  <inkml:trace contextRef="#ctx0" brushRef="#br0" timeOffset="5347">3688 166 460 0,'0'0'20'0,"0"0"5"0,0 0-25 0,0 0 0 15,0 0 0-15,0 0 0 0,0 0 184 0,0 0 32 16,-4 12 7-16,4 0 1 0,-5-4-77 0,5-8-15 16,0 9-4-16,0-9 0 0,0 8-37 0,5 4-8 0,-5-4-2 0,4 4 0 15,-4 4-9-15,5-4-3 0,-1 5 0 0,1-1 0 16,-1 0-21-16,1 8-5 0,4 1-1 0,-4 3 0 16,4-4 18-16,-5 4 3 0,5 1 1 0,-4 3 0 15,0-4 0-15,-1 5 0 0,5 3 0 0,-4 1 0 16,-5-5-52-16,4 4-12 0,-4-3 0 0,5-1 0 15,-5 1 0-15,4-5 0 0,1 0 0 0,-1 1 0 16,-4-9 0-16,0 0 0 0,5 0 0 0,0 1 0 16,-5-9 16-16,4 0 0 0,-4-4 0 0,0-8 0 15,0 0-26-15,0 0-5 0,0 0-1 0,0 0 0 16,0 0-141-16,0 0-29 0,0 0-6 0,0 0-895 16</inkml:trace>
  <inkml:trace contextRef="#ctx0" brushRef="#br0" timeOffset="5679">3779 749 288 0,'0'0'12'0,"0"0"4"0,0 0-16 0,0 0 0 16,0 0 0-16,0 0 0 0,0 0 220 0,0 0 42 15,0 0 8-15,5-4 2 0,-5 4-116 0,4-4-22 16,5-4-5-16,-4 0-1 0,4 4 0 0,5-5 0 16,4-3 0-16,-4 0 0 0,-1 0 0 0,1-4 0 0,0 4 0 15,4-4 0-15,0-1-89 0,5 1-19 0,0-4-3 0,-1 8-1 16,6 0 8-16,-6-1 0 0,6-7 1 16,-1 4 0-16,-4 0 40 0,4 0 8 0,-4-1 2 0,0 1 0 15,-1 0-110 1,-3 0-21-16,-6 4-5 0,6 0-1 0,-6 4 50 0,1-1 12 0,-5-7 0 0,0 4 0 15,0 4 0-15,-4 0 13 0,-1 4-2 0,-4 4-1 16,0 0-168-16,0 0-34 0,0 0-6 0,-13 0-535 16,-1 0-107-16</inkml:trace>
  <inkml:trace contextRef="#ctx0" brushRef="#br0" timeOffset="5901">3866 623 1094 0,'0'0'48'0,"4"13"11"0,-4-13-47 0,5 12-12 15,-1 0 0-15,6 0 0 0,-6-4 276 0,5 4 54 16,0 4 10-16,0-3 3 0,5 3-135 0,0-4-28 16,4 0-4-16,0 0-2 0,5 4-156 0,0 1-31 15,4-5-7-15,0 4 0 0,1 0 53 0,-1 0 11 16,0 4 3-16,5 1 0 0,0-5-24 0,-5 4-5 16,1-4-1-16,-1 5 0 0,0-9-17 0,-4 4 0 15,0 0 0-15,0 0 0 16,-1 0-48-16,-3-3-12 0,-1-9-4 0,0 4 0 15,-4 0-77-15,-1 0-16 0,1-4-3 0,4 0-960 0</inkml:trace>
  <inkml:trace contextRef="#ctx0" brushRef="#br0" timeOffset="6251">5095 1210 633 0,'0'0'56'0,"0"8"-44"0,0-8-12 0,0 0 0 16,0 0 132-16,0 0 25 0,-5 8 5 0,5-8 1 15,-9 4-47-15,0 1-10 0,9-5-2 0,-9 0 0 16,0 0-33-16,0-5-7 0,0 1-2 0,0-4 0 16,0 0-21-16,0-4-4 0,-1-4-1 0,-3 0 0 0,4-9-19 15,0-3-4-15,-1-4-1 0,-3-1 0 0,-1-3-12 16,0-5 9-16,1 1-9 0,-1-5 8 0,1 1-8 0,3-1 8 15,-3 1-8-15,-1-9 8 0,5 5 1 0,0-1 0 16,-5 1 0-16,10-1 0 0,-5-4 23 0,4 5 5 16,0-5 1-16,1 1 0 15,4 11-54-15,4 1-10 0,1 3-2 0,0 5-1 0,4 4 46 0,0 3 10 16,0 1 1-16,0 8 1 0,0 0-29 0,-4 4-10 16,-1-1 0-16,5 9 0 0,-9 4 10 0,0 0 0 15,5-8 10-15,-5 8-650 16,4-4-129-16</inkml:trace>
  <inkml:trace contextRef="#ctx0" brushRef="#br0" timeOffset="7313">5473 878 1630 0,'0'0'36'0,"0"0"7"0,0 0 1 0,0 0 3 0,0 0-38 0,0 0-9 0,-5 8 0 0,5-8 0 16,-9 5 122-16,5 3 22 0,-5-8 5 0,9 0 1 15,0 0-150-15,0 0-26 0,0 0-7 0,0 0-2 16,-5-4 35-16,1-5 11 0,4 9 0 0,-5-8 0 0,0 4-3 16,1-4-8-16,4-8 12 0,-5-4-4 0,5 4-8 15,0 3 0-15,0 1 0 0,5 0 0 16,-5-4-29-16,0-4-11 0,0 0-3 0,4 3 0 15,1-3 71-15,0 4 13 0,-1-4 3 0,1 4 1 16,-5-5-72-16,9 9-14 0,-5 4-3 0,5-4-1 16,-4-8 87-16,4 3 18 0,-4 5 3 0,4 0 1 0,0-4-52 0,-5 4-12 15,10 8 0-15,-5 0 0 0,-4 0 0 0,4-4 0 16,-9 8 0-16,9 8 0 0,0-4 10 0,5 4-1 16,-10 8 0-16,5 0 0 0,-4-8-9 0,4 4-12 15,-4 5 2-15,4-5 1 0,-5 4 17 0,1 0 3 16,-1 8 1-16,1-3 0 0,4-9-12 0,-9 4 0 15,4 4 0-15,1 0 8 0,0-3-17 0,-5-1-4 16,4-4-1-16,-4 8 0 0,0-8 62 0,5 1 13 16,-1-1 3-16,-4 0 0 0,0-4-64 0,0 0-21 15,0 0 0-15,0-8 0 0,0 0 33 0,0 0 8 0,0 0 0 16,0 0 1 0,0 0-68-16,0 0-13 0,0 0-4 0,0 0 0 0,0-8 103 0,-4-4 20 0,-1 0 4 15,5 0 1-15,0-1-64 0,0 1-28 0,0-4 3 0,0 4 0 31,0-4-11-31,5 4-3 0,-1-5 0 0,1 1 0 0,-1 0 39 0,1 0 0 0,-1 4 0 0,1 0 0 16,0-1 0-16,-1 1 0 0,5 0 0 0,0 4 0 16,0 4 44-16,1-4 16 0,-1 0 3 0,4 0 1 15,1 4-64-15,-5 0-20 0,0 4 0 0,5 0 0 16,-5 4 32-16,5-4 7 0,-5 8 1 0,0 4 0 16,4 4 35-16,-3 0 7 0,3 9 2 0,-4 3 0 15,0-8-23-15,-4 0-4 0,-5 1-1 0,5 3 0 16,-1 4-20-16,-4-3-4 0,0-1 0 0,5 4-1 0,-5-8-11 15,4 5 0-15,-4-5 0 0,5 0 0 0,-1-4 0 16,-4 5 0-16,-4-9 0 0,4 0 0 16,0-12-143-16,0 0-24 0,0 0-5 0,0 0-904 15</inkml:trace>
  <inkml:trace contextRef="#ctx0" brushRef="#br0" timeOffset="7636">6229 769 518 0,'0'0'46'0,"0"0"-37"0,0 0-9 0,0 0 0 16,0 0 249-16,0 0 48 0,0 0 10 0,0 0 1 15,4 12-141-15,-4-12-29 16,0 0-6-16,0 0 0 0,0 0-62 0,9 0-12 0,5 0-2 0,0 0-1 16,-1-4 3-16,1 4 1 0,4-4 0 0,0 4 0 15,1-4-20-15,8 4-4 0,-4 0-1 0,4 0 0 16,-9 0-13-16,5 0-2 0,4 0-1 0,-8 0 0 0,-1 0-18 16,-5 0-19-16,6 0 4 0,-10 0 1 0,4 0 14 15,-4 0 0-15,1 4 0 0,-1 0 0 16,0-8-128-16,-9 4-24 0,0 0-4 0</inkml:trace>
  <inkml:trace contextRef="#ctx0" brushRef="#br0" timeOffset="7964">6757 611 1411 0,'23'8'62'0,"-23"-8"14"0,0 0-61 0,0 13-15 16,9 3 0-16,-9-16 0 0,0 0 142 0,0 0 26 0,4 16 4 0,5-4 2 16,-9-12-74-16,5 12-16 0,-5 4-2 0,4 1-1 15,1-5-30-15,-5 0-7 0,0 4 0 0,0 0-1 16,0 0-20-16,0 5-4 0,5-5-1 0,-10 4 0 15,0-4-6-15,5 0 0 0,5 1-1 0,0-1 0 16,-10 4-11-16,5-4 0 0,5-4 9 0,-1 1-9 16,-4-1 16-16,-4 0-2 0,8-4 0 0,-4-8 0 15,0 0-14-15,0 0 0 0,0 0 0 0,0 0 0 16,0 0-200-16,0 0-44 0</inkml:trace>
  <inkml:trace contextRef="#ctx0" brushRef="#br0" timeOffset="8371">6720 288 1267 0,'0'0'28'0,"0"0"5"0,0 0 2 0,0 0 1 0,0 0-36 0,0 0 0 15,0 0 0-15,0 12 0 0,-4-4 197 0,4 0 33 16,0 4 6-16,0 0 2 16,0 0-227-16,0-4-46 0,0 5-9 0,0 3-1 0,0-4 87 0,9 0 18 15,-4-4 3-15,-5-8 1 0,0 0 19 0,0 0 4 16,0 0 1-16,4 12 0 0,-4-12-44 0,0 0-9 16,14 8-2-16,-1-8 0 0,-13 0-15 0,0 0-3 0,14 4-1 0,-9-8 0 15,-1-8-14-15,1 0 0 0,-1 4 0 16,1 0-10-16,-5-4 10 0,0 0 0 0,0-1-9 0,4 1 9 15,-4 0 0-15,0 4 0 0,-9-4 0 0,5 4 0 16,-5 0 0-16,4 0 0 0,-4 4-9 0,0 0 9 16,0 4 0-16,0 0 0 0,0 0 0 0,-1 4 0 15,1 0 0-15,9-4 9 0,0 0-9 0,-4 8 12 16,-5 4-12-16,9 0 0 0,0-12-10 0,0 0 10 16,0 12-20-16,0-4 3 0,9 4 0 0,-5 1 0 15,5-5-178-15,-4 4-35 0,4-4-7 0</inkml:trace>
  <inkml:trace contextRef="#ctx0" brushRef="#br0" timeOffset="8670">7244 806 1497 0,'5'20'66'0,"-1"-8"14"0,-4 4-64 0,0 0-16 16,-4-4 0-16,4 9 0 0,4-1 148 0,-4 4 25 16,-9 0 6-16,9 5 1 0,0-9-76 0,-5 8-16 0,5-3-2 15,-4-5-1-15,4 0-24 0,-5-4-5 0,1-4 0 16,-1 5-1-1,-4-5-67-15,5-4-12 0,4 4-4 0,0-12 0 16,-10 4-38-16,10-4-8 0,0 0-2 0,0 0-633 0,0 0-127 0</inkml:trace>
</inkml:ink>
</file>

<file path=ppt/ink/ink2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1:51.302"/>
    </inkml:context>
    <inkml:brush xml:id="br0">
      <inkml:brushProperty name="width" value="0.05" units="cm"/>
      <inkml:brushProperty name="height" value="0.05" units="cm"/>
      <inkml:brushProperty name="fitToCurve" value="1"/>
    </inkml:brush>
  </inkml:definitions>
  <inkml:trace contextRef="#ctx0" brushRef="#br0">6 538 1728 0,'0'0'38'0,"0"0"8"0,4 9 2 0,-4 3 0 0,0 0-39 0,0-4-9 16,0 4 0-16,0 0 0 0,0-4 53 0,0 4 9 15,-4 1 2-15,4 3 0 0,0-8-47 0,0 4-9 16,0 0-8-16,0 4 12 0,0-4-12 0,4 5 0 16,-4-1-12-16,9 0 12 0,-9 4 48 0,5-4 16 15,4 5 4-15,-4 3 1 0,-1 0-8 0,5 5-1 16,-4-5-1-16,4 4 0 0,-5-4-47 0,-4 5-12 16,5-9 0-16,-5 4 0 0,5 1 0 0,-5-1 0 15,0-4 0-15,-5-4 0 0,5 5 17 0,-5-9 2 16,-4-4 0-16,5 0 0 0,4-8-19 0,-9 4 0 0,0-4 0 15,9 0 0-15,0 0 0 0,-5-4 0 0,-4-8 0 16,4 0 0 0,1-1-32-16,-1-7-3 0,5 0-1 0,-4 0 0 0,-1-1-7 15,5 1-1-15,0 0-1 0,5 0 0 0,-5-9 45 0,0 5 0 0,4 4 8 0,1 0-8 16,-1-5 0-16,-4 5 0 0,5 0-10 0,4 0 10 16,-4-1 0-16,4 1 0 0,-5 0 0 0,5 4 0 15,0 0 0-15,1-1 0 0,-1 5 0 0,4 0 0 16,-4-4 0-16,1 4 0 0,-1-4 0 0,4 4 0 15,1 7 0-15,-5 1 0 0,5-4 0 0,-5 4 0 16,4 0 0-16,1 0 0 0,0 0 0 0,-1 4 0 0,-3 0 0 16,3 4 0-16,1 4 0 0,0 0 0 0,-5 9 44 15,4-5 16-15,1 0 3 0,-10 0 1 0,6 0-52 0,-6 4-12 16,1-4 0-16,-1 9 0 0,1-1 0 0,-5 4 0 16,0 0 0-16,0 1 0 0,0-1 0 0,0-4 0 15,-5 5 0-15,5-1 0 0,0 0 0 16,0 0 0-16,0-3 0 0,-4-1 0 0,-1 0 0 0,1-8 0 15,8 4 0-15,-4-16 0 0,0 0 0 0,0 0 0 16,0 13 0-16,0-13 0 16,0 0-202-16,0 0-43 0,0 0-9 0,0 0-2 0</inkml:trace>
  <inkml:trace contextRef="#ctx0" brushRef="#br0" timeOffset="1179">707 854 576 0,'0'0'51'0,"0"0"-41"15,0 0-10-15,0 0 0 0,0 0 152 0,0 0 28 16,0 0 5-16,0 0 2 0,0 0-48 0,0 0-10 16,0 0-1-16,0 0-1 0,0 0-51 0,0 0-9 15,0 0-3-15,0 0 0 0,0 0-12 0,0 0-2 16,0 0-1-16,0 0 0 0,0 0 12 0,0 0 3 15,9-4 0-15,0-4 0 0,0 8-4 0,-4-4 0 16,4 0 0-16,9 4 0 0,-4-4-4 0,4 4-2 16,-4 0 0-16,8 4 0 0,1-8-16 0,4 4-3 15,1 0-1-15,4 0 0 0,-5 0-18 0,0 4-4 16,1-4-1-16,-1 4 0 0,-4-4-11 0,-5 4 0 16,0-4 0-16,0 0 0 15,-4 4-47-15,-5-4-11 0,0 0-2 0,-9 0-768 16,0 0-152-16</inkml:trace>
  <inkml:trace contextRef="#ctx0" brushRef="#br0" timeOffset="1652">1431 1097 460 0,'0'0'20'0,"0"0"5"0,0 12-25 0,4 8 0 16,1-4 0-16,-1 1 0 15,1-5 256-15,4 0 45 0,-9-12 10 0,5 8 1 0,-1 0-152 0,-4-8-32 16,9 12-5-16,-9-12-2 0,9 4-45 0,0 4-8 16,-4-4-3-16,4-4 0 0,-9 0-25 0,14 0-4 15,-10 0-2-15,10-4 0 0,-9-4 6 0,8 4 2 16,-4-4 0-16,0-4 0 0,5 4-7 0,-5-4-2 15,0-4 0-15,5-1 0 0,-5 5-33 0,0-8-11 16,-4 0 0-16,-1-4 0 0,1-1 11 0,-1 5 0 16,-4-8 0-16,0 7 8 0,0-3-8 15,5 4 0-15,-5 0 0 0,-5-1 0 0,5 5 8 0,-4 0 0 0,-1 4 0 16,5 4 0 0,0 8-163-16,0 0-32 0,-4-8-6 0</inkml:trace>
  <inkml:trace contextRef="#ctx0" brushRef="#br0" timeOffset="2072">1449 482 864 0,'0'0'38'0,"0"0"8"15,0 0-37-15,0 0-9 0,0 0 0 0,0 0 0 0,9 4 247 0,-9-4 47 16,0 0 10-16,0 0 1 0,0 0-179 0,0 0-36 16,0 0-7-16,0 0-2 0,0 0-29 0,0 0-5 15,9 4-2-15,-9-4 0 0,0 0-36 0,0 0-9 16,0 0 0-16,0 0 0 0,0 0 0 0,0 0 0 16,0 0 0-16,0 0 0 0,0 0 0 0,0 0 0 15,0 0 0-15,0 0 0 0,0 0 0 0,0 0 0 0,0 0 0 16,0 0 0-16,0 0 0 0,0 0 0 15,0 0 0-15,9 4 0 0,-9-4 53 0,0 0 9 16,5-4 2-16,-5 4 0 0,9-4-52 0,-9 4-12 16,0 0 0-16,9-4 0 0,0 0 54 0,-9 4 8 0,0 0 2 0,0 0 0 15,5 12-52-15,-5-12-12 0,0-8 0 0,4-4 0 16,1 4 0-16,-5 8 0 0,0 0 0 0,0 0 0 16,0 0 0-16,0 0 0 0,0 0 0 0,-14 4 0 31,5 0-202-31,4 0-43 0,-8 4-9 0,8 0-2 0</inkml:trace>
  <inkml:trace contextRef="#ctx0" brushRef="#br0" timeOffset="2503">2036 1060 403 0,'0'0'36'0,"0"0"-36"15,5 9 0-15,-5-9 0 0,0 0 256 0,0 0 44 16,0 0 8-16,9 0 3 0,-9 0-152 0,14 0-31 16,-5-4-5-16,0-1-2 0,4-7-38 0,-3 4-8 0,-1 0-2 15,4-4 0-15,-4 4-19 0,5-8-4 0,-5-4-1 0,-4 3 0 16,8-3-21-16,-8 0-5 0,4 0-1 0,-4-5 0 16,-1 5-30-16,-4-8-7 0,5-5-1 0,-5-3 0 15,-9 0 36-15,4-5 8 0,-4-3 0 0,0-1 1 16,-5-4-21-16,5-3-8 0,-9 3 0 0,4 1 9 15,1-1-9-15,-6 5 0 0,10 3 0 0,-9 5 0 16,4-1 9-16,1 5-9 0,-1 4 10 0,5 3-10 16,0 9 0-16,0 0-12 0,-5 0 1 0,10 0 0 15,-6-1-145-15,1 5-28 16,0 4-7-16</inkml:trace>
</inkml:ink>
</file>

<file path=ppt/ink/ink2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2:50.406"/>
    </inkml:context>
    <inkml:brush xml:id="br0">
      <inkml:brushProperty name="width" value="0.05" units="cm"/>
      <inkml:brushProperty name="height" value="0.05" units="cm"/>
      <inkml:brushProperty name="color" value="#177D36"/>
      <inkml:brushProperty name="fitToCurve" value="1"/>
    </inkml:brush>
  </inkml:definitions>
  <inkml:trace contextRef="#ctx0" brushRef="#br0">66 348 1440 0,'0'0'64'0,"0"0"12"0,0 0-60 0,0 0-16 0,0 0 0 0,0 0 0 16,-9-8 150-16,9 8 27 0,0 0 6 0,0 0 1 0,0 0-126 15,0 0-25-15,-5 8-5 0,-4 5 0 0,-5-1 77 16,5 0 16-16,5 4 3 0,-1 0 1 0,-4 0 3 0,9 5 0 15,0 3 0-15,5 0 0 0,-1 0-128 0,1 5-12 16,4-5-8-16,0-4-3 0,9 5 37 0,-9-5 7 16,-4-4 2-16,4 4 0 0,0-4-31 0,0 1-7 15,0-13-1-15,-4 4 0 16,8-8-17-16,-3 0-4 0,-1 0-1 0,0-4 0 0,-5-4 38 0,10 0 0 16,0-5 0-16,-5 1 0 0,0 0 0 0,-5 0 0 15,10-4 0-15,-5 0 0 0,-4-1 0 0,-1 5 0 16,10 4 0-16,-9 0 0 0,-5-12-16 0,0 0 5 15,4 3 1-15,1 1 0 16,4 4-122-16,-5-4-25 0,1 4-5 0,-5 0-955 16</inkml:trace>
  <inkml:trace contextRef="#ctx0" brushRef="#br0" timeOffset="345">412 405 576 0,'0'0'25'0,"4"16"6"0,-4 9-31 0,5-5 0 0,-5-8 0 0,0 4 0 16,5 0 331-16,-1 0 60 0,-8 5 12 0,4-5 2 16,-5 0-239-16,5 0-48 0,0-8-10 0,0 5-1 15,0-1-35-15,0-4-6 0,0-8-2 0,0 0 0 16,0 0-51-16,0 8-13 0,5 4 0 0,-5-12 0 16,0 0 0-16,0 0 0 0,0 0 0 0,4-8 0 15,5-4 0-15,0 4 0 0,-9-9 0 0,0 5 0 0,5 0 0 16,-5 0 0-16,4-4 0 0,1 4 0 0,-1 4 0 0,1-5 0 15,0 1 0-15,-1 0 0 0,1 0 0 0,4 4 0 16,0 0 0-16,0 4 0 0,-9 4 0 0,0 0 0 16,9-8 0-16,-9 8 0 0,0 0 0 0,0 0 0 15,9 4 0-15,5 0 0 0,-14-4 0 0,4 8 0 16,1 4 0-16,0 0 0 0,-1 0 0 0,1 0 0 16,-5 1 0-16,4 7 0 0,-4-4 20 0,0-4 0 15,0-12 1-15,0 16 0 0,0 5-21 0,0-1 0 16,5-4 0-16,4 0 0 15,-14 4-119-15,10-3-25 0,4-9-4 0,-9-8-912 0</inkml:trace>
  <inkml:trace contextRef="#ctx0" brushRef="#br0" timeOffset="696">662 0 1497 0,'0'0'66'0,"0"0"14"0,0 8-64 0,5 5-16 0,4-1 0 0,-5 4 0 0,1 4 149 0,0 4 27 15,4-3 4-15,-5 3 2 0,1 8-35 0,-5 1-7 16,-5 3-2-16,5 1 0 0,9-5-59 0,-4 0-12 16,-5 1-3-16,4 3 0 0,1-4-51 0,-5 1-13 15,0-1 0-15,0-3 0 0,0-5 16 0,0-4 0 16,14-4 0-16,-10 0 0 0,-4 1-16 0,5-9-16 16,4 4 3-16,-5-4 1 15,-4-8-142-15,0 0-28 0,0 0-6 0,0 0-909 0</inkml:trace>
  <inkml:trace contextRef="#ctx0" brushRef="#br0" timeOffset="1062">940 437 806 0,'0'0'36'0,"9"4"7"0,0-4-35 0,5 5-8 0,0-1 0 0,-5-4 0 16,4 0 242-16,-4 0 46 0,0-9 10 0,1 5 2 15,3-4-177-15,-4 8-35 0,0-4-8 0,-4 0 0 16,0 0-44-16,4-4-8 0,-5 4-1 0,1 0-1 16,-1-4-16-16,-4-4-10 0,0 4 12 0,-4 0-12 15,4-5 0-15,-9 5 0 0,0 0 0 0,-1 0 0 16,-3 0 0-16,-1 4 0 0,0-4 0 0,1 8 0 16,-1 4 12-16,5 0-4 0,-5 0 0 0,1 0-8 15,8 4 31-15,-8 0-1 0,3 0 0 0,6 9 0 16,-1-5 9-16,5 4 1 0,0 0 1 0,0 8 0 15,5 1 18-15,-1-5 3 0,6 4 1 0,-6-4 0 16,10 5-18-16,-1-9-3 0,-3 4-1 0,8-4 0 16,-5 5-15-16,-4-9-3 0,5 0-1 0,0 0 0 0,-1 0-14 0,1-4-8 15,0 8 10-15,-5-7-10 0,5-5 0 0,-1 0 0 16,-4 4-11-16,5-8 11 16,-5 8-116-16,5-4-15 0,-10 0-3 0,5 0-1 15,0-4-76-15,1 0-15 0,-6-4-3 0</inkml:trace>
  <inkml:trace contextRef="#ctx0" brushRef="#br0" timeOffset="1380">1345 753 403 0,'0'0'17'0,"5"-4"5"0,4-4-22 0,0 4 0 16,5 0 0-16,-5 4 0 0,0 0 294 0,0-4 54 15,-5 4 12-15,6 0 1 0,-6-4-193 0,5 4-38 16,-9 0-8-16,9-4-2 0,-4-4-45 0,4 4-10 16,5 0-1-16,-10-5-1 0,-4 1-24 0,5-8-5 0,-5 4-1 15,0 0 0-15,-5-4-21 0,5 4-12 0,0-9 12 0,0 1-12 16,-4 4 8-16,-1 0-8 0,1-5 0 0,-6 5 0 15,6 0 0-15,-1 0 0 0,-4 0 0 0,0 4 0 16,5-1 0-16,-6-3 0 16,1-4 0-16,0 4 0 15,5 4 10-15,4 0-10 16,4-1 8-16,5 1-8 16,-4 4 12-16,-5 8-4 0,9 8 0 0,0-8 0 15,0-8-8-15,5 0 12 0,0 0-12 0,-1 8 12 16,1 0-4-16,0 4-8 0,-1 0 12 0,1 4-4 0,0 0-8 15,-1 4 10-15,-4-3-10 0,9 3 10 16,-4 0-29-16,0 0-5 16,4 4-2-16,-4-4 0 0,-1 0-183 0,-4 5-37 0,1-5-7 15</inkml:trace>
  <inkml:trace contextRef="#ctx0" brushRef="#br0" timeOffset="1676">1750 676 979 0,'0'12'87'0,"0"-4"-70"16,5-3-17-16,-5 3 0 0,4 4 181 0,-4-12 33 15,0 0 6-15,0 0 2 0,10 4-75 0,-10-4-15 16,0 0-4-16,0 0 0 0,13 0-52 0,-13 0-12 16,0 0-1-16,5-8-1 0,-1-4-24 0,1 3-5 15,-1-7-1-15,-4 4 0 0,0 0-17 0,0 0-4 16,0-4-1-16,0-5 0 0,0 5-10 0,-4 4 0 16,4-8 0-16,-5 0 8 0,1-1-8 0,-1 9 0 0,1 0 0 15,4 0 0-15,-5 0 0 0,1 4 0 0,-1-4 0 16,5 3 0-16,0 9 8 0,0-12-8 0,0 12 0 15,5-8 8-15,-1 0-8 0,-4 8 12 0,0 0-12 0,5-8 12 16,4 4-12-16,0 0 12 0,0-4-12 0,0 4 12 16,-9 4-12-16,9-4 0 0,0 4 9 0,5 0-9 15,0 0 0-15,-5 0 0 0,0 4 0 0,0 0-12 16,-9-4-84-16,9 4-16 0,0 0-4 0,5 4-605 16,-10 0-121-16</inkml:trace>
</inkml:ink>
</file>

<file path=ppt/ink/ink2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2:54.838"/>
    </inkml:context>
    <inkml:brush xml:id="br0">
      <inkml:brushProperty name="width" value="0.05" units="cm"/>
      <inkml:brushProperty name="height" value="0.05" units="cm"/>
      <inkml:brushProperty name="color" value="#177D36"/>
      <inkml:brushProperty name="fitToCurve" value="1"/>
    </inkml:brush>
  </inkml:definitions>
  <inkml:trace contextRef="#ctx0" brushRef="#br0">7539 1283 720 0,'0'0'64'0,"0"0"-52"16,0 0-12-16,0 0 0 0,0 0 88 0,0 0 16 16,0 0 2-16,0 0 1 0,0 0-37 0,0 12-7 15,0-12-2-15,0 8 0 0,0-8 3 0,0 0 1 16,0 0 0-16,0 0 0 0,0 0 3 0,0 0 0 15,0 8 0-15,0-8 0 0,0 0-20 0,0 0-4 16,0 12-1-16,0-12 0 0,5 8 36 0,-5-8 7 0,0 0 2 16,0 0 0-16,0 0-44 0,0 0-9 15,0 0-2-15,0 0 0 0,0 0-20 0,0 0-4 16,0 0-1-16,0 0 0 0,0 0-8 0,0 0 0 0,0 0 0 0,0 0 0 16,0 0 0-16,0 0 0 0,0 0 0 0,0 0 0 15,-5-8 0-15,5 0 10 0,0 8-2 0,0-8-8 16,0 0 15-16,0-4-4 0,0 0-1 0,0-1 0 15,0 1-10-15,0 0 0 0,0 0 0 0,0 0 0 16,0 0 0-16,0-4 12 0,0 3-4 0,0 1 0 16,0-4-8-16,0 4-11 0,0 4 3 0,5-4 0 0,-5 0 8 15,0 12 0-15,0 0 0 0,0-9 0 0,0-3 0 16,0 12 0-16,0 0 0 0,0-8 8 0,0-4-8 0,0 12 0 16,4-8 0-16,-4 8 8 0,5-4-8 0,-5-4 0 15,4-4 0-15,-4 4 0 0,5 0-16 0,-5 8-4 16,4-9 0-16,-4 9-1 0,0-8 68 0,5-4 13 15,-1 8 4-15,-4 4 0 16,0 0-82-16,5-8-16 0,0 0-3 0,-5 8-1 0,0 0 38 0,0 0 0 16,4 0 0-16,5 0 0 0,-9 0 0 0,5-4 0 15,4 0 0-15,-5 4 0 0,6-4 0 0,-10 4 8 16,0 0-8-16,0 0 0 0,4 0 8 0,-4 0-8 16,0 0 0-16,0 0 8 0,0 0-8 0,0 0 0 15,0 0 9-15,9 4-9 0,0 0 28 0,-9-4 0 16,5 8 1-16,4 0 0 0,0 0-41 0,-4 0-9 15,-5-8-2-15,0 0 0 0,0 0 35 0,9 4 6 16,-9-4 2-16,9 8 0 0,-9-8-10 0,9 9-2 16,-5-1 0-16,1 0 0 0,-5-8 5 0,5 8 1 0,-1 4 0 0,1-4 0 15,-5 4-1-15,4 0 0 0,-4-4 0 16,0 1 0-16,0-1-4 0,0 0-1 0,0 0 0 0,0 0 0 16,0 0-8-16,0 0 8 0,-4 0-8 0,4 0 8 15,-5 0-8-15,1 0 0 0,4-8 0 0,0 0 0 16,-5 9 0-16,5-9 0 0,0 0 0 0,0 0 0 15,0 0 0-15,0 0 0 0,5 8 0 0,-5-8 0 16,0 0 0-16,0 0 0 0,0 0 0 0,0 0 0 16,0 0 0-16,0 0 0 0,0 0 0 0,0 0 0 0,0 0 0 15,0 0 0-15,0 0 0 0,0 0 0 0,0 0 0 16,0 0 0-16,0 0 0 0,0 0 0 0,0 0 0 0,0 0 0 16,0 0 0-16,0 0 0 0,0 0 0 0,0 0 0 15,4-8 0-15,-4-1 0 0,5 1 0 16,-5 8 0-16,4-12 0 0,1 4 0 0,-5 8 0 0,4-8 0 15,-4 8 0-15,5-8 0 0,-5 8 0 0,4-8 0 16,-4-4 0-16,0 12 0 0,10-8 0 0,-10 8 0 16,0 0 0-16,0 0 0 0,4-13 0 0,1 1 0 15,-1 4 0-15,-4 8 0 0,9-8 0 0,0 0 0 16,-4-4 0-16,0 4 0 0,-5 8 0 0,4-12 0 16,5 4 0-16,-9 8 0 0,0 0 0 0,9 0 0 15,0 0 0-15,-9 0 0 0,5-13 0 0,0 5 0 16,-5 8 0-16,9-4 0 0,-9 4 0 0,0 0 0 15,0 0 0-15,0 0 0 0,9-8 0 0,-9 8 8 16,0 0-8-16,9 0 0 0,0 4 0 0,-9-4 8 16,0 0-8-16,0 0 0 0,0 0 0 0,9 4 8 0,-9-4-8 15,9 8 0-15,0 0 0 0,0 1 0 0,-9-9 8 16,0 8-8-16,0-8 0 0,5 8 8 0,4 4-8 0,-4 0 8 16,-1 4-8-16,-4-4 10 0,5 1-10 0,-1 3 10 15,-4 4 7-15,0-4 2 0,5 0 0 0,-1 1 0 16,-4-1 0-16,0 4 0 0,5-4 0 0,-5 0 0 15,0-4-6-15,0 5-1 0,0-5 0 0,0 0 0 16,4 8-3-16,-4-4-1 0,5-4 0 0,-5 9 0 16,0-9-8-16,0 0 0 0,0-12 9 0,0 0-9 15,0 0 0-15,0 12 0 0,0-12 0 0,0 0 0 16,0 0 0-16,0 0-10 0,0 0 10 0,0 0-13 16,0 0-120-16,0 0-24 0,0 0-5 0,9-4-1040 15</inkml:trace>
  <inkml:trace contextRef="#ctx0" brushRef="#br0" timeOffset="677">8245 1157 230 0,'0'0'20'0,"0"0"-20"15,0 0 256-15,4 8 48 0,5 4 8 0,-9-12 3 0,0 0-143 0,0 0-29 16,0 0-6-16,0 0-1 0,0 0-46 0,0 0-10 16,0 0-1-16,0 0-1 0,0 0-23 0,0 0-5 15,0 0-1-15,0 0 0 0,9 9-8 0,-9-9-1 16,0 0-1-16,0 0 0 0,0 0 6 0,0 0 2 15,0 0 0-15,0 0 0 0,10-4 5 0,-1-1 0 16,4 5 1-16,1 0 0 0,0-4-6 0,-1 4-2 16,1 0 0-16,0 0 0 0,-1 0-25 0,6 0-4 0,-1-4-2 15,4 0 0-15,1 4 4 0,-5 0 1 0,10 0 0 16,-10 4 0-16,0-4-19 0,0 4 0 0,1 0 0 0,-1 5 0 16,-9-9 0-16,5 0 0 0,-5 0 0 15,0 0 0-15,-5 0 0 0,-4 0 0 0,0 0 0 0,0 0 0 16,0 0 0-16,0 0-12 0,0 0 3 0,0 0 1 15,0 0-121-15,0 0-24 0,0 0-5 0,0 0-1043 16</inkml:trace>
  <inkml:trace contextRef="#ctx0" brushRef="#br0" timeOffset="1067">8805 951 932 0,'0'0'41'0,"0"0"9"0,0 0-40 0,0 0-10 15,0 0 0-15,0 0 0 0,0 0 95 0,0 0 17 16,0 0 3-16,0 0 1 0,0 0-9 0,0 0-2 15,0 0 0-15,0 0 0 0,0 0-44 0,9 8-9 16,0 4-1-16,-9-12-1 0,0 0 22 0,0 0 5 16,0 0 1-16,0 0 0 0,9 12-11 0,-4 0-3 15,-1-4 0-15,1 9 0 0,-1-5-20 0,-4 0-4 0,0 0 0 0,5 0-1 16,-1 4-7-16,-4-3-2 0,5 3 0 0,-5 0 0 16,0 0-5-16,0 0-1 0,-5 0 0 0,5 1 0 15,0-1-11-15,0-4-2 0,0 4-1 0,5 0 0 16,-5-3-10-16,4 3 0 0,-4-4 0 0,0-4 8 15,0-8-8-15,0 12 0 0,0-12 0 0,0 0 0 16,0 0-67-16,0 0-15 16,5 8-3-16,-5-8-692 0,0 0-139 0</inkml:trace>
  <inkml:trace contextRef="#ctx0" brushRef="#br0" timeOffset="1565">8759 704 1249 0,'0'0'55'0,"0"0"12"0,0 0-54 0,0 0-13 15,0 0 0-15,0 0 0 0,0 12 139 0,0-12 25 16,0 0 4-16,0 12 2 0,5-4-63 0,-5-8-13 16,0 12-2-16,0-12-1 0,4 9 29 0,-4-9 7 15,5 12 1-15,-1-4 0 0,-4-8-103 0,10 16-25 0,-1 0 0 0,-5-4 0 16,-4-12 0-16,0 0 0 0,0 0 0 0,0 0 0 16,0 0 0-16,9 0 0 0,-9 0 0 0,5-8 0 15,-1 0 0-15,1 0 0 0,-1 0 0 0,1-4 0 16,-5 12 0-16,0 0 0 0,0-8 0 0,-5 0 0 15,1-5 0-15,4 5 0 0,-5 0 0 0,5 8 0 16,0 0 0-16,0 0 0 0,-4-8 0 0,-5 0 0 16,0 8 0-16,9 0 0 0,0 0 0 0,0 0 0 15,-9 8 22-15,9-8-1 0,0 0 0 0,-5 12 0 16,-4 0-13-16,4-3-8 0,-4-1 10 0,9-8-10 16,-4 8 9-16,4 0-9 0,0 4 8 0,-5 0-8 15,5-4 9-15,5 0-9 0,-1 4 10 0,1 9-10 0,-5-9 0 16,4-4 8-16,-4-8-8 0,0 0 0 15,0 0-26-15,0 0-8 0,0 0-2 0,0 0 0 16,0 0-176-16,0 0-35 0,0 0-7 0,0 0-2 0</inkml:trace>
  <inkml:trace contextRef="#ctx0" brushRef="#br0" timeOffset="4131">9392 1206 230 0,'0'0'10'0,"0"0"2"0,0 0-12 0,0 0 0 0,0 0 0 0,0 0 0 16,0 0 170-16,0 0 31 0,0 0 7 0,0 0 0 16,0 0-119-16,0 0-24 0,0 0-5 0,0 0 0 0,0 0 4 15,0 0 2-15,0 0 0 0,0 0 0 0,0 0 10 0,0 0 1 16,14 8 1-16,-14-8 0 0,-9 0-10 0,-1 0-3 16,10 0 0-16,0 0 0 0,0 0-21 0,0 0-5 15,0 0-1-15,0 0 0 0,0 0-7 0,0 0-2 16,0 0 0-16,0 0 0 0,0 0-29 0,0 0 0 15,0 0 0-15,0 0-10 0,0 0 10 0,0 0 0 16,0 0 10-16,0 0-10 0,0 0 0 0,0 0 0 16,0 0 0-16,0 0 0 0,0 0 0 0,0 0 0 15,0 0 0-15,0 0 0 0,0 0 0 0,0 0 0 16,0 0 0-16,0 0 0 0,0 0 0 0,0 0 0 16,0 0 0-16,0 0 0 0,0 0 0 0,0 0 0 15,0 0 0-15,0 0 0 0,0 0 8 0,0 0-8 16,0 0 0-16,0 0 0 0,0 0 8 0,0 0-8 15,0 0 0-15,0 0 9 0,0 0-9 0,0 0 0 0,0 0-10 16,0 0 10-16,0 0 0 0,0 0 13 0,0 0-1 0,0 0 0 16,0 0-12-16,0 0 0 0,0 0 8 0,0 0-8 15,0 0 0-15,5 0 0 0,0 0 0 0,-5 0 0 16,0 0 0-16,0 0 0 0,0 0 0 0,0 0 0 16,0 0 8-16,0 0-8 0,0 0 0 0,0 0 0 15,0 0 10-15,0 0-10 0,0 0 10 0,0 0-10 16,0 0 10-16,0 0-10 0,0 0 10 0,0 0-10 15,0 0 9-15,0 0-9 0,0 0 8 0,0 0-8 16,0 0 0-16,0 0 0 0,0 0 8 0,0 0-8 16,0 0 0-16,0 0 10 0,0 0-10 0,0 0 10 15,0 0-2-15,0 0 0 0,0 0 0 0,0 0 0 16,0 0 2-16,0 0 0 0,0 0 0 0,0 0 0 0,0 0 0 16,0 0 0-16,0 0 0 0,0 0 0 0,0 0-2 15,0 0 0-15,0 0 0 0,0 0 0 0,0 0-8 0,0 0 12 16,0 0-12-16,0 0 12 0,0 0-12 0,0 0 8 15,0 0-8-15,0 0 8 0,0 0 0 0,0 0-8 16,0 0 12-16,0 0-4 0,0 0-8 0,0 0 8 16,0 0-8-16,0 0 8 0,0 0-8 0,0 0 0 15,0 0 9-15,0 0-9 0,0 0 0 0,0 0 8 16,0 0-8-16,0 0 0 0,0 0 0 0,0 0 0 16,0 0 0-16,0 0 8 0,0 12-8 0,0-12 9 15,-5 8-9-15,0 4 10 0,1 0 4 0,-1 5 1 16,-4-5 0-16,5 0 0 0,-1 4 1 0,-4 0 0 0,0-4 0 15,0 9 0-15,4-9-8 0,-4 4-8 0,0 0 11 16,5 0-11-16,-6-4 8 0,10-12-8 0,-9 17 0 16,9-5 0-16,0-12 0 0,-4 12 8 0,4-12-8 15,-9 12 0-15,9-12 8 0,-5 8-8 0,5-8 0 16,0 0 0-16,0 0 0 0,0 0 0 0,0 0 0 0,0 0 0 16,0 0-65-1,0 0-14-15,0 0-2 0,0 0-1043 0</inkml:trace>
  <inkml:trace contextRef="#ctx0" brushRef="#br0" timeOffset="5544">2194 546 1324 0,'0'0'118'0,"0"0"-94"0,0 0-24 0,0 0 0 16,0 0 94-16,0 0 14 0,0-8 4 0,0 8 0 16,0 0 0-16,-5-8 0 0,-4-4 0 0,0 0 0 15,-4 4-77-15,3-1-15 0,-3 5-4 0,13 4 0 16,0 0 0-16,-9 0 0 0,-23 0 0 0,5 0 0 15,-1 0 26-15,1 9 5 0,4 3 1 0,5 4 0 16,0 4 12-16,-5 0 4 0,0 5 0 0,0 7 0 16,10 4-51-16,4 1-13 0,-5 3 0 0,9-3 0 0,1-1 0 15,4 1 0-15,0-1 0 0,9 0 0 16,5 1 0-16,-1-5 0 0,1 1 0 0,4-5 0 0,0-8 53 16,-4-8 9-16,4 0 2 15,0 1 0-15,-4-5-89 0,9-4-18 0,-5 0-3 16,5-4-1-16,0-4 24 0,4-4 5 0,0 0 1 0,-4-5 0 0,0 1 17 15,0 0 0-15,-5-4 0 0,5-4 0 0,-10-1 0 0,5 1 0 16,-8-4 0-16,3 0 0 0,-4-1 0 0,-4 1 0 16,-1 4 0-16,-4 0 0 0,0-5 48 0,0 1 14 15,-9-8 2-15,0 3 1 16,0-3-104-16,-5 0-21 0,5-1-4 0,-4-3 0 16,-6 3 51-16,6 9 13 0,-1 0 0 0,5 4 0 0,0-1 0 0,-5 5 0 15,5 8 0-15,5 0 0 0,4 8 0 0,0 0 0 16,0 0 0-16,0 0 0 15,-5-4-54-15,5 4-8 0,0 0-2 0,0 0-682 16,0 0-137-16</inkml:trace>
  <inkml:trace contextRef="#ctx0" brushRef="#br0" timeOffset="9506">9 2290 345 0,'0'0'15'0,"0"0"4"0,0 0-19 0,0 0 0 0,0 0 0 0,0 0 0 0,0 0 161 16,0 0 29-16,0 0 6 0,0 0 0 0,0 0-99 0,0 0-20 16,0 0-4-16,-5-8-1 0,1 4-26 0,4 4-6 15,0 0 0-15,9-8-1 0,0-4-19 0,-5 4-4 16,-4 8-1-16,5-8 0 0,4-4-6 0,-4 4-1 16,-10-1 0-16,5 9 0 0,5-8-8 0,4 4 0 15,4-4 0-15,-8 4 8 0,-5-4-8 0,0-4 0 16,0 0 0-16,4 4 0 0,5 4 0 0,1-4 0 15,-10 4 0-15,4 0 8 0,1-5 7 0,-1 1 1 16,1 4 0-16,4-4 0 0,-5 0 0 0,1 4 0 16,4-4 0-16,0 8 0 15,0-4-16-15,5 0 9 0,-5 0-9 0,0-4 8 0,0 4-8 0,0 0 8 16,5-4-8-16,0-1 8 0,-5 5-8 0,5-4 0 16,-5-4 0-16,4 4 0 0,-4 4 9 0,5 0 0 15,0 0 0-15,-5-4 0 0,0 4-9 0,5 0 0 0,-5 0-12 16,0 0 12-16,0 0 0 0,0 4 0 0,0-4 0 0,0-1 0 15,-4 1 0-15,-1 4 0 0,10-4 8 16,-5 0-8-16,0 4 35 0,5-4 1 0,-1 0 1 16,1 0 0-16,0 4-19 0,-1 0-4 0,1-4-1 0,-14 4 0 15,0 0-13-15,9-8 11 0,5 4-11 0,0 4 10 16,-14 0-10-16,13-4 12 0,1 0-12 0,0 0 12 16,-1 4-3-16,1-4 0 0,-1 4 0 0,1 0 0 15,-5-4 4-15,0 4 1 0,5-4 0 0,0 8 0 16,-5-4 7-16,0 0 2 0,0 0 0 0,5 0 0 15,-5 0-10-15,0 4-1 0,5-4-1 0,-5 0 0 0,0 4-11 16,0-4 0-16,0-4 9 0,5 4-9 0,-1 0 0 16,-4 0 0-16,0 0 0 0,1-4 0 0,3 4 8 0,-4 4-8 15,5-4 8-15,0 0-8 0,-1 0 0 0,6 0 0 16,-6 0 0-16,1 0-8 0,-5 0 8 16,0 0 0-16,5 0 0 0,-5-4 0 0,4 4 0 0,-3 0 0 15,3 0 0-15,-4 0 0 16,5 0-50-16,-5 0-8 0,-9 0-2 0,9 0 0 0,5 0 60 0,-5 0 19 15,-9 0 0-15,9 0 0 0,0 4-19 0,0-4 8 16,5 0-8-16,-5 0 0 0,0 4 58 0,0-4 5 16,5 4 1-16,-5-4 0 0,0 0-49 0,0 0-15 15,0 0 8-15,0 0-8 0,5 0 0 0,-5 0 10 16,0 0-10-16,0-4 8 0,1 4-8 0,-1 0 0 16,0 0 0-16,0 0 0 0,5 0 0 0,-5 0 8 15,0 0-8-15,4 0 0 0,-3-4 11 0,-1 4-3 0,4-4-8 16,1 4 12-16,-10 0-12 0,6 0 0 0,-1 0 0 15,4 0 0-15,-4 0 8 0,5 0-8 0,-5-4 0 16,0 0 0-16,0 4 8 0,5 0-8 0,-5 0 0 16,5 0 9-16,0 0-9 0,-5-4 0 0,4 4 0 0,-4 0 8 15,0-4-8-15,5 4 0 0,-5 0 0 16,0 0-11-16,5-4 11 0,-5 4 0 0,0-4 0 0,0-1 0 16,0 1 0-16,5-4 0 0,-5 8 0 0,5-8 0 15,-5 4 0-15,5-4 0 0,-5 4 10 0,4-4-10 16,1 0 0-16,0 4 0 0,-5-4 0 0,0 0 0 15,5 0 0-15,-5-1 0 0,4 1 0 0,-4-4 0 16,5 4 0-16,-9 0 0 0,4 0 0 0,0 0 0 0,0 0 0 16,0 4 0-16,0-8 0 0,-4 3 0 0,-1 1 0 0,1 0 0 15,-1 0 0-15,1 0 0 0,-5 0 0 16,0 8 0-16,5-8 0 0,-1 4 0 0,-4 4 8 0,5-8-8 16,4 4 0-16,-9 4 0 0,0 0 8 0,0 0-8 15,4-4 0-15,-4 4 9 0,0 0-9 0,0 0 0 16,5-8 0-16,-5 8 0 0,0 0 0 0,0 0 0 15,0 0 8-15,0 0-8 0,0 0 8 0,0 0-8 16,9 0 8-16,-9 0-8 0,0 0 11 0,0 0-3 16,0 0-8-16,9 4 12 0,0 4 4 0,0-4 1 15,0 4 0-15,0 4 0 0,1 0-17 0,-1-4 0 16,0 4 0-16,0 0 0 0,0-3 18 0,0-1-3 16,0 4-1-16,5-8 0 0,-5 4-14 0,0 0 8 15,0 0-8-15,0 0 0 0,0 0 0 0,0-4 0 16,1 4 0-16,3 1 0 0,-4-5 0 0,0 4 0 15,1-4 0-15,-1 0 0 0,4 0 0 0,-8 4 0 0,4-4 0 16,0 0 0-16,0 0 0 0,0-4 0 0,0 0 9 16,1 4-9-16,-1 0 0 0,0-4 0 0,4 0 0 0,1 4-11 15,0-4 11-15,-1 4 0 0,-4-4 0 0,1 4 0 16,3-4 0 0,1 0 0-16,0 0 0 0,-1 0 0 0,1 0 0 0,0 0 0 0,-1 4 0 15,1 0 0-15,-1-4 0 0,1 0 0 0,4 0 0 0,-4 4 0 16,0 1 0-16,4-5 0 0,-4 4 0 0,4-4 0 15,-9 0 0-15,5 4 0 0,-1 0 0 0,1-4 8 16,0 8-8-16,-1-4 0 0,1-4 0 0,-5 0 0 16,5 0 0-16,-5 0 0 0,4 0 0 0,1 4 0 0,4-4 0 15,-4 0 0-15,4 0 0 0,-4 4 0 0,-1-4 0 16,6 0 0-16,-10 0 0 0,9 0 0 0,-4 0 0 16,4 0 0-16,0 0 0 0,-4 0 0 0,4 0 0 15,-4 4 0-15,4 0 0 0,0 0 0 0,-4-4 0 0,8 0 0 16,-3 0 0-16,3 4 0 0,-3-4 0 0,-1 0 0 15,9 0 0-15,-9 0 0 0,-9 0 0 0,10 0 0 16,-1 0 0-16,-4 0 0 0,-1 0 56 0,1 0 6 16,4 0 2-16,0-4 0 15,-4 4-103-15,4 0-20 0,-4 0-4 0,4 0-1 0,0-4 52 16,-4 4 12-16,4-4 0 0,0 4 0 0,-4 0 0 0,4 0 0 16,-4 4 0-16,4-4 0 0,-9 0 0 0,5 0 0 15,-1 4 0-15,-3-4 0 0,3 0 8 0,1 0-8 16,4 4 0-16,-9-4 0 0,5-4 0 0,-1 4 0 0,1-4 0 15,0 4 0-15,-5 0 0 0,0 0 0 0,9 0 0 16,0 0 0-16,-8-4 25 0,3 4-1 0,5 0-1 16,1 0 0-16,-6 0-36 0,1 0-7 0,-5 0-2 0,5 0 0 15,4 4 22-15,0-4 0 0,-9-4 0 16,9 8 0-16,1-4 123 0,-6 4 19 0,-4-4 4 0,5 4 1 16,0-4-220-1,-5 4-44-15,0-4-9 0,-9 0-2 0,14-4 92 0,-5 0 19 0,4 4 3 0,-4 0 1 16,5 0 13-16,0-4 0 0,-1 4 0 0,-3 0 0 15,-10 0 0-15,9-4 0 0,4 4 0 0,1 0 0 16,0 0 8-16,-5 0-8 0,4 0 0 0,1 0 0 16,0 0 8-16,-5 0-8 0,4 8 0 0,1-8 0 0,-5-4 0 15,5 4-9-15,-5-4 1 0,5 4 0 0,-1 0 8 16,-4 0 16-16,1 0-4 0,3 0-1 16,1 0-11-16,0 0 8 0,-1 4-8 0,1-4 8 0,-5 0-8 15,5 0 0-15,4 4 0 0,0-4 0 0,-4 0 0 16,-1 0 0-16,6 0 0 0,-6 4 0 0,5-4 0 0,-4 4 12 15,-5-4-12-15,5 0 12 0,4 0-12 0,0 4 0 16,-9-4-12-16,5 0 12 0,4 0 0 0,0 4 0 16,-13-4 0-16,9 0 0 0,-14 0 0 0,0 0 0 15,18 8 0-15,-4-4 0 0,-14-4 0 0,13 0 10 16,1-4 1-16,0 4 0 0,-14 0-11 0,18 0 0 16,0 0 0-16,0 0 0 0,-4 0 8 0,-1 0-8 15,6 0 0-15,-1 0 8 0,-4 0-8 0,-1 0 0 16,1 0 0-16,0 0 0 0,4 4 0 0,-5 0 8 15,1 0-8-15,0-4 0 0,-1-4 0 0,-4 0 0 0,1 4 8 16,3 0-8-16,1 0-13 0,-5 0-5 0,-4 0-1 16,8 0 0-16,-4-4 31 0,-4 0 5 0,4 8 2 0,0-4 0 15,0 0-19-15,0 0 0 0,0 4 0 16,-4-4 0-16,4 0 0 0,0 0 0 0,5 4 0 0,-5-4 0 16,5 0 0-16,-1 0 0 0,-8 0 0 0,8 0 0 15,-3-4 0-15,3 0 0 0,1 4 0 0,0 0 0 16,4-4-12-16,-5 4-5 0,-3 0-2 0,3-4 0 15,5 4 31-15,-4 0 5 0,-5 0 2 0,0 0 0 16,0 0-19-16,0 0 0 0,1-4 0 0,3 4 0 16,1 0 0-16,-5 0 0 0,5 0 8 0,-1 4-8 15,-4-4 0-15,1 0 0 0,3 0 0 0,-4 0 0 0,-9 0 0 16,14 0 0-16,0 0 0 0,-1 0 0 0,-4 0-13 16,5-4-7-16,-5 4 0 0,5 0-1 0,-1-4 33 15,-13 4 8-15,14 4 0 0,-14-4 1 0,0 0-21 0,14-4 0 16,-1 4 0-16,6-4 0 0,-10 0 0 0,-9 4 0 15,13 0 0-15,1 0 0 0,4 0 0 0,-4 0 0 16,-5 0 0-16,5 0 0 0,-1 0 0 0,-4 0 0 16,5 0 0-16,0 0 0 0,-5 4 0 0,0 0 0 15,5-4 0-15,-1 4 0 0,-4-4 0 0,5 4 0 16,-5-4 0-16,5 4 8 0,-1 0-8 0,1 0 0 16,0-4 0-16,-1 4 0 0,6-4 0 0,-6 4 0 15,6 0 0-15,-6 1 0 0,1-1 0 0,0 4 9 16,-5-4-9-16,4 4 0 0,1 4 8 0,-5 0-8 15,5-4 0-15,-5 4 0 0,0-4 8 0,0 5-8 16,-4-5 0-16,-1 4 0 0,-4-12 60 0,9 8 4 16,-4 4 2-16,-5-12 0 15,4 12-106-15,1 0-20 0,-5-12-5 0,-5 8-1 0,5-8 80 0,-4 13 16 0,4-5 3 16,-5 4 1 0,1-4-138-16,-1 0-28 0,5-8-6 0,-4 8-632 0,-1-4-126 15</inkml:trace>
  <inkml:trace contextRef="#ctx0" brushRef="#br0" timeOffset="12089">7380 1562 403 0,'0'0'17'0,"0"0"5"0,0 0-22 0,0 0 0 0,0 0 0 0,0 0 176 0,13 8 30 0,10-4 6 0,-23-4 2 15,0 0-110-15,0 0-23 0,0 0-4 0,0 0-1 16,-4 8-18-16,4-8-4 0,0 0-1 0,-5 4 0 16,-4-4-16-16,0 0-3 0,0 0-1 0,9 0 0 15,0 0-2-15,0 0-1 0,4-8 0 0,-8 4 0 16,4-8-6-16,0 4 0 0,-9 0-1 0,4 0 0 16,0 0-10-16,-4-5-1 0,-4 1-1 0,4 0 0 15,-10 0-11-15,6-4-11 0,4 0 3 0,4-5 0 0,1-3 20 16,-1 4 5-16,0 0 1 0,-4-5 0 0,5-3-29 0,-1 4-5 15,1-1-2-15,-1 1 0 16,5 0 18-16,0-4 0 0,-4 3 0 0,8-3 0 0,-4 0 23 0,5 3 8 16,-1-3 1-16,1-4 1 0,4-1-24 0,-5-3-9 15,1-1 0-15,0-3 9 0,-1-1-9 16,5-3 0-16,0-1 0 0,5-3 0 0,-5 7 24 0,-4 1 4 16,-1 4 0-16,10-1 0 0,-1 1-28 0,6 3 0 15,-6 1 0-15,1 4 0 0,4-5 0 0,-4 9 0 16,0 0 0-16,-5 3 0 0,-5 1 0 0,5 4 0 15,-4 4 0-15,4 4 0 0,-4 0 0 0,-5 8 0 16,0 0 0-16,13-4 0 0,5 4 0 0,-9 0 0 16,-9 0 0-16,0 0 0 15,0 0-161-15,0 0-38 0,0 0-7 0,0 0-2 0</inkml:trace>
  <inkml:trace contextRef="#ctx0" brushRef="#br0" timeOffset="15095">11382 1461 1432 0,'0'4'32'0,"0"-4"6"0,0 0 2 0,0 0 0 0,0 0-32 0,0 0-8 0,0 0 0 0,0 0 0 16,0 0 93-16,0 0 18 0,0 0 3 0,0 0 1 15,0 0-35-15,13 0-6 0,1 0-2 0,4-4 0 16,-4 4-21-16,-14 0-5 0,9-4-1 0,5-4 0 16,-1 0-22-16,1-5-5 0,0 1-1 0,-5-4 0 0,0 0 7 15,0 0 0-15,0-9 1 0,-4 5 0 0,-1-8-40 16,1 0-8-16,-5-5-1 0,4 1-1 16,-4-1-11-16,0-3-3 0,5 0 0 0,-10-5 0 0,-8 1 59 15,3-1 11-15,6-3 2 0,-10-1 1 0,1 5-34 16,-6-5 0-16,6 5 0 0,4-5 0 0,-5 5 8 0,0-1-8 15,5 1 0-15,-5-1 0 0,5 13 0 0,-4 0 10 16,4 3-10-16,0 1 8 0,-1 4-8 0,1 0 0 16,0 7 0-16,0 1 0 0,5 0-9 0,-1 4-7 15,-4 0-2-15,4 0-662 16,-4 4-133-16</inkml:trace>
  <inkml:trace contextRef="#ctx0" brushRef="#br0" timeOffset="13543">9806 1016 579 0,'0'0'25'0,"0"0"7"15,0 0-32-15,0 0 0 0,0 0 0 0,0 0 0 0,0 0 72 0,0 0 8 16,0 0 1-16,0 0 1 0,0 0 22 0,0 0 4 16,5-4 0-16,-5 4 1 0,0 0-47 0,0 0-10 15,4-9-1-15,-4 9-1 0,0 0 18 0,0 0 3 16,0 0 1-16,0 0 0 0,0 0-2 0,0 0 0 15,0 0 0-15,0 0 0 0,0 0-56 0,0 0-14 16,0 0 0-16,5 13 0 0,0-5 45 0,4 0 7 16,0 4 0-16,-5 0 1 0,1 0-11 0,-1 0-2 15,1 0-1-15,-5 9 0 0,0-9-14 0,0 4-2 16,0 0-1-16,0 0 0 0,0-3-9 0,0-1-1 16,0 0-1-16,5 0 0 0,-5 0-11 0,0-4 8 15,0-8-8-15,-5 12 8 0,5-12-8 0,0 8 0 0,0-8 0 16,0 0 0-16,0 0 0 0,0 0 0 0,0 0 0 15,0 0 0-15,0 0 0 0,0 0-12 0,0 0 4 0,0 0 8 16,0 0-9-16,0 0 9 0,0 0 0 0,0 0 0 16,-5-8 0-16,1-4 0 0,4 4 0 15,0-4 0-15,4-4 0 0,-4 4 0 0,0 4 0 0,5-5 0 16,0-3 0-16,-1 4 0 0,1-4 0 0,-1 0 0 16,1 4 0-16,4 3 0 0,-5-3 0 0,6 4 0 15,-1-8 0-15,0 8 11 0,0 0-11 0,-5 4 10 16,10-4-10-16,-9 0 0 0,4 0 0 0,4-1 0 15,-4 1 0-15,5 4 8 0,0 4-8 0,-5 0 0 0,0 0 9 16,-9 0-9-16,9 4 10 0,5 0-10 0,-5 0 52 16,0 5 4-16,5-1 0 0,-10 4 1 0,1 0-57 15,-1 4-14-15,5 0-2 0,-4 5 0 0,-1-1 24 16,1 0 5-16,-5 0 1 0,5 0 0 0,-1 5-14 16,-4-5 11-16,0 0-11 0,-4 0 10 0,8 1-10 0,-4-1 0 15,5-8 0-15,-1 4 8 0,-4 0-8 0,0 1 0 16,5-5 0-16,-1 0 0 15,1-4-104-15,-5-8-24 0,0 0-4 0,0 0-920 16</inkml:trace>
  <inkml:trace contextRef="#ctx0" brushRef="#br0" timeOffset="13848">10357 1113 748 0,'0'0'67'0,"0"0"-54"0,0 0-13 0,0 0 0 15,0 0 169-15,0 0 31 0,14 4 7 0,0 0 1 16,-1 0-40-16,-4-4-7 0,-9 0-1 0,14 0-1 15,-5 0-73-15,9 0-14 0,-4 0-4 0,4 4 0 16,0-4-32-16,-4 4-6 0,0 0-2 0,4-4 0 16,-4 0-18-16,-1 0-10 0,1 0 10 0,-5 0-10 0,0 4 0 0,0-4-20 15,-9 0 4-15,0 0-696 16,9 0-138-16</inkml:trace>
  <inkml:trace contextRef="#ctx0" brushRef="#br0" timeOffset="14127">10817 1117 403 0,'0'0'36'0,"5"8"-36"15,4 4 0-15,-5 0 0 0,-4 0 265 0,9 0 47 0,-4 1 8 16,9-1 3-16,-5 0-171 0,4 0-35 0,-4 8-6 15,-4 0-2-15,4 1-41 0,-4 3-9 0,-5 0-2 16,4 5 0-16,-4-5-33 0,0 4-6 0,-4-4-2 16,4 5 0-16,-9-9-4 0,-1 4-2 0,6-3 0 15,-5-1 0-15,-14 0-10 0,5 0 0 0,4-4 0 0,1 1-11 16,-6-9 11-16,1 4 0 0,4-4 0 0,-4-4 0 16,9 0-204-1,-5-4-41-15</inkml:trace>
  <inkml:trace contextRef="#ctx0" brushRef="#br0" timeOffset="14568">10749 773 864 0,'0'0'76'0,"0"4"-60"16,-5-4-16-16,5 0 0 0,5 0 144 0,-5 0 25 16,4 0 6-16,1 0 1 0,-5 0-41 0,0 0-8 15,0 0-2-15,0 0 0 16,0 0-56-16,0 0-11 0,4 4-2 0,-4-4-1 0,0 0-35 0,0 4-6 16,10-4-2-16,-10 0 0 0,0 0 52 0,0 8 9 15,4 0 3-15,5 0 0 0,-9-4-40 0,5 4-7 16,-1-4-1-16,1-4-1 0,-1 4-11 0,1 0-1 0,-5-4-1 15,0 0 0-15,5 0-14 0,-1 0 9 16,1-8-9-16,-1 4 8 16,-4 4-8-16,5-4 0 15,-1 0 0-15,1-4-11 16,-5 0 11-16,0 0 0 0,0 4 0 0,0 0 0 16,0 0 0-16,0 4 0 0,0 0 0 0,0 0 0 15,0 0 0-15,0 0 0 0,0 0 0 0,0 0-8 16,-14 8 8-16,14-8 0 0,-9 8 0 0,-5-4 8 15,14-4 0-15,0 0 1 0,-9 12 0 0,5-4 0 16,4-8-111-16,-5 8-22 0,5-8-5 0,5 13-917 16</inkml:trace>
  <inkml:trace contextRef="#ctx0" brushRef="#br0" timeOffset="16236">6656 1481 288 0,'0'0'25'0,"0"0"-25"0,0 0 0 0,0 0 0 16,0 0 120-16,0 0 20 0,0 0 3 0,0 0 1 16,0 0-11-16,0 0-1 0,0 0-1 0,0 0 0 15,4 8-36-15,1 0-7 0,-10 0-2 0,5-8 0 16,0 0-11-16,0 0-3 15,0 0 0-15,0 0 0 0,0 0-32 0,0 0-8 0,0 0 0 0,0 0-1 16,0 0 26-16,0 0 6 0,0 0 1 0,0 0 0 16,0 0-52-16,0 0-12 0,0 0 0 0,0 0 0 15,-4-12 54-15,4 0 8 0,0 0 2 0,-5-4 0 0,5-5-64 16,0-3 0-16,0 0-9 0,0-4 0 16,0-9 9-16,0-3 14 0,-4-1-3 0,4-3-1 0,0 3-10 15,0 1 8-15,0-9-8 0,0 1 8 0,0 3-8 16,0-3 8-16,0-1-8 0,4-8 8 15,-4 5-8-15,5-5 0 0,-5 4 0 0,4 1 0 0,1 3 10 16,-1 9-10-16,-4-1 12 0,10 13-12 0,-6 4 15 0,1-1-4 16,-1 5-1-16,1 0 0 0,-5 4 22 0,4 0 5 15,-4 3 1-15,0-3 0 16,0 8-170-16,0 8-33 0,0 0-7 0,0 0-832 16</inkml:trace>
  <inkml:trace contextRef="#ctx0" brushRef="#br0" timeOffset="16666">6938 1526 939 0,'0'0'41'0,"0"0"10"0,0 0-41 0,0 0-10 0,0 0 0 0,0 0 0 15,0 0 89-15,0 0 16 0,0 0 3 0,0 0 1 16,0 0-35-16,0 0-7 0,0 0-2 0,0 0 0 0,5-9 16 16,-10 1 3-16,1 4 1 0,4-4 0 0,0 0-5 0,4-4 0 15,-4-8-1-15,5 4 0 0,-5-5-27 0,0-3-4 16,0 0-2-16,0-5 0 0,0 1-14 0,0 0-2 15,4-9-1-15,-4 1 0 0,0-1-14 0,0 1-3 16,-4-4-1-16,4-9 0 0,-9 0-11 0,4-3 0 16,5-1 9-16,0-3-9 0,0-5 0 0,0 0 8 15,-9-4-8-15,9 5 0 0,0 7 0 0,0-4 9 16,-5 9-9-16,1-9 0 0,4 5 12 0,0 11-12 16,4 9 12-16,1-1-12 0,-5-11 13 0,-5 11-4 15,1 1-1-15,4 8 0 0,-5 4-8 0,5 3 0 16,5 1 0-16,-5 4 8 15,0 4-36-15,0 4-7 0,0 0-1 0,0 0-698 16,0 0-139-16</inkml:trace>
  <inkml:trace contextRef="#ctx0" brushRef="#br0" timeOffset="17733">11955 1602 990 0,'0'0'44'0,"0"0"8"0,0 0-41 0,0 0-11 0,0 0 0 0,0 0 0 15,0 0 93-15,0 0 17 0,0 0 3 0,0 0 1 16,0 0-20-16,0 0-4 0,0 0-1 0,0 0 0 15,0 0-15-15,0 0-3 0,0 0-1 0,0 0 0 16,0 0-19-16,0 0-4 0,0 0-1 0,0 0 0 16,0-8-12-16,-4-4-2 0,-5 0-1 0,9-4 0 15,-5-4-11-15,5-5-3 0,-4 5 0 0,4-4 0 16,-5-9-9-16,0-3-8 0,1 4 9 0,4-5-9 16,-9-3 0-16,9-1 0 0,-5 1 0 0,1-1 0 15,-1 1 0-15,1-5 8 16,-1 1-8-16,0-5 0 0,1-3 0 0,-1 3 0 0,5-4 0 0,0 5 0 15,0-1 0-15,0 1 11 0,-4 3-11 0,4-3 10 0,4 11-2 16,-4 1-8-16,5 3 12 16,-1 5-4-16,-4 4-8 0,0 0 12 0,5 3-12 0,-5 5 12 0,0 4-24 15,0 4-5-15,5 0-1 0,-5 8 0 16,0 0-122-16,0 0-24 0,0 0-4 0,0 0-699 16</inkml:trace>
  <inkml:trace contextRef="#ctx0" brushRef="#br0" timeOffset="18116">12292 1550 864 0,'0'0'38'0,"0"0"8"0,0 0-37 0,0 0-9 0,0 8 0 0,0 0 0 16,0-8 126-16,0 0 23 0,0 0 5 0,0 0 1 16,-13 0-78-16,8 0-15 0,5 0-3 0,0 0-1 15,-5-8 3-15,1 0 1 0,-1 0 0 0,1 0 0 16,4-13 0-16,-5 1 0 0,1-4 0 0,4-4 0 16,0-9-19-16,-5 1-4 15,1-5-1-15,-6-3 0 0,1 3-18 0,0-3-4 0,5-1-1 0,-5-3 0 16,4-5-4-16,0 0-1 0,-4-7 0 0,0-1 0 15,-4-4-10-15,3 0 0 0,6 1 9 0,-5 3-9 0,0 0 8 16,0 9-8-16,4-1 10 0,-4 1-10 0,0 3 14 16,4 0-3-16,5 13-1 0,0 0 0 0,5 7-2 15,-5 1-8-15,4 4 12 0,-4 7-4 16,0 5-20-16,5 0-4 0,0 4 0 0,-1 0-1 16,-4 4-203-16,0 4-41 0</inkml:trace>
  <inkml:trace contextRef="#ctx0" brushRef="#br0" timeOffset="19432">12798 1647 1036 0,'0'0'92'0,"0"0"-73"15,0 0-19-15,-5 4 0 0,-4-4 55 0,4 0 7 16,5 0 2-16,-4 0 0 0,-5 0-2 0,9 0 0 15,0 0 0-15,0 0 0 0,0 0 3 0,0 0 1 16,0 0 0-16,0 0 0 0,0 0-26 0,-9 0-6 16,9 0-1-16,0 0 0 0,0 0-1 15,0 0-1-15,0-8 0 0,0 8 0 0,0 0-31 0,0-8 0 16,4-4 0-16,1 4 0 0,-1 3 45 0,5-3 3 16,-4 0 1-16,-1 0 0 0,6 0-35 0,-1 0-14 15,0 0 11-15,0-4-11 0,0 0 8 0,0 4-8 0,5 4 0 16,-1-1 9-16,1-3-9 0,0 0 8 0,-5 4-8 15,0 4 8-15,5-8-8 0,-5 8 0 0,9 0 9 16,-4 0-9-16,-1 4 10 0,-4-4-2 16,0-4-8-16,1 4 12 0,-1 0-12 0,4 4 11 0,-4 0-11 0,1 0 10 15,-10-4 2-15,0 0 1 0,9 8 0 0,-5 0 0 16,1 5-13-16,4-5 8 0,-5 0-8 0,-4 4 0 16,0-12 8-16,5 12-8 0,-5-4 0 0,0 4 0 15,0-4 0-15,0 5 0 0,0-13 0 0,0 8 0 16,0-8 0-16,-5 8 0 0,-4 0 0 0,5 0-10 15,-10 0-1-15,5 0 0 0,0-8 0 0,-5 4 0 16,1-4 11-16,3 0-13 0,-3-4 5 0,-1 4 8 0,0-4-13 16,1 0 5-16,-1-4 8 0,5 4-13 0,-9-4 13 15,9 0 0-15,-5-4 0 0,5-1 0 16,-5 1-9-16,5 0 9 0,-4-4-8 0,3 8 8 0,-3-4 0 0,-1 0 0 16,-4-5 0-16,4 5 0 0,1 0 0 0,3 4 0 15,-3 0 0-15,4 0 0 0,-5 0 0 0,0 4 12 16,1 4-4-16,-1 0 0 0,0 8-8 0,-4-4 9 15,5 0-9-15,-1 4 10 0,0 4-10 0,1 0 10 16,-1 0-10-16,0 5 10 0,1-1-10 0,3 0 0 16,1 4 9-16,5-4-9 0,-5 1-9 0,4-5-7 15,1 4 0-15,4-4-1 0,0 4 17 0,0-8 0 16,4 4 0-16,5 1 0 0,0-5 0 0,-4 0 0 16,4-4 0-16,0 4 0 0,0 4 48 0,5-4 12 15,-5-8 4-15,0-4 0 0,0 4-52 0,0-4-12 0,5 4 0 16,0-4 0-16,-5 0 0 0,0 0 0 0,0 0 0 15,5 0 0-15,-5 0 8 0,4 0-8 0,1 0 11 16,-5 0-1091-16</inkml:trace>
  <inkml:trace contextRef="#ctx0" brushRef="#br0" timeOffset="20149">14040 1040 633 0,'0'0'56'0,"0"0"-44"15,0 0-12-15,0 0 0 0,0 0 143 0,-4 4 26 0,-1 0 6 16,1 0 1-16,-5 0-48 0,4 0-8 0,1-8-3 0,-5 0 0 16,-1 0-41-16,1 0-8 0,-4-4-1 0,-1 8-1 15,5 0 6-15,-5-8 0 0,1-4 1 0,-1-1 0 16,0 5-73-16,1-8-12 0,-6 4-4 0,6 0-1 16,-6-4 27-16,1 0 6 0,-4 7 0 0,3-3 1 15,1 4-17-15,0-4-11 0,-5 0 2 0,0 8 0 16,1 0 9-16,-1-4 0 0,0 0 0 0,-4 0 0 15,4-1 10-15,-4 1-2 0,4 0-8 0,5 4 12 16,-5 0-12-16,5-4 0 0,0 4 0 0,4 4 0 0,-4-4 0 16,9 0 0-16,-1-4 0 0,1 4 0 0,5 0 0 15,4 4 0-15,-5-4 0 0,5 4 0 16,0 0 0-16,0 0 0 0,0-8 0 0,0-1 0 0,0 9 0 0,5-8 0 16,-1 0 0-16,5 0 0 0,5 0 54 0,-5-4 8 15,5 4 2-15,0-4 0 0,-1 4-52 0,5-4-12 16,5 3 0-16,0 1 0 0,0 0 54 0,4 4 8 15,0-4 2-15,-4 4 0 0,0-4-42 0,0-4-8 16,4 4-2-16,0-4 0 0,5 3-4 0,-5 1 0 16,-4 4-8-16,0-4 12 0,0 0-12 0,-1 4 0 15,-3 0 8-15,-1 0-8 0,0 0 0 0,0 0 0 16,-4 0 0-16,0 4 0 0,-1-4-12 0,-4 4-8 16,1 0-1-16,-10 0-1 0,9 0 22 0,-9 0 0 15,4 4 0-15,1 4 0 16,-5 4-167-16,0-12-29 0,0 0-5 0,-9 8-774 0</inkml:trace>
  <inkml:trace contextRef="#ctx0" brushRef="#br0" timeOffset="20437">13458 1125 518 0,'0'0'46'0,"0"0"-37"0,0 0-9 0,0 0 0 16,0 0 212-16,0 0 41 0,0 0 8 0,13 8 2 0,-13-8-92 15,14 4-19-15,-14-4-3 0,18 8-1 0,-4-4-24 16,4 0-6-16,5 0-1 0,0 0 0 0,-10 0-42 0,10-4-9 16,4 4-2-16,1 0 0 0,-1-4-51 0,5 4-13 15,-5 1 0-15,1-1 0 0,-1 0 0 0,5 0 0 16,-10-4 0-16,6 8 0 0,-10-8 26 0,5 4 2 15,-10 0 1-15,6 0 0 16,-6-4-46-16,1 4-10 0,0 0-1 0,-5-4-771 16,0 0-153-16</inkml:trace>
</inkml:ink>
</file>

<file path=ppt/ink/ink2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3:45.594"/>
    </inkml:context>
    <inkml:brush xml:id="br0">
      <inkml:brushProperty name="width" value="0.05" units="cm"/>
      <inkml:brushProperty name="height" value="0.05" units="cm"/>
      <inkml:brushProperty name="color" value="#177D36"/>
      <inkml:brushProperty name="fitToCurve" value="1"/>
    </inkml:brush>
  </inkml:definitions>
  <inkml:trace contextRef="#ctx0" brushRef="#br0">27 174 1036 0,'0'0'46'0,"-9"4"10"0,9-4-45 0,0 0-11 0,0 0 0 0,0 0 0 16,0 0 104-16,0 0 20 0,-5 8 3 0,1 0 1 15,-1-4-52-15,5-4-9 0,0 0-3 0,0 0 0 16,0 0 52-16,0 0 9 0,0 0 3 0,0 0 0 0,0 0-64 0,0 0-12 15,0 0-2-15,0 0-1 0,0 0 11 0,0 0 3 16,0 0 0-16,0-4 0 0,-4-8-38 0,4 4-7 16,0-4-2-16,0 4 0 0,0 8-16 0,0-12 0 15,0-5 0-15,0 5 0 0,0 4 0 0,0-4 0 16,4 0 0-16,-4 0 0 0,0 0 0 0,0-1 0 16,0-3 0-16,0 4-781 15,-4-4-160-15</inkml:trace>
</inkml:ink>
</file>

<file path=ppt/ink/ink2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3:45.782"/>
    </inkml:context>
    <inkml:brush xml:id="br0">
      <inkml:brushProperty name="width" value="0.05" units="cm"/>
      <inkml:brushProperty name="height" value="0.05" units="cm"/>
      <inkml:brushProperty name="color" value="#177D36"/>
      <inkml:brushProperty name="fitToCurve" value="1"/>
    </inkml:brush>
  </inkml:definitions>
  <inkml:trace contextRef="#ctx0" brushRef="#br0">0 24 2188 0,'0'0'48'0,"0"0"11"0,0 0 1 0,0 0 1 0,0 0-49 0,0 0-12 0,9 0 0 0,-9 0 0 16,-9-4 54-16,9 4 8 0,0 0 2 0,0 0 0 15,0-8-64-15,0 8-13 0,0 0-3 0,4-8 0 16,1 4-25 0,-5 4-6-16,0 0-1 0,0 0-953 0</inkml:trace>
</inkml:ink>
</file>

<file path=ppt/ink/ink2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3:46.082"/>
    </inkml:context>
    <inkml:brush xml:id="br0">
      <inkml:brushProperty name="width" value="0.05" units="cm"/>
      <inkml:brushProperty name="height" value="0.05" units="cm"/>
      <inkml:brushProperty name="color" value="#177D36"/>
      <inkml:brushProperty name="fitToCurve" value="1"/>
    </inkml:brush>
  </inkml:definitions>
  <inkml:trace contextRef="#ctx0" brushRef="#br0">0 0 1958 0,'0'0'43'0,"0"0"9"0,0 0 1 0,0 0 3 0,0 0-45 0,0 0-11 16,0 0 0-16,0 0 0 0,0 0 53 0,0 0 9 16,0 0 2-16,0 0 0 0,0 0 0 0,0 0 0 15,0 0 0-15,0 0 0 0,0 0-64 0,0 0-26 16,0 0 2-16,0 0 0 16,0 0-116-16,0 0-22 0,0 0-5 0,0 0-1 0</inkml:trace>
</inkml:ink>
</file>

<file path=ppt/ink/ink2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3:46.589"/>
    </inkml:context>
    <inkml:brush xml:id="br0">
      <inkml:brushProperty name="width" value="0.05" units="cm"/>
      <inkml:brushProperty name="height" value="0.05" units="cm"/>
      <inkml:brushProperty name="color" value="#177D36"/>
      <inkml:brushProperty name="fitToCurve" value="1"/>
    </inkml:brush>
  </inkml:definitions>
  <inkml:trace contextRef="#ctx0" brushRef="#br0">0 53 1440 0,'18'12'64'0,"-18"-12"12"0,0 0-60 0,5 8-16 0,-1 4 0 0,1-3 0 0,-5-9 118 0,0 0 21 16,0 0 4-16,0 0 1 0,0 0-64 0,9 4-13 15,5 4-3-15,-5-4 0 0,-9-4-12 0,9 4-4 16,5 4 0-16,-5-8 0 0,-9 0-38 0,9 8-10 15,4 4 0-15,-3-8 0 0,-1-8 0 0,0 0 0 16,0 0 0-16,-9 4 0 0,0-12 0 0,4 4 0 16,6 0 8-16,-6 0-8 0,-4 0 0 0,0-1 0 15,0 9 0-15,0-12 0 0,-4 0 16 0,4 4-1 16,-5-4-1-16,0 4 0 0,-4-4-25 0,0 8-5 16,0-4 0-16,0 8-1 0,-5-5 26 0,5 10 6 0,0-5 1 15,0 8 0-15,0 4-16 0,0-4 0 0,4 4 0 0,1 0 0 16,-1 4 0-16,1 5 0 0,-1-1 0 15,1 0 0-15,4 0 54 0,0 1 8 0,0-5 2 0,4 4 0 16,1-4-64-16,-1 0 0 0,5 0-12 0,-4-3 2 16,4-1 10-16,-4 0 14 0,4-4-3 0,-5 0-1 15,5 4 11-15,0-4 3 0,0-8 0 0,1 0 0 16,-1 4-24-16,4 0 0 0,1-4 0 0,4 4 0 16,-4-4-64-16,0 0-18 0,4 0-3 15</inkml:trace>
</inkml:ink>
</file>

<file path=ppt/ink/ink2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3:46.790"/>
    </inkml:context>
    <inkml:brush xml:id="br0">
      <inkml:brushProperty name="width" value="0.05" units="cm"/>
      <inkml:brushProperty name="height" value="0.05" units="cm"/>
      <inkml:brushProperty name="color" value="#177D36"/>
      <inkml:brushProperty name="fitToCurve" value="1"/>
    </inkml:brush>
  </inkml:definitions>
  <inkml:trace contextRef="#ctx0" brushRef="#br0">0 32 2192 0,'5'-12'97'0,"-5"12"20"47,0 0-93-47,0-4-24 0,0-4 0 0,0 8 0 16,4-4 42-16,-4 4 4 0,5-4 1 0</inkml:trace>
</inkml:ink>
</file>

<file path=ppt/ink/ink259.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69.51501" units="1/cm"/>
          <inkml:channelProperty channel="Y" name="resolution" value="415.70438" units="1/cm"/>
          <inkml:channelProperty channel="T" name="resolution" value="1" units="1/dev"/>
        </inkml:channelProperties>
      </inkml:inkSource>
      <inkml:timestamp xml:id="ts0" timeString="2023-01-23T04:34:49.217"/>
    </inkml:context>
    <inkml:brush xml:id="br0">
      <inkml:brushProperty name="width" value="0.05" units="cm"/>
      <inkml:brushProperty name="height" value="0.05" units="cm"/>
      <inkml:brushProperty name="color" value="#177D36"/>
      <inkml:brushProperty name="fitToCurve" value="1"/>
    </inkml:brush>
  </inkml:definitions>
  <inkml:trace contextRef="#ctx0" brushRef="#br0">0 28 0,'0'0'0,"0"0"0,0 0 15,86 16 1,-13-32-16,23-12 16</inkml:trace>
</inkml:ink>
</file>

<file path=ppt/ink/ink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5:40:07.931"/>
    </inkml:context>
    <inkml:brush xml:id="br0">
      <inkml:brushProperty name="width" value="0.05" units="cm"/>
      <inkml:brushProperty name="height" value="0.05" units="cm"/>
      <inkml:brushProperty name="fitToCurve" value="1"/>
    </inkml:brush>
  </inkml:definitions>
  <inkml:trace contextRef="#ctx0" brushRef="#br0">200 207 1267 0,'0'0'28'0,"0"0"5"0,0 0 2 0,0 0 1 0,0 0-36 0,0 0 0 15,0 0 0-15,0 0 0 0,0 0 58 0,0 0 5 0,0 0 1 0,0 0 0 16,0 0-24-16,0 0-4 0,0 0 0 15,0 0-1-15,0 0-5 0,0 0-1 16,0 0 0-16,0 0 0 0,0 0 28 0,0 0 6 0,0 0 1 0,0 0 0 16,0 0 0-16,0 0 0 0,0 0 0 0,0 0 0 15,0 0 0-15,0 25 0 0,0 1 0 0,0-1 0 16,0 0-52-16,-19 1-12 0,19 8 0 0,0 8 0 16,-9 0 54-16,-1 18 8 0,10-1 2 0,-9 9 0 15,9-9-52-15,-10 0-12 0,1-8 0 0,9 8 0 16,0 1 0-16,0-1 0 0,-19-8 0 0,19-1 0 15,0 1 0-15,0-8 0 0,0-1 0 0,0-8 0 16,0 0 0-16,19-1 0 0,-19-33 0 0,0 0 0 16,0 26 21-16,0-26 2 0,0 0 0 0,0 0 0 15,0 0-147-15,0 0-28 0,0 0-7 16</inkml:trace>
  <inkml:trace contextRef="#ctx0" brushRef="#br0" timeOffset="393">524 190 806 0,'0'0'36'0,"0"0"7"0,0 0-35 16,0 0-8-16,0 0 0 0,0 0 0 0,0 0 100 0,0 0 19 0,0 0 3 0,0 0 1 15,0 0 8-15,0 0 1 0,0 0 1 0,0 0 0 16,0 0-55-16,0 17-11 0,0-17-3 0,10 17 0 16,-1 0 0-16,1 0 0 0,-10 8 0 0,9 9 0 15,1 0 52-15,-10 8 9 0,0 0 3 0,19 1 0 16,-19-1-103-16,0 9-25 0,0-9 0 0,0 18 0 15,0-1 0-15,0 0 0 0,0 0 0 0,0 1 0 16,0-1 0-16,0-17 0 0,0 1 0 0,0 7 0 16,0 1 0-16,0-9 0 0,0 1 0 0,0-9 0 15,-19 0-17-15,9-1-9 0,1-7-2 0,9-1-182 16,0-25-14-16,0 0-4 16,0 0-390-16,0 0-78 0</inkml:trace>
  <inkml:trace contextRef="#ctx0" brushRef="#br0" timeOffset="1049">0 173 1267 0,'0'0'28'0,"0"0"5"0,0-17 2 0,0 17 1 0,0 0-36 0,0 0 0 0,19-17 0 0,-19 17 0 15,0 0 64-15,0 0 5 0,19-25 2 0,1 8 0 16,-20 17-11-16,28 0-3 0,-9-17 0 0,10 8 0 16,-20 9 6-16,10-17 1 0,0 9 0 0,10-9 0 15,-10 9 12-15,19 8 2 0,-9 8 1 0,-1 1 0 16,20-9-24-16,-10 0-5 0,10 0-1 0,-20 8 0 15,10 0 12-15,0 1 3 0,20-9 0 0,-30 8 0 16,10 1-52-16,0-1-12 0,19-8 0 0,-28 9 0 16,9-1 0-16,-9-8 0 0,9 0 0 0,-10 9 0 15,10 8 54-15,-9-9 8 0,-10 1 2 0,0-1 0 16,10 1-52-16,-29 7-12 0,0-16 0 0,9 17 0 0,-18 0 0 16,9 0 0-16,-19 9 0 0,9-1 0 0,1 0 0 15,-20 1 0-15,0 8 0 0,-9 8 0 0,-9 9 0 0,-1-9 0 16,0 1 0-16,29-10 0 0,-28 1 0 0,18-8 0 15,-9-1 0-15,0 0 0 0,9 9 0 0,-9-17 0 16,10 0 0-16,-1 0 0 0,1 0 0 0,9 0 0 16,19 0 0-16,0-17 0 0,0 0 0 0,0 0 0 15,0 0 0-15,0 0 0 0,0 0 0 0,0 0-13 16,0-25 2-16,0 25 1 0,19-9 10 0,-19 9 14 16,9-8-3-16,-9 8-1 0,19-17-10 0,0 17 0 15,10 0 0-15,9 0 0 0,-9 0 0 0,-1 8 0 16,10 1 0-16,-28 8 0 0,9 8 0 0,19-8 0 0,-10 8 0 15,1-8 0-15,9 9 0 0,-19 7 0 16,29-7 0-16,-10 8 0 0,0 0 53 0,0 8 9 16,10-25 2-16,-20 17 0 0,1-9-52 0,9 9-12 0,0-9 0 15,-9 1 0-15,-1 8 12 0,1-9 0 0,9 0 0 0,-29 1 0 16,10-9-12-16,1 0 0 0,-1-9 8 0,-19-8-8 16,9 26-8-16,1-9-5 0,-10-17-1 0,0 0 0 15,0 0-91-15,0 0-19 0,0 0-3 0,0 0-1127 16</inkml:trace>
  <inkml:trace contextRef="#ctx0" brushRef="#br0" timeOffset="2085">1820 723 460 0,'0'0'41'0,"0"0"-33"0,0 0-8 0,0 0 0 15,0 0 181-15,0 0 35 0,0 0 6 0,0 0 2 16,0 0-77-16,0 0-15 0,0 0-4 0,0 0 0 16,0 0-51-16,0 0-10 0,0 0-3 0,28 0 0 15,10 0-51-15,-19 0-13 0,-19 0 0 0,10 0 0 16,28 0 54-16,-28 9 8 0,-10-9 2 0,0 0 0 15,38 0-52-15,-10 0-12 0,-9 0 0 0,10 8 0 16,9 9 69-16,-9 0 11 0,-1-17 3 0,10 0 0 16,0 9-31-16,0-9-5 0,10-9-2 0,-10 9 0 15,0 0-36-15,10-8-9 0,-10 8 0 0,10 8 0 16,-10 1 0-16,9-9 0 0,-9 0 0 0,0 8 0 0,1-16 53 16,-1 8 9-16,0 8 2 0,0 1 0 0,0-1-52 15,0 0-12-15,10 1 0 0,-10 8 0 0,9 0 0 0,-8-9 0 16,-1-8 0-16,9 9 0 0,-9 8 0 0,0-17 0 15,1-17 0-15,-1 17 0 0,9 8 0 0,-9 9 0 16,0-17 0-16,1 0 0 0,-20 9 0 0,9-9 0 16,1-17 0-16,-1 17 0 0,1 8 0 0,0-8 0 15,9 0 0-15,0 0 0 0,-10 0 0 0,10 0 0 16,-9-8 0-16,9 8 0 0,-9-9 0 0,9 9 0 16,-10 9 0-16,1-9 0 0,-1-9 0 0,1 9 0 15,-10 0 0-15,10 0 0 0,-1 17 0 0,-9-8 0 16,-19-9 0-16,0 0 0 0,19-9 31 0,0 1 3 15,-19 8 1-15,29 0 0 0,-20 8-35 0,-9-8 0 16,20 9 0-16,-20-9 0 16,0 0-21-16,19 0-11 0,0 0-3 0,0-9 0 0,-10-8 35 0,-9 17 0 15,0 0 0-15,0 0 0 0,0 0 20 0,0 0 12 16,0 0 1-16,0 0 1 0,0 0-34 0,0 0 0 0,0 0 0 0,0 0 0 16,0 0 0-16,-28-8 0 0,-10-1 0 0,9-8-9 31,10 0-16-31,-10 0-3 0,-9 9-1 0,0 8 0 0,0-8 29 0,-10-18 0 15,10 1 0-15,-9-1 0 0,18 26 0 0,-19-17 0 0,29 0 0 0,-19 1 0 16,19-1 13-16,0 0 9 0,0 8 2 0,0-8 0 16,10 0-39-16,-1 9-7 0,10 8-2 0,0 0 0 15,10-17 24-15,-10 17 0 0,0-17 0 0,9 9 0 16,10-9 0-16,0 0 0 0,-19 17 0 0,29 0 0 16,-10-9 0-16,9 9 0 0,1 0 0 0,9 9 0 15,-9-1 11-15,18 1 6 0,-18-9 2 0,-1 8 0 0,1 1-19 16,-10-1 8-16,10 0-8 0,-10 1 0 0,-19-9-11 15,28 17-9-15,1 0-1 0,-10-9-1 0,-19-8 22 16,0 0 0-16,19 9 0 0,0 8 0 0,-19 17 0 16,10-9 0-16,-10-25 0 0,0 25 0 0,9 9 0 0,1-8 0 15,-29-1 0-15,19 9 0 0,0 0 16 0,-10 0 8 16,-9-1 2-16,-10-7 0 16,10-1-42-16,0 9-8 0,-9-8-1 0,-1-1-1 0,-9 0 38 0,9-8 8 15,1 9 2-15,-1-9 0 0,1 0-35 0,-1-1-7 16,10 10-2-16,0-18 0 15,0 1 33-15</inkml:trace>
  <inkml:trace contextRef="#ctx0" brushRef="#br0" timeOffset="2522">5106 283 460 0,'0'0'20'0,"0"0"5"0,0 0-25 0,0 0 0 0,0 0 0 0,0 0 0 0,0 0 184 0,19-17 32 15,-10 0 7-15,1 0 1 0,-1 0-128 0,-9 0-26 16,19 0-5-16,-19 17-1 0,0 0 0 0,0 0 0 16,20-8 0-16,-20 8 0 0,0 0-32 0,0 0-8 15,0 0 0-15,0 0-1 0,0 0 14 0,0 0 3 16,0 0 1-16,0 17 0 0,0-17 31 0,19 25 5 16,-19 1 2-16,0-1 0 0,0 9-24 0,0 0-5 15,9 0-1-15,-9 8 0 0,0 0 12 0,0 9 3 16,-9 0 0-16,9 8 0 0,0 1-52 0,9-10-12 15,-9-7 0-15,10-1 0 0,-10 17 0 0,0 1 0 16,0-1 0-16,0 0 0 0,0-17 32 0,0 1 4 16,0-18 1-16,0 9 0 0,0 0-8 0,-10 8-1 15,20-8-1-15,-10-9 0 16,0-8-73-16,0-17-14 0,9 17-4 0,-9-17 0 16,-9 17-58-16,9-17-12 0,0 0-2 0,0 0-905 0</inkml:trace>
  <inkml:trace contextRef="#ctx0" brushRef="#br0" timeOffset="2854">5553 173 748 0,'0'0'67'15,"0"0"-54"-15,0 0-13 0,0 0 0 0,0 25 67 0,0-25 10 16,0 0 3-16,10 17 0 0,9 9-3 0,-19-1 0 16,0 1 0-16,0 7 0 0,10 10 19 0,-10-9 3 15,9-1 1-15,-9 1 0 0,10 9 13 0,9-1 3 16,-10 0 1-16,10 9 0 0,-9 8-22 0,-10 1-5 16,9-10-1-16,-9 1 0 0,10 0-34 0,-10 0-7 15,9-9-2-15,-9 1 0 0,0 7-30 0,0-7-7 16,0-1-1-16,-9 0 0 0,-1 9-8 0,10-9 0 15,0-8 0-15,-9-8 0 0,9-1-15 0,-10-16 2 16,10-1 0-16,0 9 0 16,0-17-140-16,-9 8-28 0,9-8-6 0,0 0-761 0</inkml:trace>
  <inkml:trace contextRef="#ctx0" brushRef="#br0" timeOffset="3503">4982 249 1267 0,'0'0'28'0,"0"0"5"0,0 0 2 0,19-8 1 0,-9-9-36 0,9 8 0 0,-10-8 0 0,-9 17 0 0,10-17 58 16,9 1 5-16,-10-1 1 0,10 8 0 15,-9-8 0-15,9 0 0 0,0-8 0 0,9 8 0 0,-8 8-15 0,18 1-2 16,-10 0-1-16,1 8 0 16,-10-9 17-16,28 9 3 0,-28-8 1 0,29-1 0 0,-19 9-10 0,-1 0-1 15,10 0-1-15,29-8 0 0,-38 8-12 0,18 0-3 16,-9 0 0-16,10 0 0 0,-19-9-11 0,9 9-2 16,0 0-1-16,0 9 0 0,0-1-7 0,0 1-2 15,-38-9 0-15,38 8 0 0,0-8-9 16,-9 9-8-16,-29-9 9 0,0 0-9 0,0 0 0 0,19 16 0 15,0 1 0-15,-10 9 0 0,1-9 0 0,-1 8 0 16,-18 9 0-16,-10 8 0 0,0-8 32 0,0 0 1 16,-19 0 0-16,0 0 0 0,0 8-1 0,-1 9-1 15,11-9 0-15,-20 18 0 16,10-10-76-16,0-7-15 0,19-18-4 0,-29 0 0 0,10 1 78 0,10-1 15 0,9-16 3 16,0 16 1-16,9 1-1 0,-9-1-1 0,19-25 0 15,0 0 0-15,0 0-42 0,0 0-8 0,0 0-1 16,0 0-1-16,19 0 33 0,-19 0 8 0,29 8 0 0,-1 9 1 15,1 0-21-15,-1-8 0 0,-9-1 0 16,10 1 0-16,-29-9 0 0,29 8 0 0,-1 1 0 0,1 8 0 16,-1 8 0-16,1 0 0 0,-1 1 0 0,11-1 0 15,-11 1 56-15,20 7 6 0,-10-7 2 0,9-1 0 16,1 1-52-16,19 7-12 0,-10 1 0 0,10 0 0 16,-10 9 0-16,9-10 0 0,11-7 0 0,-1 8 0 15,-10-9 36-15,1 9 5 0,0-17 1 0,-20 8 0 0,11-8-33 16,-20 0-9-16,-10 0 0 0,10-8 0 0,-19 7 0 15,10-7 0-15,-19-1 0 0,9 9 0 0,-10-8 0 0,1 8 0 16,9 0 0-16,-19-17 0 0,0 0-19 0,9 17 2 16,-9-17 0-16,0 0 0 15,0 17-120-15,0-17-24 0,-9 16-5 0,9-16-1086 16</inkml:trace>
</inkml:ink>
</file>

<file path=ppt/ink/ink2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4:50.313"/>
    </inkml:context>
    <inkml:brush xml:id="br0">
      <inkml:brushProperty name="width" value="0.05" units="cm"/>
      <inkml:brushProperty name="height" value="0.05" units="cm"/>
      <inkml:brushProperty name="color" value="#177D36"/>
      <inkml:brushProperty name="fitToCurve" value="1"/>
    </inkml:brush>
  </inkml:definitions>
  <inkml:trace contextRef="#ctx0" brushRef="#br0">32 996 288 0,'-9'-4'12'0,"9"4"4"0,0 0-16 0,0 0 0 15,0 0 0-15,0 0 0 0,0 0 190 0,-4-4 35 16,4 4 7-16,-5 0 2 0,0-4-116 0,5 4-23 15,0 0-5-15,0 0-1 0,0 0 10 0,0 0 1 0,-4 0 1 0,4-4 0 16,-9 0-28-16,9 4-5 0,0 0-2 16,4-13 0-16,-4 5-36 0,0-4-7 0,5 0-2 15,-1 0 0-15,1-4-13 0,-5 4-8 0,5-5 10 0,-1-3-10 16,-4 0 0-16,0-4 0 0,0-1 0 0,0-3 0 16,0 0 0-16,5-5 0 0,-1 1 0 0,1-4 0 15,-5 3 0-15,4-3 0 0,-4-1 0 0,-4-3 0 16,4 3 0-16,0 5 0 0,0 4 0 0,0-1 0 15,0 5 0-15,-5 4 0 0,5 0 0 0,-4 3 0 16,4 5 10-16,0 4-10 0,0-4 10 0,4 4-10 16,-4 8 10-16,0 0-10 0,0 0 10 0,9-4-10 15,-9 4 20-15,0 0-1 0,0 0-1 0,0 0 0 0,9 0-18 16,-9 0 0-16,0 0 8 0,10 4-8 0,-1 4 0 0,0 0 10 16,-5 0-10-16,5 4 8 0,-4 1 0 0,4-1-8 15,0 8 12-15,-4-4-4 0,4 4-8 0,0 1 10 16,5-1-10-16,-5 0 10 0,-5-4-10 0,5 0 10 15,0 5-10-15,5 3 10 0,4-4-10 0,-4 0 10 16,4 5-10-16,0-1 10 0,1 0-10 0,3-3 10 16,-3 3-10-16,3 0 10 0,-3-4-10 0,3 1 12 15,-3-5-12-15,-1 0 12 0,-5 0-12 0,1-4 0 16,-5 0 9-16,5 1-9 0,0-1 0 0,-5-4 0 16,0 4 0-16,-5-4 0 0,5 0 0 0,-4 0 9 15,-5-8-9-15,0 0 0 0,0 0 8 0,9 4-8 16,-9-4 0-16,0 0 0 0,0 0 8 0,5 4-8 15,4 0 0-15,-9-4 0 0,0 0 0 0,0 0 0 16,0 0 0-16,0 0 0 0,9-8 0 0,0 4 0 16,-5-4 0-16,1 0 0 0,4-4 0 0,-4 4 0 0,-5-4 0 15,9-1 0-15,-9-3 9 0,4 0-9 0,1-4 0 16,-1-4 9-16,-4-1-9 0,5-3 0 0,0 0 0 0,-1-5 0 16,1-3 0-16,-1-1 8 15,1 1-8-15,4-9 0 0,-5 5 0 0,1 4 0 0,-5-1 0 0,5 1 0 16,-1 3 9-16,5 1-9 0,-9 4 10 0,5 3-10 15,4 1 11-15,-9 4-11 0,4 4 12 0,-4 0-12 16,5-1 12-16,0 5-12 0,-5-4 12 0,0 8-12 16,0 0 11-16,0 4-11 0,0-4 10 0,4-4-10 0,-4 3 0 15,5 5 8-15,-5-4-8 0,0 8 0 16,0 0-128-16,0 0-28 0</inkml:trace>
</inkml:ink>
</file>

<file path=ppt/ink/ink2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4:56.561"/>
    </inkml:context>
    <inkml:brush xml:id="br0">
      <inkml:brushProperty name="width" value="0.05" units="cm"/>
      <inkml:brushProperty name="height" value="0.05" units="cm"/>
      <inkml:brushProperty name="color" value="#177D36"/>
      <inkml:brushProperty name="fitToCurve" value="1"/>
    </inkml:brush>
  </inkml:definitions>
  <inkml:trace contextRef="#ctx0" brushRef="#br0">257 523 288 0,'0'0'25'0,"0"0"-25"0,0 0 0 0,0 0 0 16,0 0 120-16,0 0 20 0,0 0 3 0,0 0 1 0,0 0-64 15,0 0-13-15,0 0-3 0,0 0 0 16,0 0-8-16,0 0-3 0,0 0 0 0,0 0 0 0,0 0 18 16,0 0 3-16,0 0 1 0,0 0 0 0,0 0-9 0,0 0-2 15,0 0 0-15,9 4 0 0,-9-4 11 0,0 0 1 16,0 0 1-16,0 0 0 0,0 0-36 0,0 0-7 15,0 0-2-15,0 0 0 0,0 0-12 0,0 0-4 16,0 0 0-16,0 0 0 0,0 0-16 0,0 0 8 16,0 0-8-16,5-8 0 0,-5 8 0 0,0-9 0 15,0 1 0-15,0 4 0 0,-9-8 0 0,0 4 0 16,4 0 0-16,-4 0 0 0,-5 0 0 0,1 0 0 16,-5 0 0-16,4 4 0 0,0-1 0 0,1 5 0 15,-6 0 10-15,1 5-10 0,5-1 12 0,-6 4-4 16,6 4 0-16,-1 8 0 0,0 0-8 0,5 5-14 15,-4-1 3-15,8 4 1 0,0-4 34 0,1 5 6 16,-1-1 2-16,5 0 0 0,0-3-18 0,0-1-3 16,5-4-1-16,4-4 0 0,-4 1 7 0,-1-5 2 15,1 0 0-15,4-4 0 0,-9-8-19 0,0 0 8 0,13 0-8 16,6-4 0-16,-6-4 0 0,1 0 0 0,-5-4 0 16,9-5 0-16,-4 1 0 0,0-4 0 0,-1 0 0 15,1 0 0-15,0-5 0 0,-1 1 0 0,-4-4 0 0,0-5 0 16,-4-3 8-16,4 3-8 0,5-3 0 0,-5 0 0 15,-5-5 0-15,1 5 0 0,9-1 0 0,-5 1 0 16,-5-1 0-16,1 5 0 0,9-4 0 0,-1 3 0 16,-8 5 0-16,-1 0 0 0,-4 7 0 0,5 5 0 15,-1 8 0-15,1-4-9 0,-10 8 9 0,5 4-12 0,0 0 12 16,0 0 0-16,0 0 0 0,-9 12 0 0,0 4 0 0,5 0 0 16,-10 5 9-16,5 3-9 0,4 0 13 15,1 5-4-15,-5 7-1 0,0 0 0 16,4 1-8-16,5-1-9 0,0 5 9 0,0-5-13 0,-5 1 36 15,1-1 7-15,4 0 2 0,0 1 0 0,0-9-20 16,4 0-3-16,1-3-1 0,0-5 0 0,-1 0-8 0,-4 0 0 16,0-3 0-16,5-1 8 15,4-4-102-15,0 0-21 0,-5 0-4 0,1-4-903 16</inkml:trace>
  <inkml:trace contextRef="#ctx0" brushRef="#br0" timeOffset="333">603 745 1378 0,'0'0'61'0,"0"0"13"0,0 0-59 0,0 0-15 0,0 0 0 0,0 0 0 16,0 0 101-16,0 0 18 0,9-8 3 0,-9 8 1 15,-4-8-53-15,4-4-10 0,4 4-3 0,-4-4 0 16,5 3-36-16,-5-3-7 0,0 4-2 0,0-4 0 16,5 4-12-16,-5-4 0 0,4-4 8 0,1-1-8 0,-5-3 15 0,0 0 0 15,4 4 0-15,1 4 0 0,-10-4-24 0,5 3-5 16,0 1-1-16,0 0 0 15,0 4-117-15,0 0-23 0,0 8-5 0,0 0 0 0</inkml:trace>
  <inkml:trace contextRef="#ctx0" brushRef="#br0" timeOffset="667">763 725 1342 0,'0'0'60'0,"0"0"12"0,0 0-58 0,4 8-14 16,-4-8 0-16,0 0 0 0,0 0 88 0,0 0 16 16,14 8 2-16,-14-8 1 0,0 0-43 0,0 0-9 15,0 0-2-15,9-4 0 0,0 0-26 0,0-4-6 16,-9 8-1-16,5-8 0 0,-1 0-11 0,1-4-9 0,-5 3 12 16,0-3-12-16,0 0 0 0,-5-4-16 0,-4 0 2 15,5 0 0-15,-5-1 14 0,-1 1 0 0,1 0 0 16,0 0 0-16,5 4 0 0,-5 0 0 0,4-5 0 0,0 5 0 15,1 0 8-15,-1 0 4 0,5 4 0 0,0 8 1 16,0-8-13-16,0 8-18 0,0 0 4 0,9-8 1 16,-4-4 13-16,4 3 0 0,5 5 0 0,-1-4 0 15,1 4 32-15,0 0 13 0,-1 0 3 0,1 0 0 16,4 0-13-16,-4 4-3 0,0 0 0 0,-1 0 0 16,-4 0-32-16,-9 0-19 0,0 0 3 0,0 0 0 15,0 0-38-15,0 0-7 0,10 0-2 0,-10 0-847 16</inkml:trace>
  <inkml:trace contextRef="#ctx0" brushRef="#br0" timeOffset="828">622 154 979 0,'0'0'43'0,"0"0"9"0,0 0-41 0,0 0-11 16,0 0 0-16,0 0 0 0,0 0 15 0,0 0 1 15,0 0 0-15,0 0-468 0</inkml:trace>
  <inkml:trace contextRef="#ctx0" brushRef="#br0" timeOffset="1118">1086 761 1321 0,'14'8'58'0,"-14"-8"13"15,0 0-57-15,0 0-14 0,0 0 0 0,4-8 0 16,-4-4 93-16,0 0 16 0,0-4 3 0,0 0 1 16,0-1-25-16,0-3-6 0,0-12-1 0,-4-1 0 15,-1 1-41-15,1 0-8 0,-1-5-1 0,0 1-1 16,5-5-7-16,0 5-2 0,0 4 0 0,0-5 0 0,0 5-8 0,0 3-1 15,5 1-1-15,-5-4 0 0,-9 3-2 0,9 1 0 16,4 4 0-16,1 4 0 0,-5-5-9 0,0 9 10 16,0-4-10-16,5 8 10 15,4 4-78-15,-9 0-15 0,-9-1-3 0,4 9-846 16</inkml:trace>
  <inkml:trace contextRef="#ctx0" brushRef="#br0" timeOffset="1299">918 344 403 0,'0'0'36'0,"13"5"-36"15,5-1 0-15,1 0 0 0,-6-4 289 0,5 4 51 16,-4 0 11-16,0 0 1 0,4 4-220 0,-4-8-45 0,4 0-9 16,0 8-2-16,-4-4-58 0,4 0-18 0,-4 0 8 0,4 4-8 31,-5-4-149-31,1 0-35 0,18 4-6 0,4 0-2 0</inkml:trace>
  <inkml:trace contextRef="#ctx0" brushRef="#br0" timeOffset="1719">1427 474 403 0,'0'0'17'0,"0"0"5"15,0 0-22-15,0 0 0 0,0 0 0 0,0 0 0 0,0 0 299 16,5-8 55-16,-5-4 11 0,0 4 3 0,-5-4-212 0,5 12-43 15,-4-9-8-15,-1 1-1 0,1 0-64 0,-1 8-12 16,-4-4-2-16,5 8-1 0,-6 0-25 0,6 0 0 16,-5 0 0-16,4 4 0 0,-4 5 56 0,5-1 7 15,-1-4 1-15,0 4 0 16,1 0-103-16,4 0-20 0,-5-4-4 0,5 5-1 0,0 3 51 0,5-8 13 16,-5-8 0-16,0 12 0 15,4-4-56-15,-4-8-5 0,0 0-2 0,0 0 0 0,0 0 51 0,5 8 12 16,0 0 0-16,-5-8 0 0,0 0 0 0,0 0 0 15,0 0 0-15,0 0 0 0,0 0 0 0,0 0 0 16,13-4 0-16,-13 4 0 0,9-4 0 0,0 0 0 16,5 4 0-16,-14 0 0 0,0 0 0 0,5-8 0 15,4 0 0-15,-5 0 0 0,-4 8 0 0,0 0 0 0,0 0 0 16,0 0 0-16,9-4 0 0,-9 4 0 16,10 4 0-16,-1 0 0 0,-5 4 48 0,5-4 13 0,-4 8 3 0,-1 4 0 15,1-4-52-15,-5 1-12 0,5 3 0 0,-5 0 0 16,0 0 28-16,-5 0 2 0,5-4 1 15,-5 1 0-15,5-13-31 0,0 12 0 0,0 0 0 0,0-12 0 32,0 0-208-32,0 0-36 0,0 0-6 0,0 0-2 0</inkml:trace>
  <inkml:trace contextRef="#ctx0" brushRef="#br0" timeOffset="2063">1682 519 1497 0,'0'20'66'0,"-4"-12"14"16,4 0-64-16,-5 4-16 0,1 0 0 0,-1 4 0 0,5 1 106 0,-4-5 18 16,-5 4 3-16,4 0 1 0,0 4-30 0,1-8-6 15,-5 1 0-15,4-1-1 0,1 0-60 0,4-4-12 16,0-4-3-16,0-4 0 0,0 0-3 0,0 0-1 16,0 0 0-16,0 0 0 0,0 0-12 0,0 0 0 15,0 0 0-15,9-12-10 0,-5 0 10 0,5 4 0 16,1-4 0-16,3-1 0 0,-4 1 0 0,-4 0 0 15,4 4 0-15,5-4 0 0,-1 0 0 0,-4 0 0 16,0 3 8-16,1-3-8 0,3 0 0 0,1 4 0 16,4 4 0-16,-9 0 0 0,-9 4 12 0,9-4-3 15,-9 4 0-15,0 0 0 0,0 0-9 0,0 0 0 16,0 0 0-16,14 8 0 0,-5 0 0 0,-4 0 0 16,4 4 0-16,-5 1 0 0,-8-5 0 0,4 8 0 0,4 0 0 15,-8 4 0-15,-1 0 16 0,1 5 0 0,-1-5 1 16,5 0 0-1,5 0-165-15,-1-7-34 0,-8-1-6 0,8-4-724 0</inkml:trace>
  <inkml:trace contextRef="#ctx0" brushRef="#br0" timeOffset="2575">2060 535 864 0,'0'0'76'16,"0"0"-60"-16,0 0-16 0,0 0 0 15,0 0 165-15,0 0 31 0,-9 4 5 0,0 4 2 0,0-8-102 0,0 8-20 16,4 0-4-16,-4 0-1 0,0 0-40 0,-5 0-9 16,5 4-2-16,0 1 0 0,-4-5-25 0,3 4 0 15,6 0 0-15,-5 0 0 0,0-4 39 0,4 4 2 16,1 0 1-16,-1 5 0 0,10-9-22 0,-5 4-5 16,4 0-1-16,1 0 0 0,4-4 10 0,0 0 3 15,-9-8 0-15,4 8 0 0,10-3-27 0,-5 3 0 16,0-4 0-16,0 4 0 0,-9-8 0 0,14 0 12 15,0 4-4-15,-5 0 0 0,-9-4-8 0,13 0-16 16,6 0 4-16,-6-4 1 0,-4 0-8 0,5 4-1 16,-5-4-1-16,5 0 0 15,-5-4-8-15,5 4-2 0,-10-9 0 0,10 5 0 0,0 0 13 0,-5 0 2 0,0-4 1 16,4 4 0-16,-3 4 15 0,-1-4 0 16,0 0 0-16,4-5-9 0,-4 1 9 0,-4 4 0 15,4 0 0-15,0 4 0 0,-4-4 16 0,-1 0 4 0,-4-4 2 16,0 4 0-16,-4-4-6 0,4 3 0 0,-5-3-1 15,1 0 0-15,-5 4-15 0,-1 0 0 0,6 0 0 16,-1 4 0-16,5 4 20 0,0 0-3 0,0 0 0 0,0 0 0 16,0 0-17-16,-13 4 0 0,13-4 0 0,-14 16 0 15,10-4 41-15,-1 4 5 0,5-3 1 0,0-1 0 16,5 4-9-16,-1-4-2 0,5 4 0 0,0 0 0 16,0-3-36-16,0-1 0 0,5-4 0 0,0 0 0 15,-1 0 0-15,6 0 0 0,-1 4 0 0,5 0 8 16,-1-4 0-16,6 5 0 0,-6-1 0 0,6-8 0 15,4 0-90-15,-5 0-18 0,-9 0-3 0,0 0-1 16</inkml:trace>
</inkml:ink>
</file>

<file path=ppt/ink/ink2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5:00.247"/>
    </inkml:context>
    <inkml:brush xml:id="br0">
      <inkml:brushProperty name="width" value="0.05" units="cm"/>
      <inkml:brushProperty name="height" value="0.05" units="cm"/>
      <inkml:brushProperty name="color" value="#177D36"/>
      <inkml:brushProperty name="fitToCurve" value="1"/>
    </inkml:brush>
  </inkml:definitions>
  <inkml:trace contextRef="#ctx0" brushRef="#br0">0 56 1267 0,'0'0'56'0,"0"0"12"0,0 0-55 0,0 0-13 0,0 0 0 0,0 0 0 0,0 0 105 16,9 4 19-16,-9-4 3 0,5 12 1 0,-1-3-3 0,1-1 0 16,4 0 0-16,-4 4 0 0,-1 0-46 15,1 8-10-15,-5-4-1 0,4 5-1 0,-4-1-54 0,0 4-13 16,0 5 0-16,0-1 0 0,-4 4 0 0,4 1 0 16,-5-1 0-16,1 0 0 0,-1 1 54 0,5 3 8 15,0-3 2-15,-4 3 0 16,-1-4-78-16,0-3-15 0,1-5-3 0,4-4-1 0,0-4 33 0,0 1 0 15,0-9 0-15,0-8 0 0,0 12 0 0,0-12 0 16,0 0 0-16,0 0 0 0,0 0-10 0,0 0 10 16,0 0-8-16,0 0 8 0,0 0 0 0,0 0 0 15,0 0 0-15,0 0 0 0,4-8-12 0,6-4 4 16,-1-5 0-16,0 5 0 0,-5-4 8 0,5-4 0 16,-4 0 0-16,4-1 0 0,0 1-17 0,5 0-2 15,-1-4 0-15,-3 3 0 0,3 5 19 0,1 0 0 16,-5 0 0-16,5 0 0 0,-5 3 0 0,4 5 0 0,-3 0 0 15,-1 0 0-15,0 4 0 0,-5 0 0 0,5 8 0 16,-9-4 0-16,5 8 0 0,-1 0 0 0,1 0 0 0,-5 9 0 16,0-5 0-16,-5 8 0 0,1 4 0 0,-1-4 0 15,-8-3 18-15,-1 3 7 0,0 4 2 0,1 0 0 16,4 1-27-16,-5-9 0 0,0 0 0 0,1 4 0 16,4-7 0-16,-1-1 0 0,-3 0 0 0,8-4 0 15,-4 0 0-15,9 0 0 0,0-8-14 0,0 0 5 16,0 0-95-16,0 0-20 15,0 0-3-15,0 0-850 0</inkml:trace>
  <inkml:trace contextRef="#ctx0" brushRef="#br0" timeOffset="299">292 886 1220 0,'0'0'54'0,"0"0"11"0,0 0-52 0,0 0-13 15,0 0 0-15,0 0 0 0,0 0 105 0,4-8 19 16,-4-8 3-16,5 3 1 0,-1-7-52 0,1 0-9 16,-1 0-3-16,5-9 0 0,-4-3-16 0,4 0-3 15,-4-1-1-15,-1-3 0 0,5-1-8 0,0-7-3 16,-4-5 0-16,0 1 0 0,-1 3-44 0,5 5-9 0,0-5-1 15,0 5-1-15,-4 3 22 0,-1 1 0 16,6 0 8-16,-1 7-8 0,0 5 11 0,-5-4-3 0,1 7-8 16,-1 1 12-1,6 4-35-15,-6 0-7 0,5 8-2 0,-4 0-892 0</inkml:trace>
  <inkml:trace contextRef="#ctx0" brushRef="#br0" timeOffset="866">660 303 1497 0,'0'0'32'0,"0"0"8"0,0 0 0 0,0 0 4 15,0 0-36-15,0 0-8 0,0 0 0 0,-4 12 0 0,-1-4 81 0,1 5 15 16,4-1 2-16,-5 0 1 0,5 8-56 0,-4-4-11 16,4 0-3-16,0 1 0 0,0 3 16 0,0 0 3 15,-5 0 1-15,5-4 0 0,0 1-27 0,5-1-6 16,-5 4 0-16,0-4-1 0,4 0 9 0,1 1 3 16,-5-5 0-16,0 0 0 0,4-4-16 0,-4-8-3 15,5 8-8-15,-5-8 12 0,0 0 0 0,0 0-1 16,0 0 0-16,0 0 0 0,9 0-11 0,5-8 0 15,-5 4-10-15,4-4 10 0,-4-8 0 0,1 4 0 0,-1-1 0 16,0 1 0-16,4-4 0 0,-3-4 0 0,-6 4-8 0,5-1 8 31,0 1-34-31,0 0-4 0,-4 0-1 0,-1 4 0 0,1 0 83 0,0 0 16 0,-1 3 3 0,1 5 1 16,-5-4-52-16,0 8-12 0,0 0 0 0,0 0 0 16,0 0 0-16,4 12 0 0,-4 5 0 0,5 3 0 15,-5 0 0-15,4 0 0 0,1 1 0 0,-1-1 0 16,-4 0 18-16,5-4 1 0,0-4 0 0,4 0 0 15,-5 1-19-15,5-5 0 0,-9-8 0 0,9 4 0 16,-4 0-22-16,-5-4-8 0,9-8-2 0,0-4 0 16,5 3 32-16,-5 1 0 0,-4-4 0 0,8 0 0 0,-4-4 0 15,0 0 15-15,0 0-2 0,-4-5 0 0,4 1-13 16,0 0 0-16,-4 4 0 0,-1-1 0 16,1 1 0-16,-1 0 0 0,1 0 0 0,-5 4 0 15,5 0-62-15,-5-1-15 0,0 5-3 16,0 0-1-16</inkml:trace>
</inkml:ink>
</file>

<file path=ppt/ink/ink2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5:05.839"/>
    </inkml:context>
    <inkml:brush xml:id="br0">
      <inkml:brushProperty name="width" value="0.05" units="cm"/>
      <inkml:brushProperty name="height" value="0.05" units="cm"/>
      <inkml:brushProperty name="color" value="#177D36"/>
      <inkml:brushProperty name="fitToCurve" value="1"/>
    </inkml:brush>
  </inkml:definitions>
  <inkml:trace contextRef="#ctx0" brushRef="#br0">147 542 979 0,'0'0'87'0,"0"0"-70"0,0 0-17 0,0 0 0 0,0 0 170 0,0 0 30 0,0 0 7 0,5-8 1 16,-5 4-116-16,4-4-22 0,-4 8-5 0,0-4-1 15,0-4-51-15,-4-1-13 0,-5 5 0 0,4-4 0 16,0 4 34-16,1 0 4 0,-10 4 1 0,5 0 0 16,9 0-22-16,-4 4-4 0,-6 4-1 0,-3 0 0 15,-5-4-1-15,8 9-1 0,10-1 0 0,-4 0 0 16,-14 0-2-16,9 0-8 0,0 4 12 0,4-3-4 15,0-1-8-15,5-12 0 0,0 0 9 0,0 0-9 16,0 12 0-16,0-12 0 0,5 12 0 0,-5-12 0 16,9 4 0-16,5-4 0 0,-14 0 0 0,13-4 0 15,1 0 0-15,-5-4 0 0,-9 0 0 0,5 0 0 0,4-5 0 16,0-3-10-16,0 4 10 0,0 0-10 0,5 0 10 0,-5-4 0 16,0 4 0-16,0-5 0 0,0 5 0 0,0-4 0 15,5 4 0-15,-5 0 0 0,0 4 0 0,-4 4 0 16,-5 4 0-16,0 0 0 0,0 0 0 0,0 0 0 15,0 0 0-15,0 0 0 0,0 0 0 0,0 0 0 16,0 8 0-16,0 4 0 0,-5 4 49 0,1 0 12 16,-1 0 3-16,1 1 0 0,-1-1-52 0,0 4-12 15,1-4 0-15,4 0 0 0,0 1 0 0,0-5 0 16,4 4 0-16,-4-4 0 0,5 0 0 0,-5-12 0 16,0 8 0-16,0-8-714 15,9 8-146-15</inkml:trace>
  <inkml:trace contextRef="#ctx0" brushRef="#br0" timeOffset="324">402 562 1958 0,'0'0'43'0,"0"0"9"0,0 12 1 0,0 0 3 0,0 1-45 0,-5-1-11 0,5-12 0 0,0 8 0 15,0-8 53-15,-9 12 9 0,9-12 2 0,0 0 0 16,0 0 0-16,0 0 0 0,0 0 0 0,0 0 0 15,0 0-52-15,0 0-12 0,0 0 0 0,0 0 0 16,0 0 0-16,0 0 0 0,5-12 0 0,-1 4 0 16,1-4 0-16,0 3 0 0,-1-3 0 0,5 0 0 0,-4 0 0 0,4 0 0 15,-5 0 0-15,1 4 0 0,4-4 0 0,0 3 0 16,-4 1 0-16,4 0 0 0,-5 4 0 0,-4 4 0 16,10-4 0-16,-10 4 0 0,0 0 0 0,0 0 0 15,0 0 0-15,0 0 0 0,9 0 0 0,4 8 0 16,-4 0 0-16,1 0 0 0,-10-8 0 0,4 13 0 15,1-1 0-15,-1 4 0 0,-4 0 0 0,0 0 0 16,5 0 0-16,-1-7 0 16,-4 3-100-16,5 0-22 0,-1 0-5 0,1 0-820 0</inkml:trace>
  <inkml:trace contextRef="#ctx0" brushRef="#br0" timeOffset="789">762 582 576 0,'18'0'51'0,"-14"0"-41"0,1 0-10 15,0-4 0-15,4 4 207 0,0-8 39 16,-5 8 8-16,1-4 2 0,4 0-103 0,-4 0-20 0,-5-4-4 16,4 4-1-16,5-8-102 0,-9 4-26 0,0-4 0 0,0 3 0 15,-4-3 36-15,-1 0 3 0,1 4 0 0,-1 0 0 16,0 0-11-16,1 0-3 0,-5 4 0 0,0 0 0 16,-5 4-25-16,0 0 0 0,5 0 0 0,0 4 0 15,0 0 56-15,0 0 7 0,0 4 1 0,0 0 0 16,0 0-52-16,4 0-12 0,-9 0 0 0,10 0 0 15,4 1 0-15,0-9 0 0,-5 12 0 0,5-12 0 16,0 8 0-16,0 0 0 0,0 0 0 0,0-8 0 16,0 0 0-16,0 0 0 0,0 0 0 0,14 4 0 15,-14-4 0-15,14-4 0 0,-1 0 0 0,1-4 0 0,-5 0 0 0,5-4 0 16,-1-1 0-16,1-3 0 0,-5 0 0 0,5-4 0 16,-1 4 0-16,1-5 0 0,0 1 0 0,-5-8 0 15,0 4 0-15,0-5 0 0,0 1 0 0,-4-4 0 16,-1-1 0-16,-4 1 0 0,9-1 0 0,-9 9 0 15,0-4 0-15,0 4 0 0,0-1 0 0,0 5 0 16,0 8 0-16,0 0 0 0,0 4 0 0,0 8 0 16,0 0 0-16,0 0 0 0,-4 12 21 0,-1 8 2 15,5 8 0-15,0 1 0 0,0 3 14 0,0-4 3 16,0 9 1-16,5-1 0 0,-1 5-33 0,1-5-8 16,4-4 0-16,-4 5 0 0,4-5 0 0,0 1 0 15,0-5 0-15,0-4 0 0,5 1 0 0,-1 3 0 16,1-4 0-16,4-4 0 15,-4-3-49-15,4 3-12 0,-4-8-3 0,4 0 0 0</inkml:trace>
</inkml:ink>
</file>

<file path=ppt/ink/ink2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5:03.420"/>
    </inkml:context>
    <inkml:brush xml:id="br0">
      <inkml:brushProperty name="width" value="0.05" units="cm"/>
      <inkml:brushProperty name="height" value="0.05" units="cm"/>
      <inkml:brushProperty name="color" value="#177D36"/>
      <inkml:brushProperty name="fitToCurve" value="1"/>
    </inkml:brush>
  </inkml:definitions>
  <inkml:trace contextRef="#ctx0" brushRef="#br0">51 688 1263 0,'0'0'28'0,"0"0"5"0,0 0 2 0,0 0 1 0,0 0-36 0,0 0 0 0,0 0 0 0,-5-4 0 16,1 0 59-16,-1 0 5 0,1-4 0 0,-6 0 1 15,10 0-1-15,-4-1 0 16,4 1 0-16,-5-4 0 0,-4-8-51 0,5 4-13 0,4 0 0 0,0-5 0 16,0 1 40-16,-5-4 6 0,10 0 1 0,-5-1 0 15,4 1-31-15,1 0-7 0,-1-1-1 0,1 5 0 0,-1 0-8 0,6 0 8 16,-6 4-8-16,5-1 8 0,-4 1-8 0,4 0 10 15,-5 4-10-15,1 0 10 16,0-4-10-16,-1 7 0 0,5 1 0 0,-4 0 0 16,-1 4-100-16,1 0-23 0,-1-4-4 15,1 8-1-15</inkml:trace>
  <inkml:trace contextRef="#ctx0" brushRef="#br0" timeOffset="667">283 595 1267 0,'0'0'28'0,"0"0"5"0,0 0 2 0,0 0 1 0,0 0-36 0,0 0 0 0,0 0 0 0,0 0 0 16,0 0 0-16,0 0 0 15,0 0 0-15,0-8 0 0,-5 4 58 0,5-4 5 0,0 0 1 0,0-1 0 16,0 1-52-16,0 0-12 0,5 0 0 0,-5-8 0 16,0 0 0-16,5 4 0 0,-1-5 0 0,-4 5 0 15,5 0 0-15,-1 0 0 0,1 0 0 0,-1 0 0 0,1 4 0 0,-1-4 0 16,5 3 0-16,-4 1 0 0,-5 8 0 0,9-8 0 15,-4 0 0-15,4 0 0 0,-9 8 54 0,0 0 8 16,9 0 2-16,-9 0 0 0,0 0-52 0,14 0-12 16,-5 0 0-16,-9 0 0 0,9 8 54 0,0 0 8 15,0 0 2-15,-4 5 0 0,-1-1-20 16,1 0-4-16,-1 4-1 0,1 0 0 0,-5-4-11 0,4 4-3 16,-4 1 0-16,0-5 0 0,0 4-25 0,0-4 0 15,0 0 0-15,0 0 0 0,0-3 0 0,0 3 0 16,0-12 0-16,0 0 0 0,0 0 0 0,0 0 0 15,0 0 0-15,0 0 0 0,0 0 0 16,0 0 0-16,0 0 0 0,0 0 0 0,0 0 0 0,9-8 0 16,5-1 0-16,-5 1 0 15,0-4-46-15,-4 4-14 0,-1-4-4 0,1 0 0 0,-1 0 83 16,6 4 16-16,-6-5 3 0,1 1 1 0,4 0-31 0,0 4-8 16,0-4 0-16,-4 4 0 0,4 0 0 0,0 0 8 15,0 4-8-15,0-4 8 0,-4 4 10 16,-5 4 2-16,0 0 1 0,0 0 0 0,13 0-21 0,-13 0 0 0,0 0 0 15,0 0 0-15,9 4 0 0,-9-4 0 0,9 8 0 0,-4 4 0 16,-5 0 56-16,5 0 6 16,-5 4 2-16,0 0 0 0,-5 1-36 0,5-1-8 0,0 0 0 0,-5 4-1 15,5-4-19-15,0 5 0 0,-4-5 0 0,4 0 0 16,0 0-22 0,4 0-8-16,-4-3-2 0,5-1-685 0,0-4-138 0</inkml:trace>
  <inkml:trace contextRef="#ctx0" brushRef="#br0" timeOffset="893">848 575 1267 0,'0'0'56'0,"-5"12"12"0,0 0-55 0,5 0-13 16,-4 4 0-16,-1 0 0 0,1 1 156 0,4-1 29 15,-5 0 6-15,1-4 1 0,4 4-116 0,-5-3-24 16,5-1-4-16,-4 0 0 0,4-12-25 0,0 12-5 16,0-4-1-16,0 4 0 0,-5-4-17 0,0 0 0 15,5-8 0-15,0 0-645 16,0 0-133-16</inkml:trace>
  <inkml:trace contextRef="#ctx0" brushRef="#br0" timeOffset="1321">1075 401 1468 0,'0'0'65'0,"0"12"14"0,0 0-63 0,0 0-16 0,0 4 0 15,0-4 0-15,-4 5 98 0,4-1 17 0,-5 0 3 0,0-4 1 16,5 4-82-16,0-4-16 0,0 5-3 0,-4-1-1 15,4-4 37-15,0 4 7 0,0-4 2 0,0 4 0 0,0-7-50 16,0-1-13-16,0 0 0 0,0-8 0 0,0 0 0 0,0 0 0 16,0 0 0-16,0 0 0 0,0 0 0 0,0 0 0 15,0 0 0-15,0 0 0 0,0 0 0 0,0 0 0 16,9-12 0-16,-4-1 0 0,-1 1 0 0,-4 0 0 16,9-4 0-16,-4 4 0 0,4-4 0 0,-5-1 0 15,1 1 0-15,4 4 0 0,0 0 0 0,-4 0 0 16,4 0 0-16,0 4 0 0,0-5 0 15,0 9 0-15,5 0 0 0,-5-4 0 0,-4 0 0 0,-5 8 0 16,0 0 0-16,0 0 0 0,9-4 16 0,4 4 2 16,-4 4 0-16,5 0 0 0,-5-4-18 0,0 8 0 15,-4 0 0-15,4 1 0 0,-5 3 8 0,1 0 2 16,-5 0 0-16,5 4 0 0,-1-4-10 0,-4 4 10 16,-4 1-10-16,4-1 10 0,0 0-10 0,0 0 0 15,-5 0 0-15,5 5 0 16,5-9-170-16,-5 4-26 0,-5 0-6 0,5 4-1 0</inkml:trace>
  <inkml:trace contextRef="#ctx0" brushRef="#br0" timeOffset="1571">1412 805 748 0,'0'0'67'0,"0"0"-54"16,0 0-13-16,14 0 0 0,-14 0 159 0,9-4 29 0,0 4 5 15,5-4 2-15,-5 0-74 0,0-4-14 0,-5 0-3 0,5-4-1 16,1-4-59-16,-1 0-12 0,-5-1-3 0,5-3 0 0,-4-8-1 0,4 3 0 16,-4-3 0-16,-1-4 0 0,1-1-28 15,-5 1 0-15,0 0 0 0,0-9 0 0,0 5 0 16,-5-1 0-16,5 1 0 0,-4-5 0 0,4-3 12 0,-5 7-3 16,5 1-1-16,-5 4 0 15,5 3-28-15,-4 1-5 0,4 4-2 0,-5 4 0 16,1-1 27-16,-1 9 0 0,5 0 0 0</inkml:trace>
</inkml:ink>
</file>

<file path=ppt/ink/ink2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5:10.944"/>
    </inkml:context>
    <inkml:brush xml:id="br0">
      <inkml:brushProperty name="width" value="0.05" units="cm"/>
      <inkml:brushProperty name="height" value="0.05" units="cm"/>
      <inkml:brushProperty name="color" value="#177D36"/>
      <inkml:brushProperty name="fitToCurve" value="1"/>
    </inkml:brush>
  </inkml:definitions>
  <inkml:trace contextRef="#ctx0" brushRef="#br0">351 582 172 0,'0'0'16'0,"0"0"-16"0,0 0 0 0,0 0 0 16,0 0 160-16,0 0 30 0,0 0 6 0,0 0 0 15,4 12-132-15,-4-12-28 0,9 4-4 0,-9-4-2 16,0 0-5-16,0 0-1 0,5 9 0 0,-5-9 0 15,0 0 6-15,0 0 1 0,0 0 0 0,0 0 0 16,0 0 6-16,0 0 2 0,4 8 0 0,-4-8 0 0,0 0 0 16,0 0 0-16,0 0 0 0,0 0 0 0,0 0-10 15,0 0-1-15,0 4-1 0,-4 4 0 0,4-8-15 0,-9 4-4 16,0 0 0-16,-1-4 0 0,-3 0 0 0,-5 0 0 16,4 0 0-16,0-4 0 0,-4 0-8 0,4 0 0 15,-4 0 0-15,0-4 8 0,0 0-8 16,0-1 0-16,-1 1 0 0,1 0 0 0,0 0 0 0,4-4 0 15,5 0 0-15,0 4 0 0,0 0 10 16,0 0 0-16,0-1 0 0,4 1 0 0,1 0-10 0,-1 4 0 16,1-4 0-16,4 8 0 0,0 0 0 0,0-12 12 15,0 12-12-15,0-8 12 0,0 0-12 0,0 8 0 16,4-8 0-16,1 0 0 0,-5 0 0 0,0 8 8 16,0 0 2-16,4-9 0 0,1-3 17 0,-5 12 3 15,13-8 1-15,-3 4 0 0,-10 4 20 0,4-8 4 16,10 0 1-16,-1 4 0 0,1-4-12 0,0 4-3 15,4 0 0-15,-4-4 0 0,4 4-20 0,0 0-4 0,-4 4-1 16,4-5 0-16,-4 5-5 0,-1 0-2 0,1 0 0 16,4 0 0-16,-4 0-9 0,-5 0 0 0,4 0 9 15,-13 0-9 1,0 0-24-16,0 0-8 0,10 5-3 0,-10-5-618 0,0 0-124 0</inkml:trace>
  <inkml:trace contextRef="#ctx0" brushRef="#br0" timeOffset="247">0 716 403 0,'0'0'17'0,"0"0"5"16,0 0-22-16,9 4 0 0,0-4 0 0,5 4 0 0,-5-4 287 0,5 0 53 15,-1 0 10-15,6 0 2 0,-1 4-181 0,0-4-37 16,-4 4-7-16,4-4-2 0,-5 0-69 0,6 0-13 16,-1 4-3-16,0 0-1 0,-4 0-25 0,4 0-5 15,0 0-1-15,-4 0 0 16,-1 0-61-16,1 0-13 0,-5-4-2 0</inkml:trace>
  <inkml:trace contextRef="#ctx0" brushRef="#br0" timeOffset="878">656 748 1364 0,'0'0'30'0,"0"0"6"0,0 0 2 0,0 0 0 0,0 0-30 0,0 8-8 0,0-8 0 0,0 0 0 0,0 12 65 15,0-12 12-15,0 0 3 0,0 0 0 0,0 0-23 0,0 0-4 16,0 0-1-16,0 0 0 0,0 0-27 0,0 0-5 16,9-8-2-16,-5 0 0 0,-4 0-6 0,5-4-2 15,4 0 0-15,0-4 0 0,-9-1-10 0,5 1 0 16,-1-4 0-16,1 0 0 0,-5-4-11 0,4-1 3 15,-4-7 0-15,5 0 0 0,-5-1 8 0,4 1 11 16,-4-5-3-16,5 5 0 0,-5 0-8 0,4-1 0 16,-4 5 0-16,5 0 0 0,0-1 10 0,-1 5 0 15,5 4 0-15,-4 4 0 0,-5-1 3 0,4 5 1 16,5 8 0-16,-9 4 0 0,0 0-1 0,0 0 0 16,0 0 0-16,0 0 0 0,0 0-3 0,0 12-1 15,5 9 0-15,9-5 0 0,-10 8-1 0,5-4 0 16,-4 9 0-16,-1-5 0 0,1 4-8 0,4 0 0 15,0 1 0-15,5 3 0 0,-5-3 0 0,5 3 0 16,-1-8 0-16,1 0 0 0,0-3 0 0,-1-1 0 0,1 4 0 0,-5-8 8 16,5-7 21-16,-5 3 4 0,0-4 1 15,0 0 0-15,5-4-18 0,-5 0-3 0,0 0-1 0,-9-4 0 16,9-4-12-16,0-4 0 0,0-4 0 0,0 4 0 16,0-5 0-16,-4-3 0 0,-1-4 0 0,1 0 0 15,0 0 0-15,-5-1 0 0,4-7 0 0,-4 4 0 16,5-1 0-16,-5-3 0 0,0 4 0 0,0-5 0 15,0 1 0-15,0-4 0 0,0 8 0 0,0-5-10 16,0 1 10-16,0 0 0 0,4 3 8 0,-4 1-8 16,0 0 9-16,0-1-9 0,5 5 12 0,-5 4-12 0,0 0 8 15,4 8-8-15,1 0 0 0,-5 8 0 16,0-8-112-16,0 8-28 0,0 0-7 0,0 0-1 0</inkml:trace>
</inkml:ink>
</file>

<file path=ppt/ink/ink2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5:08.423"/>
    </inkml:context>
    <inkml:brush xml:id="br0">
      <inkml:brushProperty name="width" value="0.05" units="cm"/>
      <inkml:brushProperty name="height" value="0.05" units="cm"/>
      <inkml:brushProperty name="color" value="#177D36"/>
      <inkml:brushProperty name="fitToCurve" value="1"/>
    </inkml:brush>
  </inkml:definitions>
  <inkml:trace contextRef="#ctx0" brushRef="#br0">255 607 1728 0,'0'0'38'0,"0"0"8"0,0 0 2 0,0 0 0 0,0 0-39 0,0 0-9 0,0 0 0 0,0 0 0 15,0 0 104-15,0 0 20 0,0 0 3 0,0 0 1 16,-5-8-72-16,5 8-13 0,0 0-3 0,5-8-1 0,-5 0-11 0,9-4-3 15,4 8 0-15,-8 0 0 0,-14-4-25 0,4 0 0 16,5 0 0-16,-4 0 0 0,4 0 0 0,0-1 0 16,0-3 0-16,4 0-712 15,1 0-147-15</inkml:trace>
  <inkml:trace contextRef="#ctx0" brushRef="#br0" timeOffset="162">300 154 1958 0,'0'0'174'0,"0"0"-139"0,0 0-35 0,9-4 0 0,0-4 109 0,-4 8 15 0,-5 0 4 16,0 0 0-16,0 0-52 0,9 0-9 15,-9 0-3-15,0 0 0 0,9-4-51 0,-9 4-13 0,9 0 0 16,-9 0 0 0,0 0-48-16,9 4-13 0,-9-4-3 0,0 0-682 0,9 0-137 0</inkml:trace>
  <inkml:trace contextRef="#ctx0" brushRef="#br0" timeOffset="389">546 583 2188 0,'0'0'48'16,"0"0"11"-16,0 0 1 0,-4 12 1 0,-1 0-49 0,5 5-12 0,-5-1 0 0,1 0 0 0,-5 0 105 0,4 4 19 15,-4-7 3-15,5 3 1 0,-6-4-103 16,1-4-25-16,5 4 0 0,-1 0 0 0,1-4 0 16,4-8 0-16,-9 9-14 15,9-9 5-15,-10 4-58 0,10-4-11 0,0 0-2 16,0 0-648-16,0 0-130 0</inkml:trace>
  <inkml:trace contextRef="#ctx0" brushRef="#br0" timeOffset="696">787 506 1728 0,'0'0'38'0,"0"8"8"0,0 5 2 0,-4-5 0 0,4 4-39 0,0 0-9 0,0 0 0 0,0 4 0 16,-5 0 104-16,5 5 20 0,0-1 3 0,-4 0 1 15,4 4-103-15,-5-3-25 0,1 3 0 0,4-4 0 16,-5 4 56-16,0-3 7 0,1-5 1 0,-1 0 0 16,1-4-52-16,-1 0-12 0,5-12 0 0,-4 8 0 15,4-8-48-15,-9 9-13 0,0-5-3 16,9-4 0-16,-10 0-141 0,6-4-29 0,-10-9-6 15,14 13 0-15</inkml:trace>
  <inkml:trace contextRef="#ctx0" brushRef="#br0" timeOffset="909">769 223 1497 0,'0'0'32'0,"0"0"8"0,0 0 0 0,0 0 4 0,9-4-36 0,-9-4-8 0,0 8 0 15,5-4 0-15,-1-4 0 0,-4 8 0 0,0 0 0 16,0 0 0 0,0 0-100-16,0 0-23 0,0 0-4 0,9-4-1 0</inkml:trace>
  <inkml:trace contextRef="#ctx0" brushRef="#br0" timeOffset="1207">1079 652 1494 0,'0'0'66'0,"0"0"14"0,0 0-64 0,0 0-16 16,0 0 0-16,4-4 0 0,1 0 121 0,-1-8 22 16,1 4 4-16,0-4 1 0,4-1-68 0,-5 1-12 15,1-4-4-15,-1-4 0 0,-4-8-41 0,5 3-9 16,-1 1-2-16,-4-8 0 0,0 3-3 0,0-3-1 16,-4-1 0-16,-1 1 0 0,1 0-8 0,-1 3 0 15,-4-3 0-15,-5 0 0 0,5 3 0 0,0 1 0 16,0 0 0-16,-5 3 0 15,1-3-59-15,-5 8-13 0,-5 0-4 0,5 7-883 0</inkml:trace>
  <inkml:trace contextRef="#ctx0" brushRef="#br0" timeOffset="1573">86 632 806 0,'0'0'36'0,"0"0"7"0,0 0-35 0,-4 8-8 0,-1-4 0 0,5-4 0 16,0 0 215-16,0 0 41 0,-9 0 8 0,0-4 1 15,4 0-169-15,-4-4-35 0,-9 0-6 0,9-5-2 0,9 1-41 16,-5 0-12-16,1-8 0 0,4 4 0 0,-5-8 56 0,1 3 6 16,4-7 2-16,0 0 0 0,0 3-52 0,4-3-12 15,1 0 0-15,-1-1 0 0,1 5 0 0,-1-4 0 16,6 3 0-16,-1 1 0 0,-5-4 0 0,5 4 0 16,5 3 0-16,0-3 0 0,-1 4 0 15,-4 4 0-15,1-1 0 16,3 5 0-16,-8-4-100 0,4 4-22 0,0 0-5 0,0 0-1 15</inkml:trace>
</inkml:ink>
</file>

<file path=ppt/ink/ink2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5:13.481"/>
    </inkml:context>
    <inkml:brush xml:id="br0">
      <inkml:brushProperty name="width" value="0.05" units="cm"/>
      <inkml:brushProperty name="height" value="0.05" units="cm"/>
      <inkml:brushProperty name="color" value="#177D36"/>
      <inkml:brushProperty name="fitToCurve" value="1"/>
    </inkml:brush>
  </inkml:definitions>
  <inkml:trace contextRef="#ctx0" brushRef="#br0">143 684 403 0,'0'0'36'0,"0"0"-36"16,0 0 0-16,0 0 0 0,0 0 132 0,0 0 19 0,0 0 4 0,0 0 1 15,0 0-48-15,0 0-8 0,-4 0-3 0,-5 0 0 16,4 0-37-16,-4 0-7 0,4 0-1 0,-4-4-1 16,5 4 3-16,-1-4 1 0,-4 0 0 0,0-4 0 0,4 0-26 0,1 0-5 15,-1 0 0-15,5-4-1 16,-4 0-23-16,-5-5-18 0,0 1 3 0,-1-4 1 0,6 0 39 0,-1-1 8 15,-4 1 2-15,5-4 0 0,4 0-26 0,-5-5-9 16,5 5 0-16,0-4 9 0,0-1-1 0,0 1 0 16,0 4 0-16,9-5 0 15,-4 5 1-15,8 0 0 0,10 0 0 0,-5 3 0 0,-18 1 0 0,5 0 0 16,9 0 0-16,-1-1 0 16,-4 5-9-16,-4 0 0 0,-5 0 0 0,14 0 0 0,4 8 0 0,0 4 0 15,-9-5 0-15,0 9 0 16,0-4-49-16,-9 4-12 0,0 0-3 0</inkml:trace>
  <inkml:trace contextRef="#ctx0" brushRef="#br0" timeOffset="414">357 640 518 0,'0'0'23'0,"0"0"5"0,0 0-28 0,0 0 0 16,0 0 0-16,9-4 0 0,-4 0 175 0,4-4 29 15,-9 4 7-15,0-4 1 0,5-1-122 0,4 5-24 16,-9-8-5-16,9 0-1 0,-5 0-49 0,1-4-11 15,-1 4 0-15,1-5 0 0,0 5 0 0,-1 0 0 16,5 0 0-16,-4 0-664 0</inkml:trace>
  <inkml:trace contextRef="#ctx0" brushRef="#br0" timeOffset="780">535 628 921 0,'0'0'82'0,"0"0"-66"0,0 8-16 0,0 0 0 16,0-8 148-16,0 8 27 0,0-8 5 0,4 8 0 15,-4-8-89-15,0 8-19 0,5-4-3 0,-5-4-1 16,0 0-23-16,0 0-5 0,0 0 0 0,0 0-1 16,0 0-39-16,0 0-18 0,0 0 2 0,4-4 0 0,1-4 16 15,4 0-10-15,-4 0 10 0,-1 0-8 0,1-4 8 0,4 4 0 16,0-5 0-16,-4 5 0 0,-1-4 0 0,1 4 0 15,-1-4 0-15,5 4 0 0,0 0 0 0,-4 0 0 16,0 0 0-16,-5 8 0 0,9-9 19 16,-9 9-1-16,9-4 0 0,-9 4 0 0,9 0-18 0,0-4-11 15,-9 4 2-15,9 0 0 0,-9 0 9 0,9 4 12 16,0 0-2-16,-4 5-1 0,-5-9 31 0,4 8 5 16,1 0 2-16,-1 4 0 0,-4 0-19 0,0 0-3 15,0 0-1-15,0 5 0 0,0-5-13 0,-4 0-3 16,4 0-8-16,-5 0 12 0,1 0-20 0,4-4-5 15,-5 4-1-15,5-3 0 16,0-9-142-16,0 0-29 0</inkml:trace>
  <inkml:trace contextRef="#ctx0" brushRef="#br0" timeOffset="959">512 199 1314 0,'-4'-4'58'0,"4"4"12"0,-5-4-56 0,5 4-14 0,0 0 0 16,0 0 0-16,0 0 75 0,0 0 12 0,0 0 2 0,0 0 1 15,0-4-64-15,0 4-13 0,0 0-2 0,0 0-749 16</inkml:trace>
</inkml:ink>
</file>

<file path=ppt/ink/ink2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5:17.324"/>
    </inkml:context>
    <inkml:brush xml:id="br0">
      <inkml:brushProperty name="width" value="0.05" units="cm"/>
      <inkml:brushProperty name="height" value="0.05" units="cm"/>
      <inkml:brushProperty name="color" value="#177D36"/>
      <inkml:brushProperty name="fitToCurve" value="1"/>
    </inkml:brush>
  </inkml:definitions>
  <inkml:trace contextRef="#ctx0" brushRef="#br0">202 591 633 0,'0'0'56'0,"0"0"-44"0,0 0-12 0,0 0 0 0,0 0 143 16,0 0 26-16,0 0 6 0,0 0 1 0,-5 4-39 0,5-4-7 15,0 0-2-15,0 0 0 0,-4 4-51 0,4-4-10 16,0 0-3-16,0 0 0 0,0 0-52 0,0 0-12 15,4-8 0-15,5 0 0 0,0-1 0 0,5 1 0 16,-5 0 0-16,0-4 0 0,5 4 0 0,0 0 0 16,-5 0 0-16,9-4 0 0,-4 4 0 0,-1-4 0 15,1 3 0-15,0 1 0 0,-1 0 0 0,5 0 0 16,1 4 0-16,-1 0 0 0,-4 0 0 0,4-4 0 16,-5 8 0-16,1 0 0 0,4 0 0 0,-9 0 0 15,5 4 0-15,-5 0 0 0,0 0 0 0,-9-4 0 16,9 8 0-16,-4 0 0 0,-5-8 0 0,4 8 0 15,-4 0 0-15,5 5 0 0,4-5 28 0,-9 4 3 16,-4 0 0-16,-6 0 0 16,1 0-50-16,-4 0-9 0,-1 0-3 0,0 1 0 0,1-5 31 0,-5 4 0 15,4-8 0-15,0 4 0 0,-4-4 0 0,0 0 0 0,9-4 0 16,-5 4 0-16,-4-8 0 0,9 4 0 16,0-4 0-16,4 0 0 0,0 0 0 0,1-4 0 15,-1-4 0-15,5 4 0 0,-4-5 0 0,-5 1 0 0,-5-4 0 16,5 4 0-16,9-4 0 0,-5 0 0 0,-8-1 0 15,-1 1 0-15,5 0 0 0,-9 4 0 0,0 0 0 0,4 0 0 16,-4 4 0-16,-1-1 0 0,1 9 0 16,0 0 0-16,0 0 22 0,0 9 10 0,4-5 3 0,0 8 0 15,-4 0-19-15,4-4-3 0,1 8-1 0,8 0 0 16,5-3 4-16,-9 3 0 0,5-4 0 0,-1 4 0 16,0-4-16-16,5 4 0 0,0-4 0 0,5-3 0 15,0-1 57-15,-1 0 6 0,-4-8 1 0,0 0 0 0,9 4-52 0,-9-4-12 16,14 0 0-16,-5 0 0 0,5 0 0 0,-1-4 0 15,1 0 0-15,0 0 0 0,-5 0 0 0,4-4 0 16,10 3 0-16,-5-3 0 0,-9 4 0 16,10 0 0-16,-1 0 0 15,0 0 0-15,-4-4-151 0,4 4-33 0,23-8-6 16,-18 8-2-16</inkml:trace>
  <inkml:trace contextRef="#ctx0" brushRef="#br0" timeOffset="281">844 461 1267 0,'0'0'56'0,"0"0"12"0,0 0-55 0,0 0-13 0,0 0 0 16,13 0 0-16,1-4 105 0,0 4 19 0,-1 0 3 0,1 0 1 15,-14 0-52-15,14 0-9 0,4 0-3 0,0 4 0 0,-4-4 0 16,-1 0 0-16,1 0 0 0,0 0 0 0,-1 4-48 0,1-4-16 16,0 0 10-16,-5 0-10 15,-9 0-77-15,13-4-21 0,6 4-4 0,-10-4-774 16</inkml:trace>
  <inkml:trace contextRef="#ctx0" brushRef="#br0" timeOffset="686">1299 441 1677 0,'0'0'36'0,"0"0"8"0,0 12 2 0,0-4 2 0,0 4-38 0,0 0-10 16,0 1 0-16,-5 3 0 0,1-4 83 0,-1 0 14 0,5 0 3 16,-4 4 1-16,4-3-58 0,-5-1-12 0,1-4-3 15,4 0 0-15,0-8 4 0,0 0 0 0,0 0 0 0,0 0 0 16,0 0-20-16,0 0-3 0,0 0-1 0,0 0 0 16,0 0-8-16,4-8-11 0,1 0 3 0,-1 0 0 15,-4-5 8-15,9 5 0 0,-4-4 0 16,4 0 0-16,-4 0 0 0,4-4 0 0,0 4 0 0,0-1 0 15,-4-3 0-15,4 4 0 0,0 0 0 0,0 4 0 16,0 0 0-16,0 0 11 0,-4 4-3 0,4-4 0 16,0 4-8-16,0-5 0 0,5 9 0 0,-5-4 0 15,-9 4 0-15,9 4 8 0,0-4-8 0,-5 4 8 16,-4-4 0-16,14 9 0 0,-9-1 0 0,4 4 0 0,-5-4 29 16,-4 4 6-16,0 0 1 0,5 4 0 0,-1 1-36 15,-4-5-8-15,0 8 0 0,0-4 0 0,0 0 0 16,0-4 0-16,5 5 0 0,-5-1 0 15,5-4-145-15,-5 4-31 0,4-4-7 0,1-4-738 16</inkml:trace>
  <inkml:trace contextRef="#ctx0" brushRef="#br0" timeOffset="965">1736 587 345 0,'0'0'31'0,"0"0"-31"16,0 0 0-16,9-4 0 0,-9-5 216 0,5 1 38 15,-1 4 7-15,1-4 2 0,-5 0-151 0,0 0-31 16,0 0-5-16,0-4-2 0,0 4-23 0,-5 0-5 16,-4 0-1-16,5-1 0 0,-1 1-5 0,1 4 0 0,-6 0-1 15,1 0 0-15,-4 4-11 0,4 0-1 0,-1 0-1 0,-3 4 0 16,4 0-5-16,4 0-1 0,5-4 0 0,-9 8 0 16,0 1-12-16,9-9-8 0,-5 12 8 0,5 0-8 15,-4-4 11-15,4 4-3 0,9-4 0 0,-5 4 0 16,1-4 0-16,0 0 0 0,8 1 0 0,1-1 0 15,0 0-8-15,-5 0-11 0,-9-8 3 0,13 4 0 16,6 0-154-16,-1 4-30 16,9-4-7-16,-4-4-1 0</inkml:trace>
  <inkml:trace contextRef="#ctx0" brushRef="#br0" timeOffset="1185">1905 570 864 0,'0'0'76'16,"0"0"-60"-16,0 0-16 0,0 0 0 15,0 0 132-15,0 0 23 0,0 0 5 0,0-8 0 16,0 0-50-16,0 0-10 0,0 0-3 0,4-4 0 0,1 4-57 0,-1 4-11 16,1-4-2-16,-1 0-1 0,1 4-9 0,-1-5-1 15,1 1-1-15,0 4 0 16,-1-4-7-16,5 0 0 0,-4 4-8 0,4-4 12 15,-5 4-12-15,6 0 0 0,-1 0 8 0,0 0-8 16,0 0-119-16,0 4-26 0,0 0-6 0</inkml:trace>
  <inkml:trace contextRef="#ctx0" brushRef="#br0" timeOffset="1644">2114 587 748 0,'0'0'67'0,"0"0"-54"0,0 0-13 0,0 0 0 16,0 0 138-16,0 0 25 0,0 0 5 0,0 0 0 15,0 0-70-15,9-8-14 0,0-1-4 0,-4 1 0 0,4 0-26 16,-5 0-6-16,1 0 0 0,4-4-1 0,-4 4-27 0,-1 0-6 16,5-4-1-16,0 4 0 0,-4 3-13 0,-1-3 11 15,6 4-11-15,-10 4 10 0,4-8-10 0,5 4 12 16,0 0-12-16,0 4 12 0,-9 0-12 0,0 0 0 15,0 0 9-15,0 0-9 0,0 0 9 0,0 0-9 16,0 0 12-16,5 4-12 0,4 0 8 0,-9-4-8 16,0 0 0-16,0 12 0 0,0-12 0 0,0 8 0 15,0-8 0-15,0 0 0 0,0 0 0 0,0 13 0 16,0-13 0-16,0 0 0 0,0 0 0 0,0 0 0 16,0 0 0-16,0 0 0 0,0 0 0 0,9 4 0 15,5 0 0-15,-5-4 0 0,5 0 0 0,-5-4 0 16,0 4 0-16,5-4 0 0,-10 4 0 0,5 0 0 15,-9 0 0-15,9-4 0 0,0 0 0 0,-9 4 0 16,0 0 0-16,0 0 0 0,9 0 0 0,-9 0 0 16,10 0 13-16,-10 0-4 0,9 4 15 0,-9-4 2 0,0 0 1 15,4 12 0-15,1-4-8 0,-1 4-2 0,1 0 0 16,-5 0 0-16,-5 0-17 0,10 0-9 0,-1 1 1 16,1 3 0-1,-5-4-60-15,5 4-12 0,4-4-3 0</inkml:trace>
  <inkml:trace contextRef="#ctx0" brushRef="#br0" timeOffset="1924">2674 793 1087 0,'0'0'48'0,"14"-4"10"15,-5 0-46-15,0 0-12 0,0 0 0 0,5-8 0 0,-5 0 88 0,0-1 16 16,4 1 4-16,-8-8 0 0,0 0-49 0,-1 0-10 16,1-9-1-16,-5-3-1 0,0 4-23 0,-5-9-4 15,1 1 0-15,-1-1-1 0,0 1-6 0,1-5-1 16,-5 1 0-16,0-5 0 0,0 5-12 0,0-1 9 16,-5 1-9-16,5 4 8 0,0-1 0 0,0 5 0 15,-1 3 0-15,6 9 0 0,-1 4 4 0,1 4 1 16,4 8 0-16,0 4 0 15,0 0-37-15,0 0-7 0,0 0-1 0</inkml:trace>
  <inkml:trace contextRef="#ctx0" brushRef="#br0" timeOffset="2114">2984 757 230 0,'0'0'20'0,"0"0"-20"0,0 0 0 0,0 0 0 16,0 0 224-16,0 0 41 0,0 0 8 0,0 0 2 15,4-13-188-15,5 9-38 0,-9 4-7 16,9-16-2-16</inkml:trace>
</inkml:ink>
</file>

<file path=ppt/ink/ink2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5:15.488"/>
    </inkml:context>
    <inkml:brush xml:id="br0">
      <inkml:brushProperty name="width" value="0.05" units="cm"/>
      <inkml:brushProperty name="height" value="0.05" units="cm"/>
      <inkml:brushProperty name="color" value="#177D36"/>
      <inkml:brushProperty name="fitToCurve" value="1"/>
    </inkml:brush>
  </inkml:definitions>
  <inkml:trace contextRef="#ctx0" brushRef="#br0">251 433 288 0,'0'0'25'0,"0"0"-25"0,0 0 0 0,0 0 0 0,0 0 200 0,0 0 36 16,0 0 6-16,4 8 2 0,5-4-116 0,-9-4-24 15,0 0-4-15,0 0 0 0,0 0-27 0,0 0-5 16,0 0 0-16,0 0-1 0,0 0-11 0,0 0-1 15,0 0-1-15,0 0 0 0,0 0-43 0,0 0-11 16,0-4 0-16,0-4 0 0,0 0 53 0,0-5 9 16,5 5 2-16,-5-8 0 0,4 0-31 0,1 0-5 15,-1-4-2-15,1-1 0 16,0-3-42-16,-1 0-8 0,-4 4-1 0,0-5-1 0,9 5 26 0,-4-4 0 16,-1-1 0-16,1 1 0 0,-1 4 24 0,1 0 9 0,-5 4 3 15,0-1 0 1,0 5-58-16,0 4-11 0,0-4-3 0,-5 0-629 0,-4 0-127 15</inkml:trace>
  <inkml:trace contextRef="#ctx0" brushRef="#br0" timeOffset="705">0 117 1630 0,'37'-8'72'0,"-19"8"16"15,-9 0-71-15,-9 0-17 0,0 0 0 0,0 0 0 16,0 0 128-16,14 0 21 0,-1 4 5 0,5-4 1 0,1 0-73 15,3 0-14-15,-3 4-4 0,3-4 0 0,-3-4 0 16,3 4 0-16,1 4 0 0,0-4 0 0,0 0-51 0,-5 0-13 16,5 0 0-16,-5 0 0 0,0 0 0 0,0 0 0 15,-4 0 0-15,0-4 0 16,-5 4-100-16,4 0-22 0,1 0-5 0,-5-4-1 16,5 4-3-16,-5 0-1 0,0 0 0 0,5-4 0 15,-1 4 7-15,-4-4 1 0,0 4 0 0,-4 0 0 0,4 4 82 0,-9-4 17 16,0 0 3-16,0 0 1 0,0 0 58 0,0 12 12 15,0 4 3-15,0 0 0 0,-9 5 52 0,4-5 12 16,1 4 1-16,-5 0 1 0,4 5-22 0,-4-1-5 16,5-4-1-16,-1 4 0 0,-4-3-27 0,4-1-6 15,-4-4-1-15,9 4 0 0,-4-4-17 0,4 1-4 16,0-17-1-16,-5 12 0 0,5-12-13 0,0 0-2 16,0 0-1-16,0 0 0 0,0 0-18 15,9 4 0-15,-9-4 0 0,9 0 0 0,-4 0 0 0,9-4-9 16,-5-4 1-16,0 0 0 0,4 0 8 0,-3-5 0 0,3 5-9 15,-4 0 9-15,5 0 0 0,-5-4 0 0,0 4 0 16,0 0 0-16,0 0-9 0,1 0 9 0,-6 4-12 0,1-1 12 16,-1 1-15-16,-4 4 4 0,0 0 1 15,0 0 0-15,0 0 10 0,0 0 0 0,0 0 0 0,5 13 0 16,-1-5 0-16,1 0 0 0,-1 4 0 0,1-4 0 16,-1 4 0-16,1-4 0 0,0 0 0 0,4 0 0 15,-5 1 0-15,5-1 0 0,0-4 0 0,1 0 0 16,-1 0 12-16,0-4-1 0,0 0-1 15,5-4 0-15,-5 4 3 0,0-4 1 0,4 0 0 0,-3-4 0 16,-1 3-3-16,0-3-1 0,0 4 0 0,-5-4 0 0,1 0-10 16,0 0 12-16,-1 0-12 0,-4 0 12 0,-4 4-12 0,4-4 0 15,0 8 0-15,0 0 8 0,0 0 0 0,0 0-8 16,-10 0 12-16,10 0-4 0,-13 0 4 0,8 8 1 16,5-8 0-16,-9 8 0 15,5 0-3-15,-6 0-1 0,1 4 0 0,0 4 0 16,5-3-9-16,4-1 12 0,0 4-12 0,9-4 12 0,0 0-12 0,-5 0 8 15,-4 0-8-15,5-3 8 0,4-1-8 0,5-4 0 16,-1 0 0-16,1 0 0 0,0-4 0 0,-1 4-9 16,-4-4 9-16,5 0-13 0,-5-4-1 15,5 4 0-15,-5-4 0 0,5 4-775 16,-1-8-155-16</inkml:trace>
</inkml:ink>
</file>

<file path=ppt/ink/ink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5:40:19.023"/>
    </inkml:context>
    <inkml:brush xml:id="br0">
      <inkml:brushProperty name="width" value="0.05" units="cm"/>
      <inkml:brushProperty name="height" value="0.05" units="cm"/>
      <inkml:brushProperty name="fitToCurve" value="1"/>
    </inkml:brush>
  </inkml:definitions>
  <inkml:trace contextRef="#ctx0" brushRef="#br0">20 258 806 0,'0'0'72'0,"0"0"-58"15,0 0-14-15,0 0 0 0,0 0 170 0,0 0 31 16,0 0 7-16,0 0 0 0,0 0-83 0,0 0-17 0,0 0-3 15,0 0-1-15,0 0-58 0,0 34-12 0,-10-9-2 0,10 9-1 16,0-9-4-16,-9 9-1 0,9 9 0 16,9-10 0-16,-18 10 11 0,18 8 3 0,1-9 0 0,-1 17 0 15,-9-8-2-15,10 8 0 0,-10-25 0 0,19 17 0 16,-19 17-30-16,9-9-8 0,1 0 0 0,-1 0 0 16,1-8 28-16,-10 0 4 0,9 0 0 15,-9-9 1-15,0 1-33 0,0-10 0 0,10-7 0 0,0-1 0 16,-10-8-29-1,0-17-10-15,0 0-1 0,0 0-1 0,0 0-227 0,0 0-44 0,9-42-10 16,-9 42-2-16</inkml:trace>
  <inkml:trace contextRef="#ctx0" brushRef="#br0" timeOffset="307">239 105 460 0,'0'0'20'0,"9"-8"5"0,-9 8-25 0,0 0 0 16,19-8 0-16,-19 8 0 0,19-9 106 0,-9 1 16 15,9-9 3-15,-19 17 1 0,0 0-36 0,0 0-7 16,19 0-2-16,-19 0 0 0,19 17 0 0,-9-9 0 16,9 17 0-16,-10-8 0 0,1 9 35 0,-10 8 8 15,9 0 0-15,1 8 1 0,-10 0-46 0,9 1-10 16,1 7-1-16,-1-7-1 0,-9 16-23 0,10-8-4 15,-10 8 0-15,0 0-1 0,9-8-12 0,1 0-3 16,-10 0 0-16,0-9 0 0,0 0-12 0,9 9-4 16,-9 0 0-16,0-9 0 0,-9 1 4 0,9-10 0 0,9 1 0 15,-9-8 0-15,0-1-12 0,0 1 0 0,0-10 0 16,0-16 0 0,0 0-132-16,0 0-21 0,0 0-5 0,0 0-786 0</inkml:trace>
  <inkml:trace contextRef="#ctx0" brushRef="#br0" timeOffset="810">125 232 867 0,'0'0'38'0,"0"0"9"0,9-16-38 0,1-10-9 15,-1 1 0-15,-9 8 0 0,0 17 40 0,10-17 5 16,9-9 2-16,-10 10 0 0,-9 16 13 0,19-17 4 15,0 8 0-15,10-8 0 0,-29 17-56 0,9-8-8 16,-9 8 0-16,38-9-10 0,-9 1 63 0,9 8 13 16,0-9 2-16,0 1 1 0,-9 8 27 0,19 0 4 15,-10 0 2-15,9 0 0 0,-9 0-15 0,10 17-3 16,-19-9-1-16,18 9 0 0,-18 0-29 0,9 0-6 16,-10 0 0-16,-8 0-1 0,-1 0-15 0,-10 8-4 15,-9-25 0-15,0 34 0 0,0-8-13 0,-9 7-3 16,-1-7-1-16,1 8 0 0,-11 0-11 0,-8-9 0 15,9 0 0-15,-19 1 0 0,0 8 0 0,0-9 0 16,9 17 0-16,-19-16 0 0,1 8-15 0,9-9 2 16,0-8 0-16,9 0 0 0,10-9 21 0,0 9 4 0,9-17 0 15,10 0 1-15,0 0-13 0,0 0-18 16,29 17 4-16,-1 0 1 0,1-8 33 0,0-9 8 0,9 8 0 16,0 9 1-16,0-17-15 0,10 17-3 0,-10 0-1 15,19 0 0-15,-10 8 6 0,20 1 0 0,0 7 1 0,9 1 0 16,0-17 10-16,0 17 1 0,10 0 1 0,-19 0 0 15,-1-9-5-15,1 9-2 0,-19-8 0 0,9 7 0 16,-9 1-4-16,-10 9-1 0,-10-18 0 0,10 9 0 16,-9 0-17-16,-1-9-12 0,-18 1 1 0,9-1 1 15,0 0 10-15,-9 9 14 0,-1-17-3 0,-9 9-1 0,0-1-10 16,0 0 0-16,0-8 0 0,0-17 0 16,0 0-118-16,0 0-22 0,-19 17-5 0</inkml:trace>
  <inkml:trace contextRef="#ctx0" brushRef="#br0" timeOffset="1025">2068 1418 288 0,'19'-59'25'0,"0"42"-25"15,-19 17 0-15,19-9 0 0,0 9 305 0,-19 0 56 16,0 0 11-16,0 0 3 0,0 0-224 0,0 0-45 0,0 0-9 0,0 0-1 16,0 0-68-16,0 0-14 0,0 0-2 0,0 0-904 15</inkml:trace>
</inkml:ink>
</file>

<file path=ppt/ink/ink2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7:24.091"/>
    </inkml:context>
    <inkml:brush xml:id="br0">
      <inkml:brushProperty name="width" value="0.05" units="cm"/>
      <inkml:brushProperty name="height" value="0.05" units="cm"/>
      <inkml:brushProperty name="fitToCurve" value="1"/>
    </inkml:brush>
  </inkml:definitions>
  <inkml:trace contextRef="#ctx0" brushRef="#br0">60 729 1267 0,'0'0'28'0,"0"0"5"0,0 0 2 0,0 0 1 0,-4-4-36 0,-1-4 0 16,5-5 0-16,0 1 0 0,0 0 58 0,-5 0 5 15,5 0 1-15,0-4 0 0,-4 0 0 0,-1-5 0 16,5 5 0-16,-4-4 0 0,4-4-52 0,-5 3-12 0,5-7 0 0,-4 4 0 15,-1-5 0-15,5 1 0 0,-4 4 0 0,4-4 0 16,-5-1 0-16,0 5 0 0,5 0 0 0,-4-1 0 16,4 1 0-16,0 4 0 0,0 0 0 0,0-1 0 15,0 5 0-15,0 0 0 0,0 0 0 0,0 4 0 16,4 4 0-16,-4-1 0 0,0 5 0 0,0 4 0 16,0 0-48-1,0 0-13-15,0 0-3 0,0 0 0 0</inkml:trace>
  <inkml:trace contextRef="#ctx0" brushRef="#br0" timeOffset="300">142 668 288 0,'0'0'12'0,"5"8"4"0,-5-8-16 0,0 0 0 16,0 0 0-16,0 0 0 0,0 0 220 0,0 0 42 15,0 0 8-15,0 0 2 0,0 0-167 0,4-4-33 16,1-4-6-16,-5 0-2 0,4 0 2 0,-4-4 0 16,0-4 0-16,0-5 0 0,0 1-7 0,0 0-2 15,5 0 0-15,-5-5 0 0,-5-3-41 0,5 4-16 16,0-1 11-16,0-3-11 0,-4 0 24 0,4-1 0 16,-5-3-1-16,5 0 0 0,-4-1-37 0,-1 5-7 15,5 0-2-15,-4 3 0 0,4-3 23 0,0 8 0 16,-5 0 0-16,0-1 0 0,5 5 0 0,0 0 0 0,-4 4 0 15,4 0 0 1,4 0-107-16,1 3-17 0,-10 1-3 0,5 8-1 0</inkml:trace>
</inkml:ink>
</file>

<file path=ppt/ink/ink2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7:20.134"/>
    </inkml:context>
    <inkml:brush xml:id="br0">
      <inkml:brushProperty name="width" value="0.05" units="cm"/>
      <inkml:brushProperty name="height" value="0.05" units="cm"/>
      <inkml:brushProperty name="fitToCurve" value="1"/>
    </inkml:brush>
  </inkml:definitions>
  <inkml:trace contextRef="#ctx0" brushRef="#br0">92 665 576 0,'0'0'51'0,"0"0"-41"0,0 0-10 0,-9 0 0 0,5 0 150 0,-1-4 28 16,5 4 6-16,-9-4 0 0,0-4-49 0,4-1-11 16,-4-3-1-16,5 0-1 0,-1-4-34 0,1 0-8 15,-1 4 0-15,0-5-1 0,1 1-31 0,-1 0-5 16,1-12-2-16,-1 8 0 0,5-1-21 0,0 5-5 16,0-4-1-16,0-4 0 0,5-1-14 0,-5 1 9 15,4 4-9-15,1 0 8 0,-1-9-8 0,1 9 0 16,0 0 0-16,-1 0 0 0,5 3-8 0,-4-3-8 15,4 0 0-15,0 8-1 16,0-9-115-16,-4 9-22 0,4 0-5 0</inkml:trace>
  <inkml:trace contextRef="#ctx0" brushRef="#br0" timeOffset="-1604">406 519 633 0,'0'0'56'0,"0"0"-44"0,0 0-12 0,0 0 0 0,0 0 194 16,0 0 37-16,0 0 7 0,0 0 2 16,0 0-91-16,0 0-17 0,0 0-4 0,0 0-1 0,0 0-50 0,0 0-9 15,0 0-3-15,0 0 0 0,0 0-16 0,0-8-3 16,0-4-1-16,5 4 0 0,-5 0-21 0,0 0-4 16,5-1 0-16,-5 1-1 0,0 0-19 0,0 0 0 15,-5 0 0-15,5 8 0 0,0 0 0 0,0-8 0 16,0-4 0-16,-5 4 0 0,5-4-16 0,0-1 4 15,0 1 0-15,0 0 0 16,5 4-184-16</inkml:trace>
  <inkml:trace contextRef="#ctx0" brushRef="#br0" timeOffset="-1426">347 167 1638 0,'0'0'72'0,"0"0"16"0,0 0-71 16,0 0-17-16,0 0 0 0,0 0 0 0,9-4 94 0,0-4 15 0,-4 4 3 0,-5 4 1 15,0 0-75-15,0 0-15 0,9-8-3 0,-9 8-1 16,-9-12-50-16,0 3-9 16,9 9-3-16,0 0-557 0,-5-12-112 0</inkml:trace>
  <inkml:trace contextRef="#ctx0" brushRef="#br0" timeOffset="-1127">598 402 403 0,'0'16'36'0,"0"-16"-36"15,0 12 0-15,0 0 0 0,0-4 336 0,-5 0 61 16,5 4 12-16,-4 5 3 16,-6-5-263-16,6 4-52 0,-1 0-10 0,-4 0-3 0,5-8-16 0,-1 9-3 0,1-5-1 0,-1 0 0 15,0-4-51-15,1 4-13 0,-1-8 0 0,5-4 0 16,-4 8 0-16,4-8 0 0,0 0 0 0,0 0-714 15,0 0-146-15</inkml:trace>
  <inkml:trace contextRef="#ctx0" brushRef="#br0" timeOffset="-773">821 296 1728 0,'0'0'38'0,"0"9"8"15,0 3 2-15,4 0 0 0,-4 0-39 0,0-4-9 0,0 4 0 0,0-4 0 0,0 4 104 0,0 5 20 16,0-5 3-16,-4 4 1 0,4-4-103 0,-5 4-25 16,1 5 0-16,-1-5 0 0,-4 0 0 0,4 0 0 15,-4 0 0-15,5 0 0 16,-1-3 0-16,1 3 0 0,-5-8 0 0,4 4 0 0,-4-4 0 0,4-4 0 16,1 0 0-16,4-4 0 0,-9 4 24 0,4 0-1 0,5-4 0 15,0 0 0 1,-9-4-242-16,4 0-48 0,-8-16-9 0,13 20-3 0</inkml:trace>
  <inkml:trace contextRef="#ctx0" brushRef="#br0" timeOffset="-526">734 74 691 0,'0'0'61'16,"0"0"-49"-16,0 0-12 0,0 0 0 15,0 0 233-15,0 0 44 0,0 0 9 0,0 0 2 0,0 0-155 0,0 0-30 16,0 0-7-16,0 0 0 0,0 0-49 0,0 0-10 16,0 0-1-16,0 0-1 0,0-8-24 0,0 8-11 15,5-8 10-15,-5 8-10 16,0 0-100-16,0 0-27 0,0 0-5 0</inkml:trace>
  <inkml:trace contextRef="#ctx0" brushRef="#br0" timeOffset="516">1089 576 633 0,'0'0'56'0,"0"0"-44"15,0 0-12-15,0 0 0 0,0 0 194 0,9-4 37 16,-4-4 7-16,0-1 2 0,-1 1-96 0,1 0-18 0,-1 0-4 16,-4 0-1-16,0-4-46 0,0 0-10 0,5 0-1 0,-5-5-1 15,0 1-23-15,0 4-5 0,-5-4-1 0,5 0 0 16,-4-8-18-16,-1-1-4 0,1 1-1 0,-1 0 0 16,5-1-11-16,0-3 0 0,0 4 9 0,-5-1-9 15,-4 1 0-15,0 4 0 0,5-4 0 0,-5 7 0 16,-1-3-14-16,1 4-7 0,0 4-2 15,5 0 0-15,-5 0-153 16,4 4-32-16,0 4-5 0,5 4-2 0</inkml:trace>
  <inkml:trace contextRef="#ctx0" brushRef="#br0" timeOffset="833">1322 276 1958 0,'0'0'43'0,"0"0"9"0,9 0 1 0,4-4 3 0,-13 4-45 0,9 0-11 16,5 0 0-16,-5 0 0 0,0-4 53 0,5 4 9 0,0 0 2 0,-1 0 0 15,1 0-52-15,0 4-12 0,-5-4 0 0,4 4 0 16,-4-4 0-16,-9 0 0 0,14 0 0 0,-14 0 0 31,5 8-100-31,-5-8-22 0,0 0-5 0,0 0-1 0</inkml:trace>
  <inkml:trace contextRef="#ctx0" brushRef="#br0" timeOffset="1240">1804 495 576 0,'0'0'51'0,"0"0"-41"16,0 0-10-16,0 0 0 0,0 0 147 0,0 0 27 15,0 0 6-15,0 0 0 0,-4-8-84 0,4 8-16 16,0-8-4-16,0-1-1 0,-5-3-14 0,0 4-2 15,1-4-1-15,-1 0 0 0,-4 4-42 0,0-4-8 16,0-4-8-16,0-1 12 0,4-3 23 0,-4 4 5 16,0-4 0-16,0-1 1 0,0 1-26 0,0 0-6 15,4 0-1-15,1 0 0 0,-5-1-8 0,4 1 0 16,1 4 0-16,4 0 8 0,-5-1 4 0,10 1 1 0,-5 0 0 16,4 4 0-16,-4 0-13 0,5 0 0 0,4-4 0 0,-5 7 0 15,5-3 0-15,-4 4 0 0,4 0-9 0,0 4 9 31,-9 4-62-31,0 0-6 0,0 0-2 0,14 0-722 0</inkml:trace>
  <inkml:trace contextRef="#ctx0" brushRef="#br0" timeOffset="1715">1954 236 1198 0,'0'0'53'0,"0"0"11"0,0 8-51 0,5 0-13 16,-1 0 0-16,1 0 0 0,-5 4 99 0,0-4 17 16,0 5 3-16,0-5 1 0,5 4-45 0,-5 0-9 15,0-12-2-15,0 12 0 0,0 0-29 0,0-12-7 16,0 0 0-16,0 0-1 0,0 0-27 0,0 0 0 15,0 16 0-15,0-16 0 0,0 0 0 0,0 0 0 16,0 0 0-16,0 0 0 0,0 0 33 0,0 0 2 16,0 0 0-16,0 0 0 0,0 0-27 0,0 0-8 15,0 0 0-15,0 0 0 0,0 0 0 0,-5-8 0 0,5 0 8 0,0 0-8 16,5 0 0-16,-5 0 0 0,0-4 8 16,4 0-8-16,5 4 0 0,-4-1 0 0,-1-3 8 15,-4 4-8-15,5 0 0 0,4-4 8 0,-4 4-8 0,4 0 0 16,-5 0 8-16,1 0-8 0,8 4 0 0,-8-1 0 15,0 1 9-15,-1 0-9 0,5 4 0 0,-9 0 9 16,0 0-9-16,9 4 8 0,-4 0-8 0,-5-4 8 16,4 13-8-16,1-1 0 0,0 0 9 0,-1-4-9 15,1 8 0-15,-5-4 8 0,0 0-8 0,4 1 0 16,-4-13 0-16,5 12 0 0,-5 4 0 0,0-16 8 16,0 12-57-16,0-12-11 15,0 12-3-15</inkml:trace>
  <inkml:trace contextRef="#ctx0" brushRef="#br0" timeOffset="1965">2337 321 1497 0,'0'0'66'0,"0"12"14"0,0-12-64 16,0 12-16-16,0 4 0 0,-5 4 0 0,1-3 106 0,4 3 18 15,-5-4 3-15,5 0 1 0,-9 0-103 0,9 1-25 16,-5-1 0-16,1 0 0 0,-1-4 0 0,1-4 0 0,4 0 0 16,0-8 0-1,-5 8-97-15,5-8-25 0,0 0-5 0,0 0-1 0</inkml:trace>
  <inkml:trace contextRef="#ctx0" brushRef="#br0" timeOffset="2571">2492 434 1036 0,'0'0'46'0,"0"0"10"0,0 0-45 0,0 0-11 0,0 0 0 0,0 0 0 0,0 0 53 0,0 0 9 16,0 0 2-16,0 0 0 0,0 0 0 0,0 0 0 16,0 0 0-16,0 0 0 0,0 0-52 0,0 0-12 15,0 0 0-15,0-8 0 0,0 0 0 0,4-4 0 16,-4 4 0-16,5-4 0 0,-5-5 0 0,4 5 0 15,-4 4 0-15,5 0 0 16,-1 4 54-16,1-4 8 0,4-4 2 0,0 8 0 0,0-4-55 0,-4-1-9 16,4 1 0-16,0 0 0 0,-4 0 0 0,-1 4 0 15,-4 4 0-15,9 0 0 0,0-8 23 0,-9 8-1 16,0 0 0-16,9 8 0 0,-9-8-14 0,14 0-8 16,-14 0 10-16,9 12-10 0,-9-12 17 0,9 8-2 0,-4 5-1 15,4-1 0-15,-9-12 56 0,5 12 11 0,-1 4 3 0,1 0 0 31,-5-16-104-31,4 12-21 0,-4-12-4 0,0 0-1 0,0 0 46 0,0 0 0 0,0 0 12 0,0 0-2 16,0 0-10-16,0 0 0 0,0 0 0 0,0 0 8 16,0 0-8-16,0 0 0 0,0 0-12 0,0 0 12 15,0 0 0-15,0 0 0 0,0 0 0 0,0 0 0 16,5-4 0-16,-1 0 0 0,-4 4 0 0,0 0 0 16,5-4 0-16,-5 0 0 0,4 0 0 0,1 0 0 15,-1-4-24-15,1 4 4 0,0-4 0 16,-5 8 0-16,0 0 33 0,0 0 7 0,0 0 2 0,0 0 0 15,0 0-35-15,0 0-7 0,0 0-2 0,0 0 0 0,0 0 22 16,0 0 0-16,0 0 0 0,0 0 0 0,9 12 0 16,-9-12 0-16,0 16 0 0,0-16 0 0,4 12 0 15,1 0 0-15,-5-3 0 0,4 3 0 16,-4-12-116-16,0 12-20 0,0 4-3 16,5-8-591-16</inkml:trace>
  <inkml:trace contextRef="#ctx0" brushRef="#br0" timeOffset="2854">2851 523 1213 0,'0'0'53'0,"9"0"12"0,0-4-52 0,1 4-13 0,-10 0 0 0,9-4 0 16,0-4 111-16,0 4 19 0,-5-4 4 0,6 0 1 16,-1 0-61-16,-5-1-12 0,1-3-2 0,-1 0-1 15,1-4-27-15,-5 0-4 0,0-4-2 0,0-1 0 16,0-3-26-16,-5 0 8 0,-4-5-8 0,0 5 0 16,-5-4 0-16,1 4 0 0,-5-1 0 0,4 1 0 15,-4 0 0-15,4 3 0 0,0 5 0 0,-4-4 0 16,5 4-100-16,-1 4-26 0,0 0-5 0</inkml:trace>
  <inkml:trace contextRef="#ctx0" brushRef="#br0" timeOffset="5218">3229 649 1267 0,'0'0'28'0,"0"0"5"0,0 0 2 0,0 0 1 0,0 0-36 0,0 0 0 0,0 0 0 0,0 0 0 15,0 8 109-15,0-8 15 0,0 0 4 0,0 0 0 16,0 0-103-16,0 0-25 0,0 0 0 0,0 0 0 16,0 0 56-16,0 0 7 0,0 0 1 0,-4-4 0 15,4-9-52-15,0 5-12 0,0-4 0 0,-5 0 0 16,5-4 0-16,-5 0 0 0,5 0 0 0,0-1 0 15,-4-7 0-15,-1 0 0 0,5 4 0 0,0-5 0 16,-4 5 0-16,4-4 0 0,9-5 0 0,-9 1 0 16,0 4 0-16,0-5 0 0,0 5 0 0,0 0 0 15,0-4 0-15,0 7 0 0,0 1 0 0,0 0 0 0,0 8 31 16,0-4 3-16,-5 3 1 0,5 1 0 16,0 12-60-16,0 0-12 0,0 0-3 0,0 0 0 15,0 0-124-15,0 0-26 0,0 0-5 0,0 0-1 0</inkml:trace>
  <inkml:trace contextRef="#ctx0" brushRef="#br0" timeOffset="5548">3420 669 1036 0,'0'0'23'0,"0"0"5"0,0 0 0 0,0 0 1 0,0 0-29 0,0 0 0 0,0 0 0 0,0 0 0 16,0 0 76-16,0 0 8 0,0 0 3 15,0 0 0-15,0 0-11 0,-4-4-1 0,-1-4-1 0,-4 0 0 16,5-5-34-16,-1 1-8 0,-4-4 0 0,4 0-1 16,1-4 26-16,-1-5 6 0,1-3 1 0,-1 0 0 15,-4 3-52-15,5-3-12 0,-1-4 0 0,0-1 0 16,-4 1 0-16,5 0 0 0,-1 3 0 0,5 1 0 15,-4 0 37-15,-1-1 5 0,1 1 1 0,-1 8 0 16,5-5-18-16,0 5-3 0,0 0-1 0,0 4 0 16,0 0-21-16,0 3 0 0,0-3 0 0,0 8 0 15,0 8-120-15,0 0-28 0,0 0-5 0,0 0-403 16,0 0-80-16</inkml:trace>
  <inkml:trace contextRef="#ctx0" brushRef="#br0" timeOffset="6420">3648 725 806 0,'0'0'17'0,"0"0"4"15,0 0 1-15,0 0 2 0,0 0-24 0,0 0 0 0,0 0 0 0,0 0 0 0,9-4 56 0,-9 4 6 16,5-8 2-16,4 0 0 0,-5 4 0 0,1-4 0 15,-1 0 0-15,1 4 0 0,-5 4 0 0,5-4 0 16,4-4 0-16,0 4 0 0,-5-4-52 0,-4 8-12 16,9-4 0-16,1 0 0 0,-6 0 54 0,-4 4 8 15,0 0 2-15,9-5 0 0,0 1-52 0,-9 4-12 16,0 0 0-16,9 0 0 0,0 0 0 0,1 4 0 16,-10-4 0-16,9 5 0 0,-9-5 0 0,0 0 0 15,4 8 0-15,5 0 0 0,-9-8 0 0,9 8 0 16,-4 0 0-16,-5-8 0 0,0 0 24 0,5 8 3 15,-1 4 0-15,-4-12 0 0,0 8-15 0,0 4-4 0,5-4 0 16,-5 1 0-16,0-9-8 0,0 8 0 0,0-8 0 16,-5 4 0-16,5-4 0 0,-4 8 0 0,-6-4 0 0,10-4 0 31,0 0-26-31,-9 8-7 0,9-8-2 0,-9 0 0 0,9 0 35 0,-9 0 0 0,0 0 0 0,0 0 0 16,0-8 0-16,4 4 0 0,5 4 0 0,-9-8 0 15,-4 0 0-15,3-1 0 0,1 1 0 0,0 0 0 16,-4 0 0-16,3 0 0 0,1 0 0 0,-4 0 0 15,-1 0 0-15,5 0 0 0,0 4 0 0,0 0 0 16,4 0 0-16,-4 0 0 0,0 4 0 0,0 0 0 16,0 4 44-16,4 0 16 0,-4 0 4 0,5 4 0 15,-6 0-52-15,6-4-12 0,-1 4 0 0,1 4 0 16,-1-4 0-16,5 0 0 0,0-8 0 0,-4 12 0 16,4-3-11-16,0-9-5 0,0 0 0 0,4 8-1 0,-4-8 27 15,5 12 6-15,-5-12 0 0,9 4 1 0,-9-4-1 16,0 0-1-16,14 4 0 0,-14-4 0 0,9 0-3 0,4-4-1 15,-4 4 0-15,5-4 0 0,-9 0-11 0,8 0 0 16,-13 4 0-16,9-4 0 0,0 4 0 0,5-4 0 16,-5-4-12-16,0 3 12 15,-9 5-177-15,0 0-28 0,19-8-6 0,-19 8-1 0</inkml:trace>
  <inkml:trace contextRef="#ctx0" brushRef="#br0" timeOffset="7290">4190 495 403 0,'0'0'17'0,"0"0"5"0,0 0-22 0,0 0 0 16,0 0 0-16,0 0 0 0,0 0 170 0,0 0 30 15,0 0 5-15,0 0 2 0,0 0-93 0,0 0-18 0,0 0-4 16,0 0-1-16,0 0-31 0,0 0-5 0,0 0-2 16,0 0 0-16,0 0-13 0,0 0-2 0,0 0-1 0,0 0 0 15,0 0-15-15,0 0-3 0,0 0-1 16,0 0 0-16,-5-8-6 0,1 4-2 0,4 4 0 0,-9-4 0 15,-1 0-10-15,1-5 0 0,-4 5 0 0,-1-4 8 16,5 4-8-16,-5-4 0 0,1 0 0 0,-1 4 0 16,0 0 0-16,1 0 0 0,-1 0 0 0,0 0 0 15,1 0 0-15,4 0 0 0,-1 4 0 0,1 0 0 16,-4 0 0-16,-1 0 8 0,10 0-8 0,-6 0 0 16,6 0 0-16,4 0 8 0,-9 0-8 0,9 0 0 15,0 0 8-15,0 0-8 0,0 0 8 0,0 0-8 0,0 0 8 16,0 0-8-16,-5-4 8 0,5 4-8 0,0 0 0 0,0 0 0 15,0 0 8-15,5-8-8 0,-5 0 0 0,0 8 0 16,0 0 0-16,0 0 0 0,4-9 0 0,-4 9 0 16,9-4 0-16,1 0 0 0,-10 4 0 0,4-4 0 15,10 0 0-15,-10 0 0 0,-4 4 0 0,14-4 0 16,-10 0 0-16,10 0 0 0,-5 4 17 0,0-4 2 16,5 0 0-16,-5 0 0 0,5-4-31 0,-5 4-5 15,0 0-2-15,5 0 0 0,-5 0 42 0,0 0 8 16,5 0 1-16,-5-1 1 15,0 1-53-15,4 4-10 0,-8-4-2 0,4 4-1 0,0 0 55 0,-4-4 11 16,4 0 3-16,-9 4 0 0,0 0-36 0,0 0 0 16,9 0 0-16,-9 0-9 15,0 0-108-15,0 0-22 0,0 0-4 0,0 0-633 0</inkml:trace>
  <inkml:trace contextRef="#ctx0" brushRef="#br0" timeOffset="7624">3989 600 172 0,'0'0'16'0,"0"0"-16"16,0 0 0-16,0 0 0 0,14-4 246 0,-5 4 46 15,-9 0 10-15,9 0 2 0,0 0-150 0,1 0-30 16,-1 0-5-16,-9 0-2 0,13 4-42 0,-4-4-9 16,1 4-2-16,-1-4 0 0,4 0-32 0,-4 0-6 15,1 0-2-15,3 0 0 0,-4 4-16 0,0-4-8 16,-4 0 8-16,4 0-8 0,-9 0 0 0,9 4-12 15,-9-4 0-15,0 0-580 16,9-4-116-16</inkml:trace>
  <inkml:trace contextRef="#ctx0" brushRef="#br0" timeOffset="8252">4399 608 230 0,'0'0'10'0,"0"0"2"0,0 0-12 0,0 0 0 0,0 0 0 0,0 0 0 0,0 0 221 16,0 0 42-16,0 0 8 0,0 0 1 0,0 0-168 0,0 0-35 15,9-4-6-15,-9 4-2 0,5-4-22 16,-5 4-5-16,4-8-1 0,1 0 0 0,0 0 3 0,-5 0 0 16,4 0 0-16,-4-5 0 0,5 1-11 0,-5 0-1 15,0-4-1-15,0 4 0 0,-5 0-14 0,5-5-9 16,-4-3 12-16,4 8-12 0,-5-4 0 0,5 0 0 16,0 0 0-16,0-1 0 0,0 5 10 0,0 4-10 15,0 0 8-15,0 0-8 0,5-4 8 0,-5 4-8 16,0 8 0-16,0 0 8 0,4-8 2 0,-4 8 0 15,0 0 0-15,9 0 0 0,-9 0 1 0,9 8 0 16,5-4 0-16,-5 4 0 0,-4 4-11 0,4-4 0 16,0 4 0-16,5-4 0 0,-5 4 0 0,0-3 0 15,9 7 0-15,-4-4 0 0,-1 0 0 0,-4 0 0 16,0 4-9-16,5-4 9 0,0-3 0 0,-10-1 0 16,-4-8 0-16,14 8 0 0,-5 0 0 0,0 0 0 15,-9-8-8-15,0 0 8 0,0 0 17 0,14 4 7 0,-14-4 2 0,0 0 0 31,0 0-72-31,9 4-14 0,-9-4-4 0,0 0 0 0,0 0 103 0,0 0 20 0,9-8 4 0,-9 8 1 16,9-12-64-16,-4 0-13 0,-1-1-3 16,-4-3 0-16,5 4 16 0,-1 0 8 0,-4 0 0 0,0 0-8 15,5-4 13-15,-5-5-4 0,0 5-1 0,0-4 0 16,0-4-8-16,0 3 0 0,0 1 0 0,0-4 0 16,0 0 0-16,0 3 0 0,-5 1 0 0,5 4 0 15,0 0 0-15,0 0 0 0,0 3 0 0,0 1 0 16,0 0 0-16,5 4 0 0,-5 8 0 0,0 0 0 15,0 0 0-15,0 0 0 0,0 0 0 0,0 0-575 16,0 0-120-16</inkml:trace>
</inkml:ink>
</file>

<file path=ppt/ink/ink2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8:19.898"/>
    </inkml:context>
    <inkml:brush xml:id="br0">
      <inkml:brushProperty name="width" value="0.05" units="cm"/>
      <inkml:brushProperty name="height" value="0.05" units="cm"/>
      <inkml:brushProperty name="color" value="#177D36"/>
      <inkml:brushProperty name="fitToCurve" value="1"/>
    </inkml:brush>
  </inkml:definitions>
  <inkml:trace contextRef="#ctx0" brushRef="#br0">0 0 1036 0,'0'0'46'0,"0"0"10"0,0 0-45 15,0 0-11-15,0 0 0 0,0 0 0 0,0 0 104 0,0 0 20 16,0 0 3-16,0 0 1 0,0 0-103 0,0 0-25 15,0 0 0-15,0 0 0 0,0 0 0 0,9 8 0 16,0 0 0-16,-5 0 0 0</inkml:trace>
</inkml:ink>
</file>

<file path=ppt/ink/ink2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8:20.074"/>
    </inkml:context>
    <inkml:brush xml:id="br0">
      <inkml:brushProperty name="width" value="0.05" units="cm"/>
      <inkml:brushProperty name="height" value="0.05" units="cm"/>
      <inkml:brushProperty name="color" value="#177D36"/>
      <inkml:brushProperty name="fitToCurve" value="1"/>
    </inkml:brush>
  </inkml:definitions>
  <inkml:trace contextRef="#ctx0" brushRef="#br0">0 0 1036 0,'0'0'46'0,"0"0"10"0,0 0-45 0,0 0-11 0,0 0 0 0,0 0 0 16,0 0 53-16,0 0 9 0,0 13 2 0,0-13 0 16</inkml:trace>
</inkml:ink>
</file>

<file path=ppt/ink/ink2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8:19.651"/>
    </inkml:context>
    <inkml:brush xml:id="br0">
      <inkml:brushProperty name="width" value="0.05" units="cm"/>
      <inkml:brushProperty name="height" value="0.05" units="cm"/>
      <inkml:brushProperty name="color" value="#177D36"/>
      <inkml:brushProperty name="fitToCurve" value="1"/>
    </inkml:brush>
  </inkml:definitions>
  <inkml:trace contextRef="#ctx0" brushRef="#br0">938 421 172 0,'0'0'8'0,"0"0"1"0,0 0-9 0,0 0 0 16,0 0 0-16,0 0 0 0,0 0 206 0,0 0 39 16,0 0 8-16,0 0 2 0,0 0-165 0,0 0-33 15,0 0-6-15,0 0-2 0,0 0 12 0,0 0 3 16,0 0 0-16,0 0 0 0,0 0-8 0,0 0 0 16,0 0-1-16,0 0 0 0,0 0-37 0,0 0-7 0,0 0-2 0,0 0 0 15,0 0-9-15,0 0 0 16,0 0 0-16,0 0 0 0,0 0 53 0,0 0 9 15,9 8 2-15,-9-8 0 0,0 0-64 0,4 8-21 0,5 0 0 0,-9 0-829 16</inkml:trace>
</inkml:ink>
</file>

<file path=ppt/ink/ink2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8:20.246"/>
    </inkml:context>
    <inkml:brush xml:id="br0">
      <inkml:brushProperty name="width" value="0.05" units="cm"/>
      <inkml:brushProperty name="height" value="0.05" units="cm"/>
      <inkml:brushProperty name="color" value="#177D36"/>
      <inkml:brushProperty name="fitToCurve" value="1"/>
    </inkml:brush>
  </inkml:definitions>
  <inkml:trace contextRef="#ctx0" brushRef="#br0">0 0 1062 0,'0'0'23'0,"0"0"5"0,0 0 0 0,0 0 3 16,5 8-31-16,-5-8 0 0,0 0 0 0</inkml:trace>
</inkml:ink>
</file>

<file path=ppt/ink/ink2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4:53.892"/>
    </inkml:context>
    <inkml:brush xml:id="br0">
      <inkml:brushProperty name="width" value="0.05" units="cm"/>
      <inkml:brushProperty name="height" value="0.05" units="cm"/>
      <inkml:brushProperty name="fitToCurve" value="1"/>
    </inkml:brush>
  </inkml:definitions>
  <inkml:trace contextRef="#ctx0" brushRef="#br0">18 0 1494 0,'0'0'66'0,"0"0"14"0,0 0-64 0,0 0-16 0,0 0 0 0,0 0 0 0,4 12 81 0,1 4 14 16,-10 5 2-16,1-5 1 0,4-4-18 0,0 0-3 16,4 4-1-16,-4 8 0 0,-4 1-13 0,4 3-3 15,-5 4-1-15,5 5 0 16,0-5-10-16,0 5-1 0,-4-1-1 0,4 1 0 16,0-1-19-16,-5 4-3 0,5-3-1 0,-4 3 0 15,4-7-11-15,0-1-2 0,9-4-1 0,-9 1 0 16,4-5-10-16,1-4 0 0,4 0 0 0,-5-3 8 15,1-1-20-15,4-4-4 0,-4-4 0 0,4 0-1 16,-5-8-195-16,5-4-40 0</inkml:trace>
  <inkml:trace contextRef="#ctx0" brushRef="#br0" timeOffset="346">77 591 1281 0,'0'0'56'15,"0"0"13"-15,0 0-55 0,9-4-14 0,0-4 0 0,5 4 0 16,-5 0 115-16,-5-5 20 0,6 5 4 0,-1-4 1 15,0 4-21-15,0 0-4 0,5 0-1 0,4-4 0 16,0-4-31-16,5 0-7 0,-1-8 0 0,6 3-1 16,4 1-23-16,0 0-5 0,-1 0-1 0,6 0 0 0,4-5-18 0,-9 5-4 15,-5-4-1-15,5 4 0 0,-9 4-12 0,4-9-3 16,-4 1 0-16,-5 4 0 0,-4-4-8 0,-1 8 0 16,5-1 9-16,-4 5-9 0,-5-4 0 0,0 8 0 15,0 0-10-15,-9 4 10 16,0 0-152-16,0 0-24 0,0 0-5 0,0 0-851 0</inkml:trace>
  <inkml:trace contextRef="#ctx0" brushRef="#br0" timeOffset="593">168 465 1933 0,'0'0'42'0,"0"8"9"0,0 1 1 0,0 3 4 0,0 4-45 0,5-4-11 0,-1 4 0 0,5 4 0 15,-4 1 105-15,4-1 19 0,5-8 4 0,-1 8 1 16,1 1-47-16,-1 3-10 0,6 0-1 0,3-4-1 16,1 5-6-16,5-1 0 0,-1 4-1 0,5 1 0 15,4-1-31-15,-4-4-7 0,4 0-1 0,1 5 0 16,-1-9-12-16,-4 4-2 0,-5 1-1 0,1-1 0 16,-1-4-9-16,-4 0 0 0,0-4 0 0,4 5 0 15,-9-5-66-15,0 4-12 0,-4-8-2 16,-5-4-1-16,5 0-137 0,-5-3-27 0</inkml:trace>
  <inkml:trace contextRef="#ctx0" brushRef="#br0" timeOffset="980">1315 1052 1126 0,'0'0'50'0,"0"0"10"0,0 12-48 0,0-12-12 16,0 0 0-16,0 0 0 0,-4 4 96 0,-5 4 16 0,-5-4 3 15,0 5 1-15,1-5-36 0,-1-4-8 0,0 0 0 16,1-4-1-16,-6-5-22 0,1 5-4 15,5-4-1-15,-6 0 0 0,6-4 16 0,-1 0 2 0,-4-4 1 0,0-4 0 16,9-5-36-16,-5-7-7 0,0-5-2 0,1-3 0 16,3 0-6-16,1-1-2 0,0-3 0 0,0-1 0 15,0 5-30-15,4-1-5 16,1 1-2-16,-1-1 0 0,5 9 53 0,-4-1 10 0,4-3 3 0,4 0 0 16,1 3-29-16,-1 5-10 0,6-5 0 0,-1 5 9 15,-5 8-9-15,5 4 0 0,0 0-10 0,1 7 10 31,-1 1-30-31,0 4 0 0,4 0 0 0,-13 4-640 0,0 0-128 0</inkml:trace>
  <inkml:trace contextRef="#ctx0" brushRef="#br0" timeOffset="1468">1511 603 1036 0,'0'0'92'0,"5"16"-73"16,-1 8-19-16,1-3 0 0,-5-5 179 0,4 4 32 0,1 4 6 16,-1-3 2-16,1-9-100 0,-1 0-20 0,-4-12-4 15,0 16-1-15,-4-4-46 0,8 4-10 0,1 9-2 0,-5-9 0 16,0-16-20-16,0 0-5 0,5 8-1 0,-5 4 0 15,-5-4-10-15,5 4 0 0,0-12 0 0,0 0 0 16,0 0-27-16,0 0-10 16,0 0-3-16,0 0 0 0,0 0 60 0,0-8 12 0,0-4 3 0,0 4 0 15,0-4-35-15,0 0 0 0,0 0 0 0,0-9 0 16,5 5 0-16,-1 0 0 0,-4-4 0 0,5 4 0 16,-1-1 0-16,1 1 0 0,4-4 0 0,-5 4 0 15,6 8 28-15,-1-4 1 0,0-5 1 0,4 1 0 16,-3 4-43-16,3-4-9 0,-4 4-2 0,5 0 0 15,0 3 24-15,-5 5 0 0,0 0 0 0,0 4 8 0,0 0 4 16,5 8 1-16,-5 5 0 0,-5 3 0 0,5-8 19 16,-4 12 3-16,4 4 1 0,-4 5 0 0,-1-1-12 15,1 0-3-15,-1 1 0 0,1-1 0 0,-5 0-12 0,0-3-9 16,4-1 12-16,1-8-12 0,-5 0 0 0,5 5 0 16,-1-9 0-16,5 4 0 0,-4-8 0 0,4 4 0 15,-5 0 0-15,10 0-12 16,-5-4-144-16,0 1-29 0,0-5-6 0</inkml:trace>
  <inkml:trace contextRef="#ctx0" brushRef="#br0" timeOffset="1670">2208 805 921 0,'9'12'40'0,"-5"-8"10"0,1 5-40 0,-1-1-10 0,1 0 0 0,4 4 0 15,-9 0 208-15,5 8 39 0,-5 1 8 0,0 7 1 16,0-4-168-16,-5 0-33 0,1-3-7 0,-1 3-2 16,-4 0-46-16,4 0-15 0,-4 1 0 0,5-5 0 15,-5-4 15-15,4 0 0 0,5 1 0 0,-5-5-583 16,5 0-113-16</inkml:trace>
  <inkml:trace contextRef="#ctx0" brushRef="#br0" timeOffset="2803">2681 911 230 0,'0'0'10'0,"0"0"2"0,0 0-12 0,0 0 0 0,0 0 0 0,0 0 0 16,0 0 208-16,0 0 40 0,0 0 7 0,0 0 1 15,0 0-140-15,0 0-28 0,0 0-5 0,0 0-2 16,0 0-21-16,0 0-4 0,0 0 0 0,0 0-1 0,0 0-26 0,0 0-5 16,0 0 0-16,0 0-1 0,0 0-2 0,0 0 0 15,0 0 0-15,5-9 0 0,-10-3-1 0,5 4-1 16,0 8 0-16,5-8 0 0,-1-4-3 0,-4 8-1 16,0 4 0-16,5-8 0 0,-5-4-2 0,4 4 0 15,1-1 0-15,-1 1 0 0,1 0-13 0,0-4 0 16,-10 0 8-16,5 0-8 0,0 0 0 0,0 4 0 15,0 8 0-15,0-12 0 0,-5-5 0 0,5 1 0 16,5 0 0-16,-5 4 0 0,-5 0 0 0,5 4 0 16,5-1 0-16,-5-3 0 0,0 0 0 0,0 4 0 15,0 0 8-15,0 8-8 0,0 0 0 0,5-8 8 16,-1 0-8-16,-4 8 0 0,0 0 9 0,0-12-9 16,5 4 8-16,-1-1-8 0,-4 9 0 0,0 0 0 15,0 0 0-15,0 0 0 0,9-4 0 0,0 0 8 0,1 0-8 16,-10 4 0-16,0 0 43 0,9-4 3 15,0-4 1-15,0 4 0 16,-9 4-75-16,0 0-14 0,9-4-3 0,0 0-1 0,0 4 46 0,0 0 0 0,0-4 0 16,-9 4 0-16,0 0-14 0,14-4-6 0,-14 4-2 15,9 0 0-15,-9 0 22 0,0 0 0 0,14 8 0 16,-5-4 0-16,-9-4 26 0,0 0 10 0,9 12 1 0,0-4 1 16,-9-8-22-16,5 12-4 0,4-3 0 15,-5 3-1-15,-4-4-3 0,5 4-8 0,-1-4 12 0,1 0-4 16,0 4-8-16,-5-4 12 0,4 5-12 0,-4-1 12 15,5 4-4-15,-5-4-8 0,4 0 12 0,-4 0-4 16,5 0-8-16,-5 1 0 0,0-1 0 0,-5 0 8 16,10-8-8-16,-5 4 0 0,0 12 9 0,0-8-9 15,4-4 0-15,-4-4 8 0,-4 5-8 0,4-1 0 0,0-8 0 16,0 0-15-16,0-12 3 0,0 12 0 0,0 0 12 16,0 0 13-16,0 0-2 0,0 0-1 0,-5-9-10 0,5-3 0 15,0-4 0-15,0 4 0 0,0 0 0 16,0 12 0-16,5-8 0 0,-1-4 0 0,-4-5 0 15,0 9 0-15,0 8 0 0,0-12 0 0,0-12 0 0,5 0 0 16,-5 7 0-16,4-3 0 0,6 8 0 0,-6-4 0 16,1 4 0-16,-1 0 0 0,1-5 0 0,4 5 0 15,-5 0 0-15,1 4 8 0,4 4-8 0,-4-4 0 16,4 0 0-16,0 4 8 16,0 4-8-16,-5 0 10 0,10 4-10 0,-5 0 10 0,-9-4 0 0,5 4 0 15,8 4 0-15,-3 4 0 0,-1 0 14 0,0 4 4 0,0 1 0 16,0 7 0-16,-4-4-9 0,4 8-2 0,-5-3 0 15,1 3 0-15,-1-4-6 0,1 1-2 0,-1-5 0 0,1 4 0 16,-1 0-9-16,-4-11 0 0,0-13 0 16,0 0 8-16,0 0-8 0,0 0 0 0,5 8 0 15,-5 0 0-15,0 4 0 0,5 4 0 0,-5-16 0 16,0 0 0-16,-5 8-130 16,5-8-18-16,0 0-4 0</inkml:trace>
</inkml:ink>
</file>

<file path=ppt/ink/ink2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5:00.761"/>
    </inkml:context>
    <inkml:brush xml:id="br0">
      <inkml:brushProperty name="width" value="0.05" units="cm"/>
      <inkml:brushProperty name="height" value="0.05" units="cm"/>
      <inkml:brushProperty name="fitToCurve" value="1"/>
    </inkml:brush>
  </inkml:definitions>
  <inkml:trace contextRef="#ctx0" brushRef="#br0">210 1226 576 0,'0'0'25'16,"0"0"6"-16,0 0-31 0,0 0 0 0,0 0 0 0,0 0 0 15,9 8 211-15,0-4 36 0,-9-4 7 0,0 0 2 16,0 0-54-16,0 0-10 0,9 5-3 0,-9-5 0 15,0 0-204-15,0 0-41 0,14-9-8 0,-14 9-1 0,0-12 107 0,4-4 22 16,-4 0 4-16,9 0 0 0,-4-5-3 0,-1 1-1 16,1-4 0-16,0 0 0 0,-5-5-51 0,4 1-13 15,1-4 0-15,-10-9 0 0,1-3 0 0,-1-9 0 16,0-12 0-16,-4-8 0 0,0 1 0 0,0 3 0 16,0 0 0-16,-5 4 0 0,-4 5 0 0,0-1 0 15,0 4 0-15,-5-4 0 0,0 13 0 0,10 12 0 16,-6-1 0-16,6 9 0 15,-10 8-100-15,9 3-22 0,5 9-5 0,0 4-513 16,-14-4-102-16</inkml:trace>
</inkml:ink>
</file>

<file path=ppt/ink/ink2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5:01.205"/>
    </inkml:context>
    <inkml:brush xml:id="br0">
      <inkml:brushProperty name="width" value="0.05" units="cm"/>
      <inkml:brushProperty name="height" value="0.05" units="cm"/>
      <inkml:brushProperty name="fitToCurve" value="1"/>
    </inkml:brush>
  </inkml:definitions>
  <inkml:trace contextRef="#ctx0" brushRef="#br0">32 130 1177 0,'0'0'52'0,"0"0"11"0,0 0-51 0,0 0-12 15,-5 12 0-15,5-12 0 0,0 0 115 0,0 8 20 16,0 4 4-16,0-12 1 0,0 0-51 0,0 0-9 16,0 0-3-16,0 0 0 0,10 4-2 0,3-4-1 15,-4 0 0-15,5 0 0 0,4 4-7 0,0-4-2 16,5-4 0-16,0 4 0 0,4 0-18 0,1 0-4 15,3 4-1-15,1-4 0 0,5-4-20 0,-5 4-4 16,-5-4-1-16,5 4 0 0,4-4-17 0,-4 4 0 16,-9 0-11-16,0-4 11 0,4 4 0 0,-9-4 0 15,0 0 8-15,-9 0-8 16,-9 4-17-16,0 0-10 0,0 0-1 0,0 0-1 16,0 0-193-16,0 0-38 0</inkml:trace>
  <inkml:trace contextRef="#ctx0" brushRef="#br0" timeOffset="207">0 445 1623 0,'14'0'72'0,"-10"0"15"0,-4 0-70 0,9 4-17 0,1 0 0 0,-1 1 0 16,4-14 124-16,1 5 20 0,4 0 5 0,0 4 1 15,5 0-44-15,4 4-9 0,5 4-1 0,-4 1-1 16,4-9-29-16,4 0-6 0,0 4 0 0,5 0-1 15,-9 0-59-15,-4-4 0 0,-6 0-12 0,6 0 1 16,-6 8 11-16,1-4 0 0,0 0-9 0,0-4 9 16,-5 0-136-16,0 4-24 0,0 0-4 0</inkml:trace>
  <inkml:trace contextRef="#ctx0" brushRef="#br0" timeOffset="650">1257 134 691 0,'0'0'61'0,"0"0"-49"16,0 0-12-16,-5-4 0 0,1 0 131 0,-10 0 23 15,-9 0 5-15,5 0 1 0,0-5-77 0,0 1-15 16,-5 4-4-16,0 0 0 0,-9 4-8 0,5 4-3 0,-1 4 0 0,-3 5 0 15,8-1 7-15,-4 8 2 0,4 4 0 0,0 0 0 16,5 1-18-16,4-1-3 0,0 8-1 16,5 1 0-16,5-1-16 0,4 1-3 0,4-1-1 0,5 0 0 15,1 1 0-15,8-5-1 0,-5-4 0 0,6 1 0 16,3-5 0-16,-3 0 0 0,3 0 0 0,-3-8 0 16,3 1 1-16,1-9 1 0,4-4 0 0,1-4 0 15,-10 4-21-15,5-4 9 0,0-1-9 0,-1-3 0 16,1-8 0-16,-5 0 0 0,-4 0 0 0,0-4 0 15,-5-5 0-15,4 5 0 0,-4 0 0 0,1-4-9 16,-10-5 26-16,0 1 6 0,0-4 1 0,-5-5 0 16,0 1-71-16,1-1-13 0,-5 1-4 15,0-1 0-15,4 1 52 0,-9 4 12 0,1 3 0 0,-1 5 0 0,5 4 0 0,0 8 0 16,9-1 0-16,0 5 0 0,-14-4-12 16,10 8 0-16,4 4 0 0,-14 4-630 31,14-4-126-31</inkml:trace>
</inkml:ink>
</file>

<file path=ppt/ink/ink2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5:08.032"/>
    </inkml:context>
    <inkml:brush xml:id="br0">
      <inkml:brushProperty name="width" value="0.05" units="cm"/>
      <inkml:brushProperty name="height" value="0.05" units="cm"/>
      <inkml:brushProperty name="fitToCurve" value="1"/>
    </inkml:brush>
  </inkml:definitions>
  <inkml:trace contextRef="#ctx0" brushRef="#br0">101 846 1476 0,'0'0'32'0,"0"0"8"15,0 0 0-15,0 0 1 0,0 0-33 0,0 0-8 0,0 0 0 0,0 0 0 0,0 0 95 0,0 0 17 16,0-9 3-16,0 1 1 0,-5 0-32 0,-4 4-5 15,4-4-2-15,5 0 0 0,0 8-25 0,0 0-6 16,-4-4-1-16,4-4 0 0,0 4-37 0,0 4-8 16,0 0 0-16</inkml:trace>
  <inkml:trace contextRef="#ctx0" brushRef="#br0" timeOffset="171">0 287 633 0,'0'0'28'0,"0"0"6"0,0 0-34 0,14 0 0 0,-14 0 0 0,0 0 0 16,0 0 362-16,0 0 66 0,0 0 12 0,0 0 4 16,0 0-307-16,5-4-61 0,-5 4-12 0,0 0-2 15,0 0-62-15,0 0 0 0,4-4-9 0,-4 4 0 16,0 0-95 0,0 0-20-16,0 0-3 0,5-8-820 0</inkml:trace>
  <inkml:trace contextRef="#ctx0" brushRef="#br0" timeOffset="552">392 757 1983 0,'0'0'44'0,"0"0"8"0,0 0 3 16,0 0 1-16,0 0-45 0,0 0-11 0,0 0 0 0,0 0 0 0,-5-5 69 0,-4 5 12 16,9 0 3-16,-13-4 0 0,8-4-38 0,-4 0-7 15,0 0-2-15,0 0 0 0,4-4 22 0,1 0 4 16,-1 0 1-16,1-9 0 0,-1 1-52 0,1-4-12 16,4 0 0-16,-5-5 0 0,5 1 0 0,0 4 0 15,0-1 0-15,5-3 0 0,-5 0 0 0,4-1 0 16,-4-3 0-16,5 4 0 0,-1-1 0 0,-4 5 0 15,9-4 0-15,-4-1 0 0,4 9 0 0,5 0 0 16,-5 0 0-16,0-1 0 0,4 1 0 0,-3-4 0 16,-1 4 0-16,4 0 0 0,1 3 0 0,0 1 0 0,4 4 0 15,0 4 0-15,0 0 26 0,1 4 2 0,-1 4 1 16,-5 0 0-16,1 0-29 0,-5 4 0 0,9 4 0 0,-4-4 0 16,-14-4-138-1,0 0-24-15,0 0-5 0</inkml:trace>
  <inkml:trace contextRef="#ctx0" brushRef="#br0" timeOffset="761">205 376 1958 0,'0'0'87'0,"0"0"17"0,9 8-83 16,1 0-21-16,-1 0 0 0,-9-8 0 0,9 0 158 0,4 4 27 15,-3-8 6-15,3 4 1 0,-4 4-103 0,5 1-20 16,0-5-4-16,4 0-1 15,-5-5-51-15,6 1-13 0,3-4 0 0,-3 8 0 0,3 0 21 0,1 0 2 16,5 8 0-16,-6-4 0 16,-8-8-77-16,4 0-15 0,0 4-3 0,1 0-762 15,-1 0-152-15</inkml:trace>
</inkml:ink>
</file>

<file path=ppt/ink/ink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5:40:15.669"/>
    </inkml:context>
    <inkml:brush xml:id="br0">
      <inkml:brushProperty name="width" value="0.05" units="cm"/>
      <inkml:brushProperty name="height" value="0.05" units="cm"/>
      <inkml:brushProperty name="fitToCurve" value="1"/>
    </inkml:brush>
  </inkml:definitions>
  <inkml:trace contextRef="#ctx0" brushRef="#br0">47 109 1054 0,'0'0'23'0,"0"0"5"0,0-17 0 0,0 17 3 0,0 0-31 0,0 0 0 0,0-9 0 0,0 9 0 15,0 0 53-15,0 0 5 16,0 0 1-16,0 0 0 0,0 0-47 0,0 0-12 0,0 0 0 0,0 0 0 15,0 0 59-15,0 0 9 0,0 0 3 0,0 0 0 16,0 0 19-16,0 0 4 0,0 0 1 0,0 0 0 16,0 0-11-16,0 0-3 0,0 0 0 0,0 17 0 15,-9 9-6-15,9-1-2 0,0-8 0 0,0 17 0 16,0 0-58-16,-10 8-15 0,10-8 0 0,0 17 0 16,10 8 38-16,-10 0 5 0,9 9 1 0,-9 17 0 15,0-1-30-15,0-7-6 0,0-1 0 0,10-17-8 16,-10-8 17-16,0 0-3 0,-10-1-1 0,10-7 0 15,0-1-13-15,0-8 0 0,0 0 0 0,0 8 0 0,10-25 0 16,-10 9 0-16,9-1 0 0,-9-25 0 16,0 0-100-16,0 0-22 0,19 17-5 0,-19-17-922 15</inkml:trace>
  <inkml:trace contextRef="#ctx0" brushRef="#br0" timeOffset="344">0 786 972 0,'0'0'43'0,"0"0"9"0,0 0-42 0,0 0-10 0,0 0 0 0,0 0 0 16,0 0 119-16,0 0 21 0,0 0 5 0,19 0 1 15,0 9-6-15,0-9 0 0,0 0-1 0,0-9 0 16,-19 9-57-16,19-8-11 0,0-1-3 0,19-8 0 16,-9-17-22-16,-10 17-5 15,9-8-1-15,1-9 0 0,-1 9-24 0,1-9-6 0,9 0-1 0,-9 0 0 16,18 0-9-16,10-16 0 0,-9 16 0 0,0 0 0 16,-1-9 53-16,-9 18 9 0,0 0 2 0,-9 8 0 15,0-9-80-15,-10 9-15 16,9 0-3-16,-9 1-1 0,-9 7 27 0,-10 9 8 0,0 0 0 0,0 0 0 15,-29 0-80-15,20 0-8 0,9 0-3 0</inkml:trace>
  <inkml:trace contextRef="#ctx0" brushRef="#br0" timeOffset="587">85 566 288 0,'0'0'25'0,"0"0"-25"0,0 0 0 0,19 25 0 0,-9-8 280 0,-1 0 50 16,-9-17 10-16,19 17 3 16,-9 0-127-16,-1 0-24 0,11 8-6 0,-1-16-1 0,0 16-97 0,9-8-19 0,1 17-4 0,9 0-1 15,-10-17 0-15,11 8 0 0,8 18 0 16,-9-1 0-16,-9-8 0 0,9 0 0 0,0 8 0 0,-9 0 0 16,9 1-51-16,-10-1-13 0,1-8 0 0,-1 0 0 15,1 8 0-15,-19-16 0 0,-10 7 0 0,9 1 0 16,10-8 0-16,-9-1 0 0,9 0 0 0,0-8-851 15,9 0-173-15</inkml:trace>
  <inkml:trace contextRef="#ctx0" brushRef="#br0" timeOffset="968">1600 1099 518 0,'0'0'46'0,"0"0"-37"0,0 0-9 0,0 0 0 16,0 0 271-16,0 0 52 0,0 0 10 0,0 0 3 16,0 0-167-16,0 0-33 0,0-8-6 0,9-17-2 15,-9 8-51-15,10-9-10 0,-10 26-3 0,0 0 0 16,0 0-51-16,0 0-13 0,0-17 0 0,-10 0 0 31,10 0-43-31,0 17-11 0,0-17-2 0</inkml:trace>
  <inkml:trace contextRef="#ctx0" brushRef="#br0" timeOffset="1112">1495 329 1414 0,'0'0'63'0,"0"0"13"0,0 0-61 0,0 0-15 0,0 0 0 0,0 0 0 0,0 0 72 15,0 0 12-15,0 0 3 0,0 0 0 0,0 0-70 0,0 0-17 16,0 0 0-16,0 0-764 16</inkml:trace>
  <inkml:trace contextRef="#ctx0" brushRef="#br0" timeOffset="1438">2238 41 1728 0,'0'0'38'0,"0"0"8"0,0 0 2 0,0 0 0 0,9 25-39 0,-9-25-9 0,10 17 0 0,9 9 0 16,-19-1 53-16,10 1 9 0,-10-26 2 0,0 33 0 15,9 1 0-15,-9 0 0 0,0 9 0 0,0-10 0 16,10 10 0-16,-10-1 0 0,-10 9 0 0,10 0 0 16,0-9-52-16,10 17-12 0,-10 1 0 0,0-10 0 15,0-7 0-15,9-1 0 0,-9 9 0 0,10 0 0 16,-10-1 0-16,0 1 0 0,9 0 0 0,1-17 0 16,-10 8 0-16,9-16 0 0,1-1 0 0,-10-8 0 15,0-17-112 1,0 0-24-16,0 0-6 0</inkml:trace>
  <inkml:trace contextRef="#ctx0" brushRef="#br0" timeOffset="1731">2590 126 806 0,'0'0'36'0,"0"0"7"0,0 0-35 0,0 0-8 16,0 0 0-16,0 0 0 0,0 0 53 0,0 0 9 16,0 0 2-16,0 0 0 0,10 25 51 0,-1 1 10 15,-9-1 3-15,10 9 0 0,9 0 0 0,-10 0 0 16,1-1 0-16,0 1 0 0,-1 0-52 0,1 8-9 16,-1-8-3-16,10 17 0 0,-19 0 0 0,10-9 0 0,-1 1 0 0,1 7 0 15,-10-7-51-15,9-1-13 0,-9 17 0 0,0-8 0 16,0 0 0-16,0-9-18 0,0 1 4 0,-9-10 1 31,9 1-31-31,-10 0-5 0,1-8-2 0,9-26-621 0,0 17-125 0</inkml:trace>
  <inkml:trace contextRef="#ctx0" brushRef="#br0" timeOffset="2262">2000 185 345 0,'38'0'31'0,"-38"0"-31"0,0 0 0 0,9-17 0 0,20 9 162 0,-29 8 26 16,10-26 6-16,9 9 1 0,28 9-87 0,-18-9-18 16,-10 0-3-16,0 0-1 0,0 0-38 0,9 0-7 15,1 9-1-15,-10-1-1 0,10 1 20 0,-1 8 4 16,10 0 1-16,10 8 0 0,0-8 0 0,-1 9 0 15,1-1 0-15,-1-8 0 0,-18 9 0 0,9-9 0 16,-9 0 0-16,-1 8 0 0,1 1 0 0,-1 7 0 16,1 1 0-16,-10-8 0 0,-19-9 0 0,19 17 0 15,-19-17 0-15,10 17 0 0,-10-17-52 0,0 34-12 16,0-1 0-16,0-7 0 0,-10-9 0 0,1 8 0 0,-10 1 0 0,9-1 0 16,-9 0 0-16,9-8 0 15,-9 9 0-15,0-9 0 0,10 0 0 0,-1 0 0 16,-9-1 0-16,10 1 0 0,9-17 0 0,-10 17 0 15,10 9 0-15,0-26 0 0,0 0 0 0,-9 17 0 0,9 0 0 16,0-17 0-16,0 25 0 0,0-8 0 16,0-17 0-16,0 0 0 0,0 0 0 0,0 0 0 0,0 0 0 0,0 0 0 15,0 0 0-15,9 25 0 0,-9-25 0 0,10 17 0 16,9 9 0-16,-10-9 0 0,10 8 0 0,0 9 0 16,10 0 0-16,0 0 0 15,9-1 0-15,-10 1 0 0,20 9 44 0,-10-9 5 0,0 8 2 0,10 9 0 16,9-1-6-16,-10-7-1 15,11-1 0-15,-11-8 0 0,1 0-8 0,9-17-3 0,-19 8 0 0,0-8 0 16,-9-8-77-16,9 8-16 0,-10-1-4 0,1-7 0 16,-10-1 52-16,0 1 12 0,0 8 0 0,-9-9 0 15,-10-8-192-15,0 0-36 0,0 0-8 0,0 0 0 0</inkml:trace>
  <inkml:trace contextRef="#ctx0" brushRef="#br0" timeOffset="2983">3743 778 1036 0,'9'0'23'0,"-9"0"5"0,0 0 0 0,0 0 1 0,19 8-29 0,-9-8 0 0,-10 0 0 0,0 0 0 16,0 0 57-16,0 0 6 0,0 0 1 0,0 0 0 16,9-8 0-16,11 8 0 0,-20 0 0 0,9 0 0 15,20-9 12-15,-1 1 4 0,10-1 0 0,-9 9 0 16,9-17-8-16,0 17-2 0,19-8 0 0,-9-1 0 15,-10 1-13-15,10 8-2 0,9 0-1 0,0 0 0 16,-19 0-2-16,19-9 0 0,-9 9 0 0,9 9 0 0,-9-1-41 0,9 1-11 16,9-1 0-16,11-8 0 15,8 17 53-15,-9-8 9 0,1-1 2 0,8 1 0 0,-8-9-52 16,-1 8-12-16,0 1 0 0,-9-1 0 0,-1-8 54 16,-18 0 8-16,0-8 2 0,-10-1 0 15,-10 1-75-15,1 8-14 0,-29 0-3 0,9-9-1 16,-9 9-5-16,0 0-1 0,0 0 0 0,0 0 0 0,0 0 51 0,0 0 11 15,0 0 1-15,0 0 1 16,-9-8-46-16,-20-1-10 0,-9 1-1 0,-9-1-1 0,-11 1 29 0,1-1 0 16,10 1 0-16,-1-9 0 0,-9 9 0 0,9-9 0 15,1 8 0-15,9-8 0 0,-10 0 0 0,10 0 0 16,0 0 0-16,9 9 0 0,1-9 0 0,8 9 0 16,11-1 0-16,9 9 0 0,-19-17 0 0,19 17 0 15,0 0 0-15,0 0 0 0,0 0 0 0,9-17 0 16,1-8 0-16,9 8 0 0,-9 8 0 0,9 1 0 0,19-9 0 15,-10 17 0-15,20 0 0 0,-10 8 0 0,10 1 0 0,-10-1 0 16,0-8 0-16,9 17 18 0,1-8-2 0,0 8-1 16,-10 0-15-16,0 0 0 0,-10 8 0 0,1 0 0 15,-10 1 0-15,0 8 14 0,0-17-4 0,-9 16-1 16,-1 1-25-16,-9 0-6 0,0 9-1 0,0-10 0 16,0 1 23-16,-9 9 0 0,-10-1 0 0,9 0 0 15,1 1 19-15,-10-1 8 0,-10-8 1 0,10 0 1 16,0 0-29-16,-10-9 0 0,10 0 0 0,0 1 0 15,0-18 0-15,10-8-16 0,-1 9 3 0,10-9 1 16,0 0-93-16,0 0-19 0,0 0-3 0,0 0-1 0</inkml:trace>
</inkml:ink>
</file>

<file path=ppt/ink/ink2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5:12.437"/>
    </inkml:context>
    <inkml:brush xml:id="br0">
      <inkml:brushProperty name="width" value="0.05" units="cm"/>
      <inkml:brushProperty name="height" value="0.05" units="cm"/>
      <inkml:brushProperty name="fitToCurve" value="1"/>
    </inkml:brush>
  </inkml:definitions>
  <inkml:trace contextRef="#ctx0" brushRef="#br0">70 380 403 0,'9'-16'17'0,"0"12"5"0,0 0-22 0,-4-4 0 16,9-5 0-16,-5 5 0 0,0-4 266 0,-5 0 49 15,5-4 9-15,-4 4 3 0,-1-4-199 0,1 3-40 16,0-7-8-16,-5 8-2 0,0-4-42 0,-5 4-8 16,0 0-1-16,1-1-1 0,-5 1-17 0,0 4-9 15,-5 0 10-15,5 4-10 0,-5 4 10 0,1 0-10 16,-1 0 10-16,0 4-10 0,1 0 18 0,-1 4-2 16,5 4-1-16,0 0 0 0,4 1-3 0,1 3-1 15,4-8 0-15,-5 8 0 0,10 0 1 0,-5-4 0 0,0-3 0 16,0-9 0-16,4 12 0 0,5 0 0 0,0 0 0 15,-4 0 0-15,-5-12 4 0,9 4 0 0,-9-4 1 16,14 4 0-16,-14-4-9 0,13 4-8 0,-3 4 9 0,3-8-9 16,-4-8 0-16,0 4 0 0,1 4 0 15,-1-4-10-15,0-4-190 16,4 4-37-16</inkml:trace>
  <inkml:trace contextRef="#ctx0" brushRef="#br0" timeOffset="280">489 396 1195 0,'0'0'52'0,"0"0"12"15,-5 0-51-15,1 0-13 0,4-4 0 0,-5 0 0 0,1 0 87 0,4-4 14 16,-5-8 3-16,1 4 1 0,-1-1-26 0,5 1-6 16,-5-4-1-16,5 0 0 0,0 0-32 0,5-5-6 15,-5 5-2-15,-5-4 0 0,5 0-20 0,0 0-4 16,10 3 0-16,-6 1-8 0,-4 0 11 0,0 0-11 15,5 0 10-15,-1 3-10 0,5-3 16 0,0 4-2 16,-4 0-1-16,0 4 0 0,-1 0 19 0,10 0 4 16,-5 4 1-16,9-4 0 0,-4 4-1 0,-1 0 0 15,6 4 0-15,-6 0 0 0,1 0-17 0,-14 0-4 16,14 4-1-16,-14-4 0 0,0 0-14 0,0 0 0 16,0 0 0-16,0 0 0 15,0 0-156-15,0 0-33 0</inkml:trace>
</inkml:ink>
</file>

<file path=ppt/ink/ink2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5:09.826"/>
    </inkml:context>
    <inkml:brush xml:id="br0">
      <inkml:brushProperty name="width" value="0.05" units="cm"/>
      <inkml:brushProperty name="height" value="0.05" units="cm"/>
      <inkml:brushProperty name="fitToCurve" value="1"/>
    </inkml:brush>
  </inkml:definitions>
  <inkml:trace contextRef="#ctx0" brushRef="#br0">302 581 518 0,'0'0'46'0,"0"0"-37"0,0 0-9 0,0 0 0 15,0 0 168-15,0 0 32 0,4 12 7 0,-4-12 1 16,0 0-58-16,0 0-11 0,0 12-3 0,5 0 0 0,-1 4-40 16,1-3-9-16,-5-1-2 0,0 0 0 0,0-4-40 15,0 8-8-15,0 0-1 0,0 0-1 0,5 5 23 0,-5 3 5 16,0-4 1-16,0 0 0 0,4-3-52 0,-4-1-12 15,0 0 0-15,0 0 0 0,0-4 54 0,0-12 8 16,-4 12 2-16,4 1 0 0,0-1-52 0,0-12-12 16,0 0 0-16,0 0 0 0,0 12 0 0,0-12 0 15,0 0 0-15,0 0 0 0,0 0 0 0,0 0 0 16,0 0 0-16,0 0 0 0,0 0 0 0,0 0 0 16,0 0 0-16,0 0 0 15,0-8-48-15,4-4-13 0,-4-5-3 0,5 1 0 0,-5 0 52 0,4 4 12 16,-4-4 0-16,0-4 0 0,5-1 19 0,-5 5 6 15,4 0 2-15,1 4 0 16,-1-4-43-16,6-1-9 0,-6 1-2 0,1 0 0 0,4 0 41 0,-5-4 8 0,5-1 2 16,1 5 0-16,-1 4-24 0,4 0 0 15,-4 0 0-15,1 4 0 0,-1 4 0 0,0-4 8 16,0 3-8-16,0 5 0 0,-9 0 9 0,9 0-9 0,5 5 12 16,-10-1-12-16,5 4 21 0,-4 0-2 0,4 8-1 15,-4 0 0-15,-1 0 12 0,1 5 2 0,-1-1 1 16,1 4 0-16,4 0-7 0,-5 1-2 0,1-1 0 15,4-4 0-15,-9 0-12 0,5 1-2 0,4-1-1 0,-5-4 0 16,1-4 47-16,-1 0 8 0,1 0 3 0,4 1 0 16,0-1-106-1,0-4-21-15,-9-8-4 0,9 8 0 0,-4 0-31 0,4 0-5 16,0 4-2-16,-9-12-679 0,0 0-136 0</inkml:trace>
  <inkml:trace contextRef="#ctx0" brushRef="#br0" timeOffset="552">70 1127 345 0,'0'0'31'0,"0"0"-31"0,0 0 0 0,0 12 0 0,4-4 211 15,-4-8 36-15,0 0 7 0,0 0 2 0,0 0-76 0,0 0-16 16,-13 0-2-16,13 0-1 0,0 0-77 0,0 0-16 15,0 0-4-15,-10-8 0 16,6 0-14-16,-1 0-3 0,1-4-1 0,-5 0 0 0,9-4-2 0,-5-1 0 16,-4 1 0-16,9-8 0 0,-5 0 20 0,5-5 4 15,-4 1 1-15,4-4 0 0,-5-5-69 0,5 1-23 16,5-5 0-16,-1 1 0 0,-4 3 23 0,0-3 0 16,-4 4 0-16,4-1 0 0,4 5 8 0,-4-1-8 15,5 1 0-15,-5 4 8 16,-5 3-44-16,5 1-8 0,-9 8-3 0,9-4 0 15,5 8-89-15,-1 3-19 0,-4 1-3 0</inkml:trace>
  <inkml:trace contextRef="#ctx0" brushRef="#br0" timeOffset="938">985 1119 1450 0,'0'0'32'0,"0"0"6"0,0 0 2 0,0 0 1 0,0 0-33 0,0 0-8 0,0 0 0 0,0 0 0 0,0 0 108 15,0 0 19-15,0 0 4 0,-9 0 1 0,4-4-50 0,1-4-10 16,-1 0-1-16,-4-4-1 0,4-5-10 0,1 1-1 16,-1-8-1-16,-8 4 0 0,-1-13-21 0,5 5-4 15,4-4-1-15,1-5 0 0,-10-3-13 0,9 3-3 16,-4-3-1-16,0-1 0 0,0 1 9 0,0 4 1 16,0-1 1-16,0 1 0 0,4 3-26 0,-4 5 0 15,0-4 0-15,5 3 0 0,-1 5 0 0,-4 4-17 16,0 0 2-16,0 3 1 0,4 5 2 0,1 4 1 15,-10-4 0-15,9 8 0 16,5 4-132-16,0 0-26 0,-4 0-6 0</inkml:trace>
  <inkml:trace contextRef="#ctx0" brushRef="#br0" timeOffset="1586">1335 1022 1587 0,'0'0'35'0,"0"0"7"0,0 0 2 0,0 0 0 15,0 0-35-15,0 0-9 0,0 0 0 0,0 0 0 0,0 0 33 0,5-8 5 16,4-4 1-16,-4 4 0 0,-5 8 20 0,9-13 4 16,0 1 1-16,0 0 0 0,-5 4-25 0,1-4-5 15,13-4-1-15,-4 4 0 0,-5-1-1 0,5 5-1 16,-1-12 0-16,5 4 0 0,-4 4 45 0,0-4 8 15,-1-1 3-15,1 1 0 0,9 4-27 0,0-4-6 16,-10 0-1-16,1 0 0 0,4-5-24 0,-4 9-5 16,-1-4 0-16,-3 4-1 0,3-8 5 0,-4 7 0 15,0 1 1-15,1 0 0 0,-6 4-29 0,5-4-15 16,-4 0 2-16,-1 4 0 0,-4-4 21 0,5 3 4 16,-5 9 0-16,0-8 1 0,-5 0-13 0,-4 0 0 0,0 0 0 15,5 4 0-15,-6-4-8 0,-3 4-5 0,-5 0-1 0,4-4 0 16,-4 4 22-16,-1-8 5 0,-8 3 1 0,4 1 0 15,1 0 40-15,-1 0 8 0,-4 0 2 0,-1 0 0 16,1 4-52-16,4-4-12 0,-4 0 0 0,4 0 0 16,0 0-48-1,1-5-13-15,3 5-3 0,6 0 0 0,-6 4 52 0,6-4 12 0,4 0 0 0,0 4 0 16,-1 0 0-16,6 4 0 0,4 0 0 0,0 0 0 16,0 0 0-16,0 0 0 0,0 0 0 0,0 0 0 15,0 0-54-15,0-8-8 16,0 8-2-16,0 0 0 0,0 0-103 0,0 0-21 0,14-4-4 15,-1 8-792 17</inkml:trace>
  <inkml:trace contextRef="#ctx0" brushRef="#br0" timeOffset="2205">2082 945 1094 0,'0'0'48'0,"0"0"11"0,0 0-47 0,0 0-12 16,0 0 0-16,-5 12 0 0,5-12 92 0,0 0 16 16,0 0 3-16,0 0 1 0,0 0 12 0,0 0 4 15,0 0 0-15,0 0 0 0,0 0-52 0,0 0-9 0,5-8-3 16,0-4 0-16,-5 4 0 0,4-4 0 0,-4-5 0 0,9 1 0 15,-4 4-51-15,-5-4-13 0,4-4 0 0,-4-5 0 16,5-3 0-16,-10 0 0 0,5-1 0 0,-4 1 0 16,4 0 0-16,-5-9 0 0,1 5 0 0,-1 4 0 15,1-1 0-15,-1 1 0 0,0 0 0 0,1 7 0 16,-1 5 15-16,5 4 0 0,0-8 0 0,-9 4 0 16,5-5-24-16,4 9-5 0,0 0-1 0,0 12 0 15,0 0 63-15,0 0 13 0,0 0 3 0,0 0 0 16,9 8-52-16,0 0-12 0,0 0 0 0,5 9 0 15,4 3 0-15,-4 0 0 0,-1 4 0 0,5 5 0 0,5-1 0 16,-5 0 0-16,1 1 0 0,3-5 0 0,-3 4 0 16,-1 1 0-16,0-1 0 0,0-4 0 0,0-3 0 15,1-1 0-15,-1 4 0 0,0-8 0 0,-4 0-16 0,-1-3-5 16,1-1-2-16,4-4 0 0,-9 0 23 0,0 4 0 16,1-8 0-16,-10-4 0 0,13 4 0 0,-13-4 0 15,9 4 0-15,-9-4 0 0,0 0 0 0,9-4 0 16,0-4-9-16,-4 0 9 0,-5 8 0 0,9-8 0 15,0-4 0-15,-4-9 0 0,-5 1 0 0,4 0 0 16,-4 0 0-16,5 0 0 0,-5-5 0 0,0-3 0 16,0 0 0-16,0-5 0 0,-5 9 0 0,5-4 8 15,-4-1-8-15,4-3 0 0,0 0 0 0,-5 3 8 16,1 1-8-16,-1-5 0 0,5-7 0 0,-4 0 0 16,4-1 8-16,-5 5-8 0,0-1 16 0,1 9 1 15,-5-4 0-15,4 3 0 0,5 5-17 0,-4 0 0 0,-1 7 0 16,1-3 0-16,-1 8 0 0,5 4 0 0,0 8-8 0,0 0 8 15,0 0-13-15,0 0 3 0,0 0 1 16,0 0 0 0,0 0-141-16,0 12-28 0,9 0-6 0,-4 4 0 0</inkml:trace>
</inkml:ink>
</file>

<file path=ppt/ink/ink2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5:13.417"/>
    </inkml:context>
    <inkml:brush xml:id="br0">
      <inkml:brushProperty name="width" value="0.05" units="cm"/>
      <inkml:brushProperty name="height" value="0.05" units="cm"/>
      <inkml:brushProperty name="fitToCurve" value="1"/>
    </inkml:brush>
  </inkml:definitions>
  <inkml:trace contextRef="#ctx0" brushRef="#br0">64 798 2188 0,'0'0'48'0,"0"0"11"0,0 0 1 0,0 0 1 0,0 0-49 0,0 0-12 0,0 0 0 0,0 0 0 0,0 0 0 15,0 0 0-15,0 0 0 0,0 0 0 0,-5-4 54 0,0-4 8 16,1-4 2-16,4 4 0 0,0-9 0 0,0-3 0 16,0-4 0-16,0 4 0 0,-5-9-64 0,5-3 0 15,-4-4-14-15,4-1 2 0,-5-3 12 0,5 3 0 16,-4-3 0-16,4-1 8 0,-5 5-8 0,1-1 0 15,-1-3 0-15,5 4 0 0,-4 3 8 0,4 9-8 16,-5-4 10-16,0 7-10 0,5 1 8 0,-4 8-8 16,4 4 0-16,0 8 0 15,0 0-113-15,0 0-29 0,0 0-6 0</inkml:trace>
  <inkml:trace contextRef="#ctx0" brushRef="#br0" timeOffset="594">300 770 1674 0,'0'0'36'0,"0"0"8"0,0 0 2 0,0 0 2 0,0 0-39 0,0 0-9 0,0 0 0 0,0 0 0 16,0 0 78-16,0 0 14 0,5-8 2 0,-5-5 1 16,0 1-69-16,0 0-14 0,0-4-2 0,0 4-1 0,0 0-27 15,0-5-6-15,4-7 0 0,1-4-1 0,0 8 25 0,4-1 0 16,-9 1 0-16,4 4 0 0,1-4 0 16,-1-1 0-16,5 9 0 0,-4-4 0 0,0 8 0 0,-1 0 0 15,5 0 0-15,-4 4 0 0,-5 4 0 0,9-8 0 16,-9 8 0-16,9 0 0 0,5 8 46 0,-5-4 14 15,0 4 4-15,0 4 0 0,-5-4-64 0,6 4 0 16,-6 0-9-16,1 5 0 0,-1-5 9 0,1 4-8 16,-5 0 8-16,0 0-8 0,4 5 8 0,-4-1 14 15,0-4-3-15,5 0-1 0,-5-4-10 0,0 5-14 16,0-9 3-16,0-8 1 0,0 0 10 0,0 0 0 16,0 0 0-16,0 0 0 0,0 0 22 0,0 0 6 15,4 12 2-15,-4-12 0 0,0 0-30 0,0 0-21 16,0 0 3-16,5-4 1 0,4-4 17 0,-4 0 0 15,-1-1 0-15,5-3 0 0,-9 0 0 0,5 4 0 16,-1-4 0-16,1 4 0 0,4-4 12 0,-4 4 5 0,-5 8 2 16,4-8 0-16,5-5-19 0,0 5 0 0,1 4 0 15,-1-4 0-15,0 4 0 0,-5 0 0 0,10 4 0 0,-5 4 0 16,-9-4 27-16,9 4 5 0,0 8 0 0,5 0 1 16,-10 5 35-16,6-1 8 0,-6 0 0 0,5 0 1 15,0 0-77-15,-4 1-24 0,-5-5-1 0,4 4 0 16,1 4 13-16,0 0 4 0,-5 1 0 0,9-1 0 15,-5-4-125-15,5 0-25 0,-4-4-5 16,-1 0-797-16</inkml:trace>
  <inkml:trace contextRef="#ctx0" brushRef="#br0" timeOffset="854">951 960 1940 0,'0'0'43'0,"0"0"9"0,0 0 1 0,5-8 1 0,-5-4-43 0,0-1-11 16,0-3 0-16,4 0 0 0,-4-4 85 0,0 0 15 15,-4-5 4-15,4 1 0 0,-5-8-45 0,5-1-9 16,-4-3-2-16,-1-1 0 0,1 5-24 0,-1-4-6 16,-4-1-1-16,5-3 0 0,-6 3-9 0,6-3-8 15,-1 3 9-15,-4 5-9 0,5-4 24 0,-1 3 0 16,5 9-1-16,-4 0 0 0,-6-1-23 0,6 9 0 15,-1 4 0-15,5 0 0 16,0 0-149-16,-4 4-35 0,4 8-6 0,0 0-795 0</inkml:trace>
  <inkml:trace contextRef="#ctx0" brushRef="#br0" timeOffset="1366">1352 1033 576 0,'0'0'51'0,"0"0"-41"15,0 0-10-15,0 0 0 0,0 0 181 0,0 0 35 16,0 0 6-16,0 0 2 0,0 0-112 0,0 0-21 15,0 0-5-15,9-4-1 0,0 0-29 0,0-5-7 16,-4 1-1-16,4 0 0 0,0-4-3 0,5 0-1 16,-1 0 0-16,1 0 0 0,-5-4-1 0,5 3-1 15,9-7 0-15,-5 8 0 0,0-4 10 0,0 0 1 16,5 4 1-16,-9-5 0 0,8 1-7 0,-3 4-2 16,3-4 0-16,1 4 0 0,-5 0-17 0,1-1-3 15,-1-3-1-15,0 4 0 0,0-4-10 0,0 4-2 16,-4 0-1-16,-5-5 0 0,0 5-11 0,5 0 0 15,-5-4 0-15,0 4 8 0,0-4-8 0,-4 3 0 16,4 1 0-16,-4 0 0 0,-1 0 0 0,-4 0 0 16,0 0 0-16,5 0 0 0,-5-1 0 0,-9 1-9 0,-1 0 9 15,-3 0 0-15,-1 0-12 0,0-4 12 0,-4 4-12 16,-9-5 12-16,0 5-8 0,-5-4 8 0,-5 0 0 16,10 4 0-16,0 0 0 0,-1 4 0 0,1-5 0 0,-5 5 0 15,5 0 0-15,0 4 9 0,-1-8 1 0,10 8 0 16,0 0-10-16,0 0 0 0,4 0 0 0,0 4 0 15,1 0-16-15,8 0-4 0,-4 0-2 0,9 0 0 16,-5-4-28-16,5 4-6 0,0 0 0 0,0 0-1 16,0 0-115-16,9 4-22 0,5 4-5 0</inkml:trace>
  <inkml:trace contextRef="#ctx0" brushRef="#br0" timeOffset="2018">2185 940 230 0,'5'0'20'0,"-5"0"-20"16,4 0 0-16,1 4 0 0,-1 0 248 0,-4-4 46 15,0 0 9-15,5 0 1 0,-5-4-146 0,0 4-30 16,0 0-5-16,0-4-2 0,5 0-38 0,-1-9-8 16,-4 5-2-16,0-4 0 0,5 0-29 0,-5-4-5 15,4 4-2-15,1-4 0 0,-5-5-17 0,4-3-4 0,-4 0-1 16,5-1 0-16,-5 5-15 0,0-4 8 0,4-4-8 0,1-5 0 16,-5 5 8-16,4-4-8 0,6-1 0 0,-6 5 0 15,5-5 8-15,-4 9-8 0,-1 0 0 0,-4-4 9 16,9 7-1-16,-9 5-8 0,5 0 12 15,0 8-4-15,4 0 4 0,-5 4 0 0,5 4 0 0,-4 0 0 16,4 8 2-16,0 0 1 0,0 8 0 0,-4 4 0 16,4 1-3-16,0 3-1 0,5 4 0 0,-5 0 0 15,4 5-11-15,-3-1 0 0,3 1 9 0,1-1-9 16,4 0 0-16,-4 1 8 0,-5-5-8 0,4 0 0 16,-3-7 0-16,-1-1 0 0,0 4 0 0,0-8 0 15,5 1 0-15,-1-5 0 0,-4-4 0 0,0 0 0 16,5 0 8-16,-14-8-8 0,0 0 8 0,9 0-8 0,-9 0 8 15,18 0-8-15,-18 0 8 0,14-8-8 0,-14 8 0 16,14-8 9-16,-5-4-9 0,4-1 0 0,-8-3 0 0,0 0 0 16,-1 0 0-16,1-4 0 0,-5-5 0 15,0-3 0-15,0-4 0 0,0-1 0 0,0 1 0 0,-5 0 0 16,1-5 0-16,4-3-9 0,-5 3 9 0,0 1 0 16,5-1 0-16,-4-3-8 0,-1 4 8 0,1-1 0 15,4 1 0-15,0-5 0 0,-5 9 0 0,5-1 0 16,0 5 8-16,5 0-8 0,-1 4 12 0,1 3-3 15,-1 5 0-15,1 0 0 0,0 4 2 0,-5 8 0 16,9 0 0-16,-9 4 0 0,0 0-3 0,0 0-8 16,0 0 12-16,0 0-4 0,0 0-25 0,0 0-6 15,0 8-1-15,0 8-716 16,0 0-144-16</inkml:trace>
</inkml:ink>
</file>

<file path=ppt/ink/ink2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9:45.809"/>
    </inkml:context>
    <inkml:brush xml:id="br0">
      <inkml:brushProperty name="width" value="0.05" units="cm"/>
      <inkml:brushProperty name="height" value="0.05" units="cm"/>
      <inkml:brushProperty name="fitToCurve" value="1"/>
    </inkml:brush>
  </inkml:definitions>
  <inkml:trace contextRef="#ctx0" brushRef="#br0">0 0 230 0,'0'0'20'0,"9"12"-20"0,-4 1 0 0,-5-13 0 15,0 0 107-15,0 0 17 0,0 0 3 0,0 0 1 16,0 0-73-16,0 0-15 0,0 0-2 0,0 0-1 16,0 0 2-16,0 0 0 0,0 0 0 0,0 0 0 15,0 0 36-15,0 0 7 0,0 0 2 0,9-4 0 0,0 4-68 0,-9 0-16 16,0 0 0-16,0 0 0 0,0 0 89 0,0 0 15 16,0 0 2-16,0 0 1 0,0 0-44 0,0 0-9 15,0 0-2-15,0 0 0 0,0 0-22 0,0 0-5 16,0 0-1-16,0 0 0 0,0 0-10 0,0 0-2 15,0 0-1-15,0 0 0 0,0 0-11 0,0 0 0 16,0 0 0-16,0 0 0 0,0 0 0 0,0 0 0 16,0 0 0-16,0 0 0 0,0 0 0 0,0 0 0 15,0 0 10-15,0 0-10 0,0 0 0 0,0 0 0 16,0 0 0-16</inkml:trace>
</inkml:ink>
</file>

<file path=ppt/ink/ink2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9:47.736"/>
    </inkml:context>
    <inkml:brush xml:id="br0">
      <inkml:brushProperty name="width" value="0.05" units="cm"/>
      <inkml:brushProperty name="height" value="0.05" units="cm"/>
      <inkml:brushProperty name="fitToCurve" value="1"/>
    </inkml:brush>
  </inkml:definitions>
  <inkml:trace contextRef="#ctx0" brushRef="#br0">278 255 1195 0,'0'0'52'0,"0"0"12"0,0 0-51 0,0 0-13 15,0 0 0-15,0 0 0 0,0 0 123 16,0 0 21-16,0 0 5 0,5-4 1 0,-5 4-44 0,0 0-9 0,0 0-1 16,0 0-1-16,0 0-35 0,0 0-6 0,0 0-2 0,0 0 0 15,0 0-20-15,0 0-5 0,0 0-1 0,-5 0 0 16,-8 0-10-16,-6-4-1 0,-3 0-1 0,3 4 0 15,1 4-5-15,-5 4-1 0,10-4 0 0,-5 9 0 16,-1-1-8-16,1 8 0 0,-5 0-10 0,5 4 10 16,5 5 45-16,-1-1 15 0,5 5 4 0,0 3 0 15,4-4-52-15,1 5-12 0,4-1 0 0,0 1 0 16,4-1 0-16,5 0 0 0,5-3 0 0,0-9 0 16,-5 4 10-16,4-7-1 0,1-5 0 0,-5 0 0 15,5 0-9-15,4-4 12 0,0 0-12 0,9 1 12 16,-13-9 0-16,9-4 1 0,-9 0 0 0,-1 0 0 15,1-4 0-15,-1 0 0 0,-3-5 0 0,3 5 0 16,-4-8 8-16,0-4 2 0,1-4 0 0,3-4 0 16,-13-5-23-16,5 1-18 0,-1 0 3 0,-4-5 1 15,0 5 14-15,0-4 0 0,0-1 0 0,0 1-9 16,0 8 9-16,-4-1 0 0,4 5 0 0,-5 4 0 16,5-4 0-16,0 3 0 0,-9-3 0 0,9 4 0 15,0 4 11-15,0 4 4 0,0 8 1 0,9-4 0 16,-9 4-135-16,0 0-26 0,0 0-6 0</inkml:trace>
  <inkml:trace contextRef="#ctx0" brushRef="#br0" timeOffset="332">565 357 1566 0,'0'20'139'15,"0"0"-111"-15,0 0 113 0,0 1 23 0,5 3 5 0,-5 0 1 16,4 4-75-16,-4 1-15 0,0-1-4 0,5 8 0 16,-1-7-35-16,1-1-7 0,4-4-2 0,-4 1 0 15,-1-9-15-15,1 0-3 0,-1-8-1 0,-4-8 0 16,0 0-3-16,9 8-1 0,5 0 0 0,-14-8 0 16,0 0-9-16,0 0 0 0,14-4 9 0,-10-4-9 15,5 0 0-15,0 0 0 0,0 0 0 0,1 0 8 0,-1-4-8 0,-5-4 0 16,-4-1 0-16,5-3 0 0,-1 4 0 0,-4-12 0 15,0 7 0-15,0-3 0 0,0 4 0 0,0 0 0 16,-4-5 0-16,-1 5 0 0,1 0 0 0,-1 4 0 16,5 4 0-16,-4-1 0 0,4 5-9 0,0-4 9 15,0 0-10-15,4 4 10 16,-4 8-130-16,0 0-20 0,0 0-4 0</inkml:trace>
  <inkml:trace contextRef="#ctx0" brushRef="#br0" timeOffset="568">1070 790 576 0,'-4'-8'51'15,"4"8"-41"-15,4-13 207 0,-8 1 42 16,-5 0 8-16,9-4 1 0,-5 4-131 0,5 12-26 16,-9-4-6-16,-5-4-1 0,5-25-35 0,0 1-7 0,-9-1-2 15,4 1 0-15,-4 0-22 0,5-5-5 0,-6-3-1 0,1-1 0 16,0 5-12-16,9 0-2 0,-5-1-1 0,0 1 0 15,1 3-9-15,-1 5-8 0,5 0 12 0,0-1-12 16,4 5 10-16,1 4-10 0,-1-4 8 0,1 3-8 16,4 1 0-16,-5 4 0 0,1 4 0 0,-1 0-11 15,1-1-181-15,4 13-36 0,-10 21-7 16</inkml:trace>
  <inkml:trace contextRef="#ctx0" brushRef="#br0" timeOffset="748">679 312 403 0,'0'0'36'0,"14"8"-36"0,-1 4 0 0,1-8 0 0,0-8 265 0,4 0 47 16,-5 4 8-16,6-4 3 0,-1-4-158 0,-5 4-31 15,6-4-6-15,-1 8-2 0,0-4-59 0,0 4-12 16,1 4-3-16,-6 0 0 0,1-4-38 0,4 4-14 16,0 4 9-16,0-4-9 15,-8-8-17-15,3 0-9 0,5 4-2 0,1 0 0 16,-6 0-225-16,6 0-46 0</inkml:trace>
  <inkml:trace contextRef="#ctx0" brushRef="#br0" timeOffset="1136">1262 381 576 0,'0'28'51'0,"4"-12"-41"16,-4 1-10-16,5 11 0 0,-5 8 214 0,4 1 41 16,-4 3 8-16,0-7 1 0,5 3-101 0,-5 0-21 15,4 1-4-15,1-1-1 0,0 1-45 0,-5-1-8 0,4-4-3 0,1 9 0 16,-5-5-29-16,0-11-7 0,0-1-1 0,-5-8 0 15,5 0-28-15,0-16-7 0,0 0-1 0,0 0 0 16,0 0 1-16,0 0 0 0,0 0 0 0,-4-8 0 16,-6 4-1-16,6 0-8 0,4 0 12 0,0-12-4 15,-5-8-8-15,5-9 10 0,-4 1-10 0,-1 8 10 16,1 3-10-16,4-15 0 0,-5-13 0 0,5 5 0 16,0-1 0-16,0 9 8 0,0-5-8 0,5 5 0 15,4 0 8-15,-5 11-8 16,5 5 0-16,1 4 8 0,-1 4-8 0,-5 0 12 0,10-1-12 0,-5 5 12 15,5-4-4-15,-1 8-8 0,1 0 12 0,4 4-4 0,-4-4-8 16,-5 4 0-16,5 4 9 0,-10 8-9 0,5 0 0 0,-4 1 0 16,-1-1 0-16,-4 0 0 0,0 4-8 0,0 8 8 15,-9 1-8-15,0 3 8 0,-5 0-10 0,5-3 10 16,-4 3-12-16,-1 0 12 0,0 1-9 0,1-5 9 16,-1-4 0-16,0-4-9 0,5 0 9 0,0-7 0 15,9-9 0-15,0 0-8 16,0 0-76-16,0 0-14 0,0 0-3 0,0-9-1 15,0-3-111-15,0 0-23 0</inkml:trace>
  <inkml:trace contextRef="#ctx0" brushRef="#br0" timeOffset="1405">1548 506 1015 0,'0'0'44'0,"0"8"11"0,5 5-44 0,-5 3-11 0,5-4 0 0,-1 8 0 15,1-4 120-15,-1 5 21 0,5-1 5 0,0 4 1 16,1 4-39-16,-1-7-7 0,-5-1-1 0,5-4-1 15,5-4-27-15,0 0-6 0,-1-4-1 0,1 1 0 16,-5-9-19-16,5 0-4 0,8 0-1 0,-8-5 0 16,-5-3-21-16,0 0-5 0,0-4-1 0,1-4 0 15,3 4-14-15,-4-4 0 16,0-1 8-16,1 1-8 0,-6 4 0 0,1-4 0 0,-1 4 0 0,1-4 0 16,-5-1 0-16,0-3 0 0,0 4 0 0,-5-4 0 15,1 8 0-15,4-1 0 0,9 5 0 0,-9 0 0 16,0-4-13-16,-5 4 4 0,5 8 1 0,0 0 0 15,0 0-121-15,5 16-24 0,-1 0-5 0,1-3-1 16,4 7 0-16,5 4 0 0</inkml:trace>
  <inkml:trace contextRef="#ctx0" brushRef="#br0" timeOffset="1574">2008 915 633 0,'0'0'56'0,"0"0"-44"16,0 0-12-16,0 0 0 0,0-12 143 0,5-4 26 15,-1 4 6-15,-4-1 1 0,5-7-44 0,-5-4-8 16,0 0-1-16,0-1-1 0,-5-7-50 0,5 4-11 15,-4-9-1-15,-1 1-1 0,1-1-19 0,-1 1-4 16,-8 0-1-16,-1-5 0 0,9 1-19 0,-4 3-4 16,-4 1-1-16,8 11 0 0,0-3-11 0,1 0 0 15,-5 4 0-15,4-5 0 16,1 5-65-16,-1 8-19 0,1 12-3 0</inkml:trace>
  <inkml:trace contextRef="#ctx0" brushRef="#br0" timeOffset="1798">1708 409 518 0,'0'0'46'0,"0"0"-37"0,9-4-9 0,9 4 0 16,-9 8 249-16,14-8 48 0,0 0 10 0,4-4 1 16,0 4-115-16,1-4-23 0,-1 4-5 0,5-4-1 15,0 0-64-15,4 4-12 0,-4 8-4 0,9-8 0 16,-5-4-42-16,1 0-9 0,-5-4-1 0,4 8-1 15,1 8-23-15,-6 4-8 0,-8-8 0 0,0 4 0 16,-5 4-18-16,0-7-10 0,-4-10-1 0,-14 5-1 16,0 0-241-16,0 0-48 0</inkml:trace>
  <inkml:trace contextRef="#ctx0" brushRef="#br0" timeOffset="2279">28 1134 691 0,'0'0'15'0,"0"0"3"0,-9 0 1 0,9 0 1 0,0 0-20 0,0 0 0 0,0 0 0 0,0 0 0 16,-14-4 132-16,14 4 22 0,0 0 5 0,0 0 1 15,0 0-26-15,0 0-5 0,0 0-1 0,0 0 0 16,0 0-46-16,0 0-10 0,0 0-1 0,14-4-1 16,-10-1 42-16,10 5 8 0,4 0 1 0,5 0 1 15,4 5-46-15,1-1-10 0,8-4-2 0,5 0 0 16,9 4-2-16,9-4-1 0,-4-4 0 0,9 4 0 15,8-4-25-15,-3 4-4 0,13-5-2 0,9 10 0 16,0-1-46-16,-5 4-8 0,5 0-3 0,-4 0 0 0,-1-8 53 0,-8 0 10 16,4-8 3-16,0 4 0 0,0 4-31 15,-5-4-8-15,0 0 0 0,1 0 0 0,-10 0 0 16,-18-1 0-16,-4 5 0 0,4 0 0 0,-5 0 0 16,1 0 0-16,-1-4 0 0,-4 0 0 0,-4 0 0 0,8 0 0 15,1 0 0-15,-10 0 0 16,-8 0-35-16,-10 4-1 0,-5 0-1 0,1-4 0 15,0 0-76-15,-10 4-15 0,5-4-4 0,-4 4 0 16,0-4-71-16,-5 4-14 0,-19 0-3 0</inkml:trace>
</inkml:ink>
</file>

<file path=ppt/ink/ink2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9:58.518"/>
    </inkml:context>
    <inkml:brush xml:id="br0">
      <inkml:brushProperty name="width" value="0.05" units="cm"/>
      <inkml:brushProperty name="height" value="0.05" units="cm"/>
      <inkml:brushProperty name="fitToCurve" value="1"/>
    </inkml:brush>
  </inkml:definitions>
  <inkml:trace contextRef="#ctx0" brushRef="#br0">843 1102 748 0,'0'0'67'15,"0"0"-54"-15,0 0-13 0,0 0 0 0,0 0 169 0,0-8 31 16,-4-4 7-16,4 12 1 0,0 0-64 0,4-8-13 15,-8-16-3-15,8 11 0 0,-4 13 0 0,5-16 0 16,-5-4 0-16,0-8 0 0,0 7-51 0,0-3-10 16,0-4-3-16,0 4 0 0,-5-1 0 0,5-3 0 15,-4-4 0-15,4 7 0 0,-5 5-51 0,5-4-13 16,-4 4 0-16,4-1 0 0,-5 1 0 0,5 8 0 16,0 4 0-16,0-4 0 0,-4 0 0 0,-1-1 0 15,1 1 0-15,4 0 0 0,0 8 0 0,-5-4 0 16,0 0 0-16,5 0 0 15,0 8-151-15,0 0-33 0,0 0-6 0,0 0-2 16,-9-4-51-16,-4 0-10 0,4 4-3 0,9 0 0 0</inkml:trace>
  <inkml:trace contextRef="#ctx0" brushRef="#br0" timeOffset="351">434 625 518 0,'0'0'46'0,"0"0"-37"0,0 0-9 0,0 0 0 16,0 0 164-16,0 0 32 0,0 0 5 0,0 0 2 15,0 0-92-15,0 0-19 0,0 0-3 0,0 0-1 16,0 0-21-16,0 0-5 0,-5-8-1 0,5 8 0 16,0 0 2-16,14 0 0 0,-5-5 0 0,5 1 0 15,4-4 20-15,-5 0 4 0,6-4 1 0,-1 4 0 0,0 0 0 16,14 0 1-16,-5-4 0 0,5 8 0 0,-5 8-71 0,5-8-18 15,-4-8 0-15,4-1 0 0,4 9 0 0,0-4 0 16,5 8 0-16,0 0 0 0,5 0 55 0,-5 0 7 16,4-8 2-16,-13 4 0 15,5 0-103-15,-5 4-20 0,-10 4-4 0,10 0-1 0,-5-8 72 0,1 0 15 16,-5 0 2-16,8 0 1 0,-8 0-41 0,0 4-8 16,-5 4-1-16,0-4-1 15,-9-4-91-15,-9 4-19 0,0 0-3 0,0 0-1 16,0 0 17-16,-9 12 3 0,5 4 1 0,-5-4-449 15,-10-8-89-15</inkml:trace>
  <inkml:trace contextRef="#ctx0" brushRef="#br0" timeOffset="663">488 1309 403 0,'0'0'36'0,"0"0"-36"15,0 0 0-15,0 0 0 0,0 0 247 0,0 0 42 0,0 0 9 0,0 0 2 16,0 0-108-16,0 0-22 0,0 0-4 0,0 0-1 16,0 0-59-16,0 0-12 0,0 0-2 0,0 0-1 15,0 0-27-15,5 12-4 16,-1-8-2-16,6 0 0 0,-6-4-7 0,14 0-2 0,-13 0 0 0,13 0 0 16,-4 0-19-16,9 0-4 0,4-4-1 0,0 0 0 15,0 4 31-15,1-4 7 0,-1 4 1 0,10-4 0 16,-6-4-52-16,10 3-12 0,0 1 0 0,5 8 0 0,4 5 0 15,-5-5 0-15,1-8 0 0,-5 0 0 0,-14 4 0 0,5-5 0 16,0 1 0-16,0 0 0 16,0-4-48-16,-9 4-13 0,4-4-3 0,5-4 0 15,-5 0-122-15,-4 0-25 0,0 0-5 0,-10 3 0 0</inkml:trace>
  <inkml:trace contextRef="#ctx0" brushRef="#br0" timeOffset="1091">2073 1050 1022 0,'0'0'45'0,"0"0"10"0,0 0-44 0,0 0-11 0,0 12 0 0,0-12 0 16,0 0 108-16,0 0 19 0,-5 8 4 0,5-8 1 15,0 0-4-15,0 0-1 0,0 0 0 0,0 0 0 0,5-4-44 16,-1-4-9-16,1 0-2 0,-1-1 0 15,5-3-12-15,-4 4-2 0,4-4-1 0,0 4 0 0,5-4-5 0,-5 0-2 16,5 0 0-16,-1-1 0 0,1-3-24 0,0-4-5 16,8-4-1-16,-12 3 0 0,3 1-12 0,1-4-8 15,0 4 10-15,-1-5-10 0,-4 5 0 0,5 0 8 16,-5 0-8-16,0 4 0 0,0-1 0 0,0 1 0 16,-4 8 0-16,-1 0 0 0,-4 0-16 0,0 8-5 15,0 0-2-15,0 0 0 16,-4 12-159-16,-1-4-32 0,-8-4-6 0</inkml:trace>
  <inkml:trace contextRef="#ctx0" brushRef="#br0" timeOffset="1360">1772 685 1267 0,'0'0'56'0,"0"0"12"0,0 0-55 0,0 0-13 15,0 0 0-15,9 8 0 0,0 1 149 0,5 3 27 0,4 0 6 0,1 0 1 16,-1-4-51-16,0-4-9 0,0 0-3 0,0 0 0 16,5 0-31-16,4 4-6 0,-4 4-2 0,9-3 0 15,-5 3-42-15,1 0-9 0,4-4-2 0,4 12 0 16,-13 8-16-16,0-7-3 0,8-9-1 0,-17-8 0 16,4 4-8-16,5 0 0 0,-5 8 0 0,0-4 0 15,-4 1 0-15,0-1-14 0,-1 0 3 0,1 0 1 16,-5-4-43-16,0 0-9 0,5 0-2 0,-9-4 0 15,4 0-198-15,-5-4-40 0</inkml:trace>
  <inkml:trace contextRef="#ctx0" brushRef="#br0" timeOffset="1624">2269 1122 230 0,'4'-16'10'0,"-4"16"2"0,0-8-12 0,0 8 0 16,0 0 0-16,-9-8 0 0,4-4 334 0,5-4 64 15,-4 4 13-15,4-1 2 16,-5 1-243-16,1-4-49 0,-1 0-9 0,-4-4-3 0,5-1-70 0,-6 1-15 16,1-8-2-16,-4-5-1 0,-1-3 5 0,5 4 1 0,-5-1 0 0,5 5 0 15,0 4-27-15,-5-1 8 0,1 5-8 16,-1 0 0-16,0 4 0 0,1 4 8 0,4-1-8 0,-5 9 0 31,-4-4-124-31,0 8-29 0,4 4-7 0,0 4 0 0</inkml:trace>
  <inkml:trace contextRef="#ctx0" brushRef="#br0" timeOffset="1819">1768 876 1958 0,'9'4'43'0,"0"0"9"0,5-8 1 0,-1 0 3 0,5 4-45 0,5 0-11 0,0-5 0 0,9 5 0 0,-5-4 104 15,5 4 20-15,0-4 3 0,0 4 1 0,0-4-56 16,-5 0-10-16,5 0-2 0,-5 4-1 0,0 4-29 0,-4 0-6 16,0 0 0-16,0-8-1 0,-5 0-33 0,5 0-6 15,-10 12-2-15,6-4 0 0,-6 0 34 0,1-4 8 16,0-8 0-16,-1 4 1 16,-4 0-110-16,5 4-23 0,-5 0-4 0,0-4-632 15,5 4-126-15</inkml:trace>
  <inkml:trace contextRef="#ctx0" brushRef="#br0" timeOffset="2297">2747 374 864 0,'-5'16'76'0,"5"-16"-60"0,0 0-16 0,5-8 0 16,-5 8 98-16,0 0 17 0,0 0 3 0,0 0 1 0,0 0 1 0,0 0 1 16,0 0 0-16,0 0 0 0,0 12-45 0,0 4-10 15,-5 0-2-15,0 1 0 0,5 3 0 0,0-4 0 16,0 0 0-16,0 4 0 0,5 5-7 0,-5 3-1 16,9 4-1-16,-4 1 0 0,-1-5-37 0,5 8-7 15,-4 5-2-15,-1 3 0 0,1-11 31 0,0-1 5 16,8 1 2-16,-8-5 0 0,-1-4-25 0,5-4-5 15,-4 1-1-15,4-1 0 0,-4-4-16 0,4 4 0 16,-5-8 0-16,5 5 0 0,-9-1 0 0,5 0 0 16,-1-4 0-16,-4-4 0 15,5 4-21-15,-5-12-11 0,0 0-3 0,0 0 0 16,0 0-201-16,0 0-40 0,0-12-8 0,0 0-551 0</inkml:trace>
  <inkml:trace contextRef="#ctx0" brushRef="#br0" timeOffset="2585">2842 742 403 0,'0'0'36'0,"0"0"-36"0,0 0 0 0,0 0 0 16,5 16 192-16,-5-16 31 0,4-8 6 0,-4 4 2 16,0 4-75-16,9-4-16 0,-4-8-2 0,-1 8-1 15,6 0-13-15,-1-4-4 0,-5 4 0 0,5 0 0 16,0-5-40-16,5 1-9 0,0-4-2 0,-1-4 0 15,6-4-20-15,-1 4-4 0,0-1-1 0,0 1 0 16,0 0-17-16,1 0-4 0,-1 0-1 0,0 0 0 0,-4-1-22 0,-1 9 0 16,1-4 0-16,0 4 0 0,-1-8 0 15,-3 4 0-15,3 0 0 0,-4-1 8 0,0 5-8 0,0 0-10 16,-4 4 10-16,4-4-13 16,-4 0-35-16,4 4-8 0,-9 4 0 0,0 0-1 15,0 0-135-15,0 0-26 0,0 0-6 0,-14 4 0 0</inkml:trace>
  <inkml:trace contextRef="#ctx0" brushRef="#br0" timeOffset="2806">2806 641 1411 0,'4'16'62'0,"-4"-16"14"0,9 8-61 0,-4 8-15 16,4 5 0-16,0-9 0 0,5-8 173 0,-1 0 32 15,6 8 7-15,-1 8 0 0,0 0-72 0,5-3-14 0,0-5-3 16,-5-4-1-16,9 4-50 0,-9 0-9 0,5 4-3 0,4-4 0 15,1 5-27-15,4-5-5 0,-5 8-2 16,-4-8 0-16,-1 0-18 0,1 0-8 0,-5 1 0 0,5-1 8 16,0 0-19-16,0 0-4 0,-5-4-1 0,0 0 0 15,0 4-38 1,-4-4-8-16,0 0-2 0,-10-3 0 0,5-1-136 0,-4 4-28 16,9-4-6-16</inkml:trace>
  <inkml:trace contextRef="#ctx0" brushRef="#br0" timeOffset="3214">4026 1179 403 0,'0'0'17'0,"0"0"5"0,0 0-22 0,0 0 0 16,0 0 0-16,0 0 0 0,0 0 160 0,0 0 27 15,0 0 5-15,0 0 2 0,-5-4-88 0,-4-4-18 16,5 0-3-16,-5-4-1 0,-1 0-36 0,1-1-7 16,-4 1-1-16,-1 4-1 0,0-8-20 0,-8-4-4 15,3-13-1-15,-3 1 0 0,3 4-3 0,1-5-1 16,-5-3 0-16,1-1 0 0,3 1 0 0,-3-4 0 15,4 7 0-15,4-3 0 0,-4-1 1 0,4 1 0 16,9-5 0-16,-4 5 0 0,0-4 5 0,5 7 2 0,4 1 0 16,4-1 0-16,-4 1 11 0,0 4 3 0,5-1 0 0,-1 1 0 15,1 4-10-15,-1-1-2 0,1 1 0 0,4 4 0 16,-4-4 8-16,4-1 0 0,-5 1 1 0,-4 4 0 16,5 8-20-16,4 4-9 0,-9 0 8 0,5-1-8 15,-5 9 0-15,0 0 0 0,0 0 0 0,0 0-610 16,0 0-127-16</inkml:trace>
  <inkml:trace contextRef="#ctx0" brushRef="#br0" timeOffset="3962">452 1620 1587 0,'0'0'141'0,"-9"0"-113"15,0 0-28-15,-5 0 0 0,-4-8 74 0,4 4 9 16,1-4 1-16,-10-4 1 16,5-4-16-16,-5-1-3 0,0-3-1 0,0-4 0 0,0 4-39 0,1-9-8 15,-6-3-2-15,6 4 0 0,-1-9-16 0,0 1-16 16,5-1 4-16,0-3 0 0,-1-1 35 0,1 1 7 15,0-9 2-15,4 5 0 0,10-5-19 0,-1 5-3 16,-4-5-1-16,9 1 0 0,9-5 10 0,-4 0 1 16,-1-3 1-16,10 3 0 0,-9 1-5 0,8 11-2 0,1 5 0 15,0-5 0-15,-5 9-14 0,4-1 0 0,1 5 0 0,4 4 0 16,-9 0 0-16,10 3 0 0,-6 1 0 0,5 4 0 16,1 0-96-1,-1 4-26-15,5-1-5 0,-1 1-820 0</inkml:trace>
  <inkml:trace contextRef="#ctx0" brushRef="#br0" timeOffset="4608">3448 1240 1170 0,'13'20'52'0,"-13"-20"10"15,0 0-50-15,5 8-12 0,-1 8 0 0,-4-16 0 16,0 0 113-16,0 0 20 0,10 8 4 0,-10-8 1 0,9-8-46 16,-9 8-8-16,0 0-3 0,0 0 0 0,4-8-17 0,5 4-4 15,-4-8-1-15,4 4 0 0,0-4-7 0,0 0-2 16,0-5 0-16,-4 5 0 0,-1-8-10 0,6 4-3 15,-1-4 0-15,0-1 0 0,0-3-17 0,0-4-4 16,0-5-1-16,-4 5 0 0,4 0-15 0,-5-13 0 16,-4-3 8-16,0-5-8 0,-4 5 0 0,-5-9 0 15,-1 5 0-15,-3-9 0 0,-1 4 0 0,-4 1 0 16,-5-1 0-16,0 4 0 0,1 1 0 0,-1-1 0 16,0-3 0-16,-4 7 0 0,-1 1-12 0,1 7 12 15,9 13-12-15,-9-4 12 16,8-5-51-16,-3 9-3 0,-1 4-1 0,9 8 0 15,-4-1-109-15,4 5-23 0,1 8-4 0</inkml:trace>
</inkml:ink>
</file>

<file path=ppt/ink/ink2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0:06.650"/>
    </inkml:context>
    <inkml:brush xml:id="br0">
      <inkml:brushProperty name="width" value="0.05" units="cm"/>
      <inkml:brushProperty name="height" value="0.05" units="cm"/>
      <inkml:brushProperty name="fitToCurve" value="1"/>
    </inkml:brush>
  </inkml:definitions>
  <inkml:trace contextRef="#ctx0" brushRef="#br0">60 1068 792 0,'0'0'35'0,"0"0"7"15,0 0-34-15,0 0-8 0,0 0 0 0,0 0 0 16,0 0 76-16,0 0 14 0,0 0 2 0,0 0 1 16,0 4-37-16,-4-12-7 0,-5 8-1 0,4-4-1 0,1 0-3 0,-1 0 0 15,5 4 0-15,0 0 0 16,-5-8 14-16,1 0 2 0,-1-4 1 0,1 4 0 0,4 8-9 0,0-13-1 15,-5 1-1-15,5 4 0 16,0-4-24-16,0 0-5 0,-4 4-1 0,4 0 0 0,0-4-12 0,0-1-8 16,-5 1 8-16,5 4-8 0,0-4 0 0,0 0 0 15,0 0 0-15,0-4 0 0,0 3 0 0,0-3 8 16,0 0-8-16,5 4 0 0,-5-4 0 0,4 4 0 16,5 0 0-16,0 3 0 0,1 1 0 0,-6 0 8 15,-4 8-8-15,9-8 0 0,0 0 8 0,0 4-8 16,-4-4 10-16,4 4-10 0,0 0 10 0,-4 0-10 15,-5 4 10-15,0 0-10 0,0 0 11 0,9 0-11 0,4 0 12 16,-3 0-12-16,-1 4 9 0,-9-4-9 0,0 0 0 16,0 0 9-16,0 4 0 0,4 4 0 0,1-4 0 15,-1 4 0-15,1 0 19 0,4 0 3 0,0 0 1 16,0 5 0-16,-9-5-4 0,5 0-1 0,-5 0 0 0,9 8 0 16,-5-4-6-16,-4 8-1 0,0-3 0 0,5 3 0 15,4-4-8-15,-9-8-1 0,0 4-1 0,0-4 0 16,5 0-2-16,-1 5 0 0,-8 7 0 0,8-8 0 15,1-12-8-15,-1-4 0 0,-4 4 0 0,0 0 0 16,0 0 0-16,0 0 8 0,5-4-8 0,-5 4 0 0,0 0 0 16,0 0 0-16,0 0 0 0,0 0 0 0,-5-16 0 15,5 3 0-15,9-3 0 0,-9 8 0 0,0-4 0 0,0 4 0 16,5-8-9-16,0 0 9 0,-1 3 0 0,-4-3 0 16,0 0 0-16,5 0 0 0,-1 0-8 0,5 0 8 15,-4-1 0-15,4 1 0 0,0 4 0 0,-4-4 0 16,-1 0 0-16,10 8 0 0,-10-5 0 0,10 5 0 15,-9 0 0-15,8-4 0 0,-8 0 0 0,4 4 11 16,-5 8-11-16,6 0 10 0,3 0-10 0,-8 0 0 16,4 4 0-16,0 4 0 0,0-4 29 0,-4 0 1 15,4 8 0-15,-5-4 0 0,1 8 4 0,-1 1 1 16,1-1 0-16,-1 4 0 0,-4 0-1 0,5 1 0 16,-5 3 0-16,0 0 0 0,5-4-11 0,-1 5-3 15,-4-1 0-15,5-4 0 0,-1 0-11 0,-4-3-9 16,0 3 12-16,5-4-12 0,-5-4 0 0,4 4 0 15,1 1 0-15,-1-5 0 16,-4-4-57-16,0-8-19 0,0 0-3 0,0 0-723 0,0 0-145 16</inkml:trace>
  <inkml:trace contextRef="#ctx0" brushRef="#br0" timeOffset="252">807 866 403 0,'-5'-8'36'0,"5"8"-36"0,5 20 0 0,4-4 0 0,-9-16 250 0,5 12 43 16,-5 5 9-16,4-5 2 0,1 4-147 0,-5-4-29 15,0 0-5-15,-5 4-2 0,5-4-57 0,0 5-12 16,-4-1-3-16,4-4 0 15,0 0-33-15,0 0-8 0,0-4 0 0,0 4-8 0,0 1 0 0,0-1 0 16,0 0 0-16,0 4-626 16,0-8-132-16</inkml:trace>
  <inkml:trace contextRef="#ctx0" brushRef="#br0" timeOffset="726">1012 757 345 0,'0'8'31'0,"0"4"-31"0,0 0 0 0,0 4 0 16,4 0 318-16,-4 9 58 0,0 7 11 0,0-8 2 15,5-12-230-15,-5 1-47 0,4 11-8 0,-4-4-3 16,0-12-57-16,0 4-11 0,0-4-2 0,0 5-1 15,-4 7-30-15,4-12-8 0,0-8-1 0,0 0 0 16,0 0 18-16,0 0 4 0,0 0 1 0,0 0 0 0,0 0-14 16,0 0 0-16,0 0 0 0,0 0 0 0,-5-8 8 15,5-4-8-15,0 0 0 0,0-1 0 0,0 1 8 16,0-8-8-16,5-4 0 0,-5 3 0 0,0 5 0 16,0 0 0-16,4 0 0 0,-4 0 0 0,5-5 0 15,0 1 0-15,-1 4 0 0,1-4 0 0,-1 4 8 0,1-1-8 16,-1 5 0-16,5 0 0 0,-4 4 8 0,4 0-8 15,-4-4 0-15,4 4 9 0,0 0-9 0,0 4 10 16,-4 0-10-16,4 0 10 0,0-1-10 0,-9 5 12 16,9 5-12-16,-5 3 12 0,-4-8 14 0,10 16 3 15,-1 0 1-15,0 0 0 0,-5 4 10 0,1 1 3 16,-1-1 0-16,1 8 0 0,-1 9-24 0,-4-9-5 16,5-8-1-16,-5 0 0 0,0-3-13 0,0 7 8 15,0 8-8-15,5-7 0 0,-5-9 0 0,4 0 0 16,1-4 0-16,-5-4 0 15,4 0-107-15,1 0-24 0,4 0-5 0,-5-4-896 0</inkml:trace>
  <inkml:trace contextRef="#ctx0" brushRef="#br0" timeOffset="1086">1713 1125 518 0,'0'8'46'15,"0"-8"-37"-15,0 0-9 0,0 0 0 16,9 4 208-16,-9-4 40 0,9-4 8 0,5 0 2 0,-5-8-119 0,0 0-24 16,-4 8-5-16,4-5-1 0,-5 1-47 0,1 0-10 15,4 0-1-15,-5-8-1 0,6 0-12 0,-6-4-2 16,5-1-1-16,-4 1 0 0,-5-4-15 0,0-4-2 15,4-1-1-15,-4 1 0 0,0 8-8 0,-4-9-1 16,4-15-8-16,-9-1 12 0,0 9-12 0,-1 3 0 16,-8-3 8-16,5-4-8 0,-10-1 0 0,0-3 0 15,5-13 0-15,-5 4 0 0,5 5 0 0,-5 3 0 16,5 9 0-16,-5-1 0 0,5 9 12 0,0-4-4 16,0-5-8-16,4 5 12 0,-4 8-12 0,4 3 0 15,0-3 0-15,1 12 0 16,4 4-116-16,-1 8-17 0,1-4-3 0,9 4-731 0</inkml:trace>
</inkml:ink>
</file>

<file path=ppt/ink/ink2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9:51.463"/>
    </inkml:context>
    <inkml:brush xml:id="br0">
      <inkml:brushProperty name="width" value="0.05" units="cm"/>
      <inkml:brushProperty name="height" value="0.05" units="cm"/>
      <inkml:brushProperty name="fitToCurve" value="1"/>
    </inkml:brush>
  </inkml:definitions>
  <inkml:trace contextRef="#ctx0" brushRef="#br0">0 1870 172 0,'-9'-20'16'0,"9"20"-16"0,0 0 0 0,0 0 0 15,0 0 136-15,0 0 25 0,0 0 5 0,0 0 1 16,5-12-99-16,-1 4-19 0,-4 8-4 0,0 0-1 16,0 0-12-16,0 0-2 0,0-12-1 0,10 3 0 15,-10 9 15-15,0 0 2 0,0 0 1 0,0-12 0 0,0 4-24 16,0 0-5-16,0 4-1 0,0 4 0 0,0-8 38 0,0 8 7 16,0 0 2-16,0 0 0 0,0-4-52 0,0 4-12 15,0 0 0-15,0 0 0 0,0-8 47 0,0 8 6 16,0 0 2-16,0 0 0 0,0-8-39 0,0 8-7 15,0-8-1-15,0 8-8 0,0-8 8 0,0 8-8 16,0 0 0-16,0 0 0 0,0-13 0 0,0 9 0 16,0-4 0-16,0 8 0 0,0 0 0 0,0 0 0 15,0 0 0-15,0 0 0 0,0 0 0 0,0 0 0 16,0 0 0-16,0 0 0 0,0 0 58 0,0 0 5 16,0 0 1-16,0 0 0 0,0 0-52 0,0 0-12 15,0 0 0-15,0 0 0 0,0 0 34 0,0 0 4 16,0 0 1-16,0 12 0 0,0 1-12 0,0-1-3 15,0 4 0-15,0-4 0 0,0 0-24 0,0 4 0 16,4 5 8-16,-4-5-8 0,0 4 46 0,0 0 7 16,5 0 2-16,-5 9 0 0,0-1-22 0,0 0-4 0,0 5-1 15,0 7 0-15,0 5 0 0,4-1 0 0,-4 5 0 16,5 8 0-16,4-1-8 0,0 5-3 0,-4 4 0 16,4 3 0-16,0 5-17 0,0 4 0 0,0 4 0 15,-4 4 0-15,4-8 32 0,0 4 2 0,-5-4 1 16,5 4 0-16,-4 0-27 0,4 0-8 0,0 0 0 0,-4 4 0 15,-10-13 0-15,5 5 0 0,0 0 0 0,0 0 0 16,9-8 9-16,-9 0-9 0,9 8 0 0,-9-9 9 16,0-3-9-16,5-4 0 0,-5 0 9 0,0-5-9 15,4-7 0-15,1-1 0 0,0-7 0 0,-1-1 0 0,-4-7 0 16,5-5 0-16,-10 4 0 0,10-11 0 0,-1-1-24 16,5 0 0-16,-4-4 0 0,4-4-790 15,-4-4-158-15</inkml:trace>
  <inkml:trace contextRef="#ctx0" brushRef="#br0" timeOffset="1044">64 1826 633 0,'14'-8'56'0,"-14"8"-44"0,0 0-12 0,9-5 0 16,0 5 143-16,-4 5 26 0,8-1 6 0,-4-4 1 16,1-9-90-16,-1 1-18 0,-5 4-3 0,14 4-1 15,-4 4-6-15,4-4-2 0,0-8 0 0,10-4 0 0,-10 8-8 0,5-4-3 16,13 0 0-16,-9 0 0 0,5 0-4 0,9 0-1 16,0 4 0-16,5 0 0 0,-1-1-6 0,5-3-2 15,5-12 0-15,0 4 0 0,8 8 0 0,-8 0-1 16,0-12 0-16,4 3 0 0,0 1-3 0,-4 8 0 15,4 8 0-15,-4-8 0 0,-1-4-12 0,-4 0-4 16,5 4 0-16,4-5 0 0,5 5-12 0,-5 0 8 16,5 8-8-16,-5-4 0 0,5-8 8 0,-5 0-8 15,0 0 0-15,5 4 0 0,-5 12 0 0,0-4 0 16,5-8 0-16,-9 0 0 0,-1-5 0 0,1 5 0 16,-1-4 0-16,1 4 0 0,-5 0 0 0,5 4 8 15,-5-4-8-15,5 8 0 0,-5-4 0 0,-5 0 0 16,1 4 8-16,8 0-8 0,1-4 0 0,-5 4 0 15,5-4 0-15,-5 8 0 0,4 8 0 0,-4-4 0 16,-4 0 0-16,-1-8 0 0,-4-12 0 0,0 0 0 0,0 4 0 16,-4 0 0-16,4 4 0 0,-9-5 0 0,0 5 0 15,-1-4 0-15,-8 4-10 0,4-4 10 0,1 0-8 0,-1 4 8 16,0-4 0-16,-4 8 0 0,9-4 0 0,-5 8-8 16,-4 0 8-16,4-8 0 0,-4-8 0 15,5 4 0-15,-6 8 0 0,1 0 0 0,0-8 0 0,0 8 0 16,-5 0 0-16,5 4 0 0,-5 8 0 0,5-8 0 15,-5-4 0-15,0 0 0 0,0 0 0 0,-4 0 8 16,-5 4-8-16,5 0 0 0,-5 8 0 0,4-4 0 16,-4-8 0-16,1-4 0 15,-1 4 0-15,0-4-8 0,0 4 8 0,0 0 0 0,5 8 0 0,-5-8 0 16,0 0 0-16,5 4 0 0,-5-4 0 0,0 0 0 0,0 0 0 16,0 0 0-16,0 0 0 0,-9 0-8 0,0 0 8 0,0 0 0 15,5 8 0-15,-5-8 0 0,0 0 0 0,0 0-8 16,0 0 8-16,0 0 0 0,0 0 0 0,0 0-10 15,9 4 10-15,-9-4 0 0,4 8-8 0,1 5 8 16,-1-5 0-16,-4 0 0 0,0 4 0 0,0 0 0 16,5 0 0-16,-5 0 0 15,4 9 0-15,1-1 0 0,0 0 0 0,-1 4 9 0,-4 1-9 0,5-1 10 16,-1 4-10-16,1 9 10 0,-1 3-10 0,1 1 10 16,-5 3-10-16,4 1 10 0,1 3-2 0,0 9 0 15,-1 4 0-15,-4 7 0 0,0-3 4 0,5 8 0 16,-1-4 0-16,-4 12 0 0,0-4-1 0,0 8 0 15,-4 4 0-15,4 8 0 0,0-4 1 0,-5 4 0 16,5 0 0-16,-4 12 0 0,-1-3-1 0,5-5 0 16,-5 4 0-16,5 4 0 0,-4-16-11 0,-1 0 0 15,5-4 0-15,0 0 0 0,-4-12 0 0,4 0 8 16,0-4-8-16,-5-4 0 0,5-4 0 0,0-9 0 0,0-3 8 16,0-9-8-16,0 1 0 0,0-9 0 0,5 5 0 15,-1-1 0-15,1-3 0 0,-1 3 0 0,1-3 0 0,0-1 0 16,-1 0-92-1,1 1-10-15,-5-9-2 0,0 5-1 0,0-9-110 0,-5 0-21 16</inkml:trace>
  <inkml:trace contextRef="#ctx0" brushRef="#br0" timeOffset="1929">556 4727 691 0,'0'0'30'0,"0"0"7"0,0 0-29 0,0 0-8 0,0 0 0 0,0 0 0 16,0 0 76-16,0 0 15 0,0 0 2 0,0 0 1 0,0 0 1 15,0 0 0-15,0 0 0 0,0 0 0 16,0 0-35-16,0 0-6 0,0 0-2 0,0 0 0 0,0 0-10 0,0 0-2 15,0 0-1-15,0 0 0 0,9 0 26 0,5-4 6 16,-1 4 1-16,1-4 0 0,4 4-32 0,0 0-5 16,5 0-2-16,9 0 0 0,0 0 11 0,0 4 1 15,4-4 1-15,5 0 0 0,-4 4-10 0,4 0-1 16,4 0-1-16,1 0 0 0,-5-4-7 0,4 4-2 16,1 1 0-16,-5-1 0 0,0 0-5 0,4 0 0 15,1 4-1-15,-5-4 0 0,4 0-7 0,5 0-2 16,9-4 0-16,-4 0 0 0,0 0-1 0,-1 4 0 15,1-4 0-15,4 4 0 0,-4-4 13 0,-5 0 2 16,0 0 1-16,0 0 0 0,-4 0-13 0,4 4-2 16,-5 0-1-16,1 0 0 0,8-4-1 0,-13 4-8 15,-4-4 12-15,4-4-4 0,4 4-8 0,1 0 0 16,-10 0 0-16,1 0 0 0,-1 0 0 0,5 0 0 16,0 0 0-16,0 4 0 0,-5 0 10 0,1 0-10 0,4 4 12 15,4-4-12-15,1 0 11 0,-5 5-11 0,9-1 10 16,-5-4-10-16,-4 0 8 0,0-4-8 0,5 4 0 0,-5-4 9 15,0-4-9-15,0 0 0 0,-5 4 0 0,1 0 0 16,-1-4 8-16,1 0-8 0,4 0 0 0,-5 4 8 16,0-4-8-16,5-1 0 0,-9 1 9 0,5 0-9 15,-5 4 0-15,-1 0 9 0,10 0-9 0,-4 0 0 16,-5-8 8-16,-5 4-8 0,5 0 0 0,0 0 0 16,-5 0 0-16,-4 0 0 0,0 0 0 0,-5 4 0 15,0 0 0-15,0 0 0 0,-4 4 0 0,-1-4 0 0,-3 8 0 16,3-4 0-16,-4 0 0 0,5 4 0 15,-5 0-60-15,-4 1-12 0,4-1-2 0,-5 4-1 16,-4-12-162-16,0 12-33 0</inkml:trace>
  <inkml:trace contextRef="#ctx0" brushRef="#br0" timeOffset="19997">2172 3125 1440 0,'0'0'32'0,"0"0"6"0,0 0 2 0,0 0 0 0,0 0-32 0,0 0-8 0,0 0 0 0,0 0 0 15,18 12 116-15,-18-12 23 0,0 0 4 0,0 0 1 0,0 0-84 0,0 0-16 16,0 0-3-16,0 0-1 0,0 0-12 0,0 0-4 16,0 0 0-16,0 0 0 0,0 0 20 0,0-8 3 15,0 8 1-15,0-8 0 0,5-4-39 0,-5 3-9 16,0 9 0-16,0-8 0 0,0 0 16 0,-5-4 2 16,5 4 0-16,-4 0 0 0,-5 0-18 0,9 0 0 15,-5 0 0-15,-4 0 0 0,5 3 0 0,4 5 0 16,-10 5 0-16,1-5 0 0,-9-5 0 0,4 1 0 15,5 0 0-15,0 8 0 0,5 5 0 0,-5-1 0 16,4 0 0-16,0 0 0 0,-4-4 0 0,0 8 0 16,9-4 0-16,0 4 0 0,0 0 48 0,0 1 13 15,5-1 3-15,-1 0 0 0,1-4-64 0,-1 4-26 16,1-4 2-16,4-4 0 0,5 4 24 0,-5-8 8 0,-9 0 0 16,9 4 0-16,0-4 6 0,0 0 2 0,-9 0 0 0,9-4 0 15,5 0-16-15,-5-4 0 0,0 0 0 16,-4-4-10-16,-1 4 10 0,1 0 0 15,8-4 0-15,-8-1 0 0,-5 1-10 0,0 0 0 0,5 4 0 0,-5-4 0 16,-14 0 19-16,5 0 4 0,0 4 1 16,4-5 0-16,5 5-22 0,0 8-5 0,-9-4-1 0,5 0 0 15,-6 0 14-15,1 4 0 0,0 0 0 0,9 0-9 16,-9 4 9-16,0 0 0 0,4 0 0 0,-4 4 0 16,5 5 11-16,4-5 4 0,-9 8 1 0,9-4 0 15,-5 0-16-15,5 0 0 0,0 0 0 0,0 1 0 16,0-5 0-16,0 4 0 0,0-4 0 0,0-8 0 15,0 0 0-15,0 0 0 0,9 8 0 0,-9-8 0 16,0 0 0-16,0 0 0 0,0 0 8 0,9-4-8 16,5 0 0-16,-5-4 0 0,0 4 0 0,-9 4-10 0,9 0-3 15,-9 0-1-15,5-8 0 0,-1-5 0 0,-4 5 14 16,0 0 0-16,0 8 0 0,0 0 0 16,0 0-195-16,0 0-36 0,5-16-7 0,-5 16-2 15</inkml:trace>
  <inkml:trace contextRef="#ctx0" brushRef="#br0" timeOffset="20965">1790 3950 1335 0,'0'0'59'0,"0"0"13"0,0 0-58 0,0 0-14 16,0 0 0-16,0 0 0 0,0 0 100 0,0 0 16 15,13 8 4-15,-13-8 1 0,0 0-50 0,-13-4-11 16,8-4-1-16,5 8-1 0,0 0-21 0,0 0-4 16,0 0-1-16,0 0 0 0,0-8-4 0,0 8-2 15,0-8 0-15,0 0 0 0,0-4-6 0,0 4 0 16,-4 0-1-16,4 0 0 0,-5-1-7 0,5 1-2 16,5-4 0-16,-5 0 0 0,-5 0-10 0,5 0 0 15,5 4 9-15,-1-4-9 16,-4-1 0-16,5 1 0 0,-5 0 0 0,0 4 0 15,0-4 0-15,0 0 8 0,0 4-8 0,4-4 0 0,-4 3 0 16,5-3 0-16,-5 4 0 0,0 8 8 0,4-8-8 16,-4 8 8-16,0 0-8 0,0 0 8 0,0 0-8 0,9-4 9 15,1 4-9-15,-10 0 10 0,0 0-10 0,0 0 12 0,9-8-12 16,-5 8 12-16,-4 0 1 0,9 0 1 0,-4 4 0 16,4 0 0-16,-4 4-14 0,-1-4 0 0,-4-4 0 15,9 12 0-15,5 5 12 0,-10-5-3 0,1-4-1 0,4 0 0 16,-4 0 5-1,-5 4 1-15,0 0 0 0,0 0 0 0,4 0-6 0,-4-3-8 0,0 3 11 0,0 0-11 16,0-4 8-16,5 0-8 16,-5 0 0-16,0 0 0 0,0-8 0 0,0 0 0 0,0 0 0 0,0 8 0 0,4-4 0 15,-4-4 0-15,0 0 0 0,0 0 0 0,0 0 0 16,0 0 0-16,0 0 0 0,0 0-9 0,0 0 9 16,0 0 0-16,0 0 0 0,0 0-8 0,0-8 8 0,0 8 0 15,5-12-9-15,-1 0 9 16,1 4 0-16,0-4 0 0,-1 4-9 0,5-9 9 0,-4 1-8 0,-1 8 8 15,5 0-12-15,-4 0 12 0,0-8 0 0,-5 4 0 16,9 0 8-16,-5 3-8 0,-4-3-9 0,0 12-8 16,9-8-2-16,-4 4 0 0,-5 4 19 0,0 0 0 15,0 0 0-15,9 0 0 0,-9 0 0 0,4 0 17 16,1 4-3-16,4 0-1 0,-9-4 0 0,0 8 0 16,9 9 0-16,-4-1 0 0,-5 0 7 0,0 0 2 15,0 0 0-15,4 5 0 0,-8-5-1 0,8 4 0 16,-4 0 0-16,0 0 0 0,5 5-6 0,-5-9-2 15,0-4 0-15,0 4 0 0,4 0-13 0,-4-3 11 0,10-1-11 16,-10 0 10-16,4-4-10 0,1 4 0 16,-1-4 0-16,1 0 0 15,-5 0-139-15,4 0-26 0,-4-8-6 0</inkml:trace>
  <inkml:trace contextRef="#ctx0" brushRef="#br0" timeOffset="21201">2318 3954 864 0,'0'0'76'15,"0"0"-60"-15,0 0-16 0,4 12 0 0,-4 1 224 0,5-1 43 16,-5 4 8-16,-5-4 1 0,5 0-148 0,0 0-29 15,0 5-7-15,0-5 0 0,0-12-64 0,0 12-13 16,0 0-3-16,0 0 0 16,0-12-71-16,0 8-14 0,0-8-3 0,0 0-840 0</inkml:trace>
  <inkml:trace contextRef="#ctx0" brushRef="#br0" timeOffset="21654">2477 3760 460 0,'0'0'20'0,"0"0"5"0,0 0-25 0,5 8 0 0,-1 4 0 0,1 0 0 16,-10-3 307-16,5 3 56 0,5 4 11 0,-5-4 2 15,4 4-232-15,-4 0-46 0,0 1-10 0,0-5-1 16,0 4-56-16,-4-4-11 0,-1 4-3 0,5-8 0 15,0 0-17-15,5 1 0 0,-1 3 0 0,1-4 0 16,-14-4 32-16,4 0 2 0,-4 0 1 0,9-4 0 16,0 0-35-16,0 0 0 0,0 0 0 0,0 0 0 15,0 0-28-15,0 0-4 0,0 0 0 0,0 0 0 0,-4-8 32 16,-1 0 0-16,5 8 0 0,5-12 0 0,-1 3 0 0,-4 9 0 16,0-8 0-16,0-4 0 0,5-4 0 15,-1 0 0-15,-4 0 0 0,0-1 0 0,5 5 0 0,-5 0 0 16,4 0 0-16,1 0 0 0,0 0 0 0,4 4 0 15,0-4 0-15,0 7 0 0,0-3 0 0,0 4 0 16,-9 4 0-16,0 0 0 0,0 0 45 0,9 0 15 16,5 0 4-16,-5 4 0 0,-9-4-52 0,9 4-12 15,5 9 0-15,-10 3 0 0,1-8 54 0,-1 4 8 16,1 0 2-16,-1 0 0 0,-4 4-52 0,0 1-12 16,5-5 0-16,0 0 0 15,-5 4 0-15,4-4 0 0,1 0 0 0,-5 1 0 0,4 3 0 0,-4-8 0 16,0-8 0-16,0 0 0 15,0 12-69-15,5-4-17 0,-5-8-3 0</inkml:trace>
  <inkml:trace contextRef="#ctx0" brushRef="#br0" timeOffset="22012">2937 4076 345 0,'0'0'31'0,"0"0"-31"0,0 0 0 0,0 0 0 0,0 0 211 0,14-8 36 15,-5 0 7-15,0-1 2 0,-9 9-104 0,4-8-21 16,6 0-4-16,-1-4-1 0,-9 4-48 0,0-4-10 15,4 0-1-15,1 4-1 0,-1-4-23 0,1-5-5 16,-1 5-1-16,-4-8 0 0,0 4-23 0,-4 0-5 16,-5-5-1-16,9 1 0 0,0 0-8 0,-5 0 0 15,-8-1 0-15,-1 1 0 0,0 0 0 0,-4 0 0 16,4-5 0-16,1 5 8 0,-5-4-8 0,4 4 0 16,-4-1 0-16,-5 5 0 15,5 8-36-15,-1-4-8 0,-3 0-3 0,-1 0-852 0</inkml:trace>
  <inkml:trace contextRef="#ctx0" brushRef="#br0" timeOffset="22401">1767 4169 230 0,'-27'0'10'0,"18"4"2"0,-1 0-12 16,1 0 0-16,9-4 0 0,-4 0 0 0,-10-4 184 0,0 0 35 15,5 0 6-15,-4 0 2 0,-10 0-96 0,5-4-19 16,4-5-4-16,0 1-1 0,1 0-23 0,-1-4-5 15,0 0-1-15,1 4 0 0,-1-9-14 0,0 9-4 16,1-8 0-16,4 4 0 0,-10 0-34 0,10-5-7 16,5 1-2-16,-5 4 0 0,4-4-17 0,-4 4-11 15,0-5 2-15,4 5 0 0,1-4 28 0,-1 4 5 16,1-9 2-16,4 9 0 16,4 0-42-16,1 0-8 0,-5 0-1 0,4 0-1 0,1-1 15 0,0 1 11 15,-1 4-13-15,1 0 5 16,-5 4-40-16,4-4-7 0,5 0-1 0,0 3-483 15,-4-3-96-15</inkml:trace>
  <inkml:trace contextRef="#ctx0" brushRef="#br0" timeOffset="32109">1690 5144 1036 0,'9'-4'92'16,"-9"4"-73"-16,0 0-19 0,0 0 0 0,0 0 92 0,0 0 14 16,-5-12 3-16,5 12 1 0,0 0-38 0,0 0-7 15,0 0-1-15,0 0-1 0,5 12-35 0,-14-4-8 31,-10-12 0-31,1 8-1 0,0 8-19 0,0-4 0 32,-10-4 0-32,10 5 0 0,0-1 55 0,4 4 7 15,1 0 2-15,4 4 0 0,4-4 0 0,0 0 0 16,5-12 0-16,0 0 0 0,5 13 0 0,0-1 0 16,4 0 0-16,0 0 0 0,-5-4-52 0,5 0-12 15,-4 0 0-15,-5-8 0 0,9 8 0 0,0 0 0 16,-9-8 0-16,0 0 0 0,0 0 0 0,5 0 0 15,-5 0 0-15,9 4 0 0,-9-4 0 0,0 0 0 0,4-8 0 16,6 0 0-16,-6 0 0 0,1-4 0 0,-1 0 0 16,-4 0 0-16,5 4 0 0,-5-4 0 0,4-1 0 0,-4 5 0 31,5-4-100-31,-1 4-22 0,-4-4-5 0,5 4-820 0</inkml:trace>
  <inkml:trace contextRef="#ctx0" brushRef="#br0" timeOffset="32368">1790 5087 1497 0,'0'21'66'0,"0"-9"14"0,4 0-64 0,-4 0-16 0,0 0 0 0,0 4 0 0,5 5 146 16,-5-5 26-16,-5-8 4 0,5 4 2 0,5 4-87 0,-1-4-18 16,-4 1-3-16,9-1-1 0,1 8-33 0,-6-4-8 15,-4-8 0-15,0-8-1 0,5 8-12 0,-5-8-3 16,9 4 0-16,-9-4 0 0,9-12-12 0,-5 4 8 15,6-4-8-15,-6 0 0 0,5-4 31 0,0 4 0 16,0-1 0-16,-4-3 0 0,0 4-31 0,-1 0 0 16,-4 0 0-16,5 0 0 15,-5 0-45-15,0-1-15 0,4 1-4 0,-4 0 0 0,5 4 52 0,-5 0 12 16,0 8 0-16,4-8 0 16,-4 0-208-16,0 8-38 0,0-8-8 0,0 8-2 0</inkml:trace>
  <inkml:trace contextRef="#ctx0" brushRef="#br0" timeOffset="32598">2145 5298 460 0,'0'0'41'0,"0"0"-33"0,0 0-8 0,0 0 0 16,0 0 130-16,0 0 24 0,0 0 5 0,0 0 1 15,0 0-39-15,0 0-7 0,0-12-2 0,0 0 0 16,0-1-25-16,0 1-6 0,-5-8-1 0,5 8 0 15,-9-8-54-15,9 4-11 0,-4-1-3 0,-1 1 0 16,1 0-12-16,-6 0-16 0,6 0 3 0,-5-9 1 16,4-7 12-16,1 4 0 0,-1 3 0 0,1 5 0 0,-1 0 0 0,0 0 0 15,1 7 0-15,-1 1-515 16,1 0-100-16</inkml:trace>
  <inkml:trace contextRef="#ctx0" brushRef="#br0" timeOffset="33141">1972 5027 748 0,'0'0'67'0,"4"12"-54"15,6 8-13-15,-6-12 0 0,1-16 169 0,-1 4 31 16,-4 4 7-16,0 0 1 0,9-8-116 0,0 4-22 16,0 0-5-16,1 4-1 0,-1 12-51 0,0-12-13 15,4-8 0-15,1 0 0 0,-5 4 0 0,5 0 0 16,0-4 0-16,-1 12 0 15,5 12-48-15,-4-16-13 0,0-16-3 0,-1 4 0 16,-4 8-12-16,1-5-4 0,-1 5 0 0,13 0 0 0,15-4 64 0,-19 8 16 0,-18 0 0 16,0 0 0-16,0 0 48 0,9 8 13 0,0 0 3 0,-4 5 0 15,-5 3 29-15,0 0 7 0,4 0 0 0,1 4 1 16,-10-3-25-16,5 3-6 0,5 4-1 0,-5-4 0 16,-5-3-27-16,5-5-6 0,5-4 0 0,-5 8-1 15,5 4-14-15,-5 0-2 0,-5-3-1 0,5-1 0 16,5-4-26-16,-5 0-6 0,0 0-1 0,0-4 0 15,0-8 42-15,0 0 8 0,0 0 1 0,0 0 1 16,0 0-37-16,0 0 0 0,0 0 0 0,0 0 0 16,0 0 0-16,0 0-10 0,0 0 10 0,0 0-10 15,0-12 10-15,-5-4-10 0,0-4 10 0,1 4-10 0,4-5-11 16,0 1-3-16,9-4 0 0,-9 4 0 0,0 3 24 16,-5-3 0-16,1 4 0 0,4 0 0 15,4 0 0-15,1 3 0 0,0 1 0 0,4 0 0 0,0 4 24 16,0 4 8-16,0 0 3 0,0 0 0 0,0 4-19 15,-9 0-3-15,0 0-1 0,9 8 0 0,0 4 1 0,-4 0 0 16,-5-12 0-16,0 0 0 0,-5 12-3 0,1 5-1 16,-1-5 0-16,-4 4 0 0,0 4-9 15,-5-8 0-15,10 0 0 0,-5 1 0 0,4-5-10 16,-4 0 10-16,5 4 0 0,-1 0-9 0,10 4 9 0,-5-16 0 16,0 0 0-16,0 0 0 15,0 0-131-15,0 0-27 0,0 0-6 0,4-8-453 16,5 0-91-16</inkml:trace>
  <inkml:trace contextRef="#ctx0" brushRef="#br0" timeOffset="33382">2541 5156 1134 0,'-9'16'50'0,"9"-16"10"0,0 0-48 0,4 9-12 0,-4 3 0 0,5 0 0 16,0 0 138-16,-5 0 25 0,0-12 5 0,0 0 0 15,9 8-52-15,-9-8-12 0,0 0-1 0,9 0-1 16,-9 0-46-16,13 0-10 0,-4 0-2 0,1 0 0 15,-10 0-27-15,9 0-5 0,0-12-2 0,0 0 0 16,-5 4-34-16,1-4-6 0,0 0-2 0,-1 3 0 16,5 1 52-16,-9-4 9 0,0 0 3 0,0 4 0 15,0 8-32-15,0-8 0 0,0 8 0 0,0 0 0 16,0 0-32-16,0 0-4 0,0 0 0 0,0 0 0 16,0 0-170-16,0 0-34 0,0 0-8 0,0 0-464 15</inkml:trace>
  <inkml:trace contextRef="#ctx0" brushRef="#br0" timeOffset="33558">2823 5253 939 0,'0'0'41'0,"0"0"10"0,0 0-41 0,0 0-10 15,0 0 0-15,0 0 0 0,-4-12 75 0,-1 4 13 16,5 0 2-16,0 0 1 0,-9-4 11 0,0 0 2 16,0-4 1-16,4-1 0 0,-4 1-54 0,0 0-11 15,4-4-3-15,-4-1 0 0,5 1-37 0,-5-4-15 16,4-4 1-16,1-1 0 0,-5 5 38 0,-1 0 7 15,1 3 1-15,0-3 1 16,5 4-53-16,4 8-10 0,-5 0-2 0,5 12-496 16,0 0-98-16</inkml:trace>
  <inkml:trace contextRef="#ctx0" brushRef="#br0" timeOffset="33726">2673 5059 691 0,'14'-4'61'0,"-1"0"-49"0,1-8-12 0,0 4 0 15,4-4 289-15,5 8 55 0,4 8 12 0,-4-8 1 16,-1-4-200-16,6-1-40 0,-1 1-8 0,-4 4-1 16,-10 0-68-16,6 4-12 0,-1 4-4 0,-4 0 0 15,-1-4-24-15,1 0 0 0,0 0 8 0,-1 0-8 16,-4 0-168-16,5 12-36 0</inkml:trace>
  <inkml:trace contextRef="#ctx0" brushRef="#br0" timeOffset="34600">3688 5087 288 0,'0'0'12'0,"0"0"4"0,0 0-16 0,0 0 0 16,14 13 0-16,-5-1 0 0,0 0 344 0,-4 4 67 15,8 8 13-15,-8-3 2 0,-5-9-242 0,0 4-49 16,4-4-10-16,1 4-1 0,-5 0-54 0,0 5-10 15,0 3-3-15,0-4 0 0,0 0-17 0,0-3-4 0,0-5-1 16,0 4 0-16,0 0-15 0,5 4-4 0,4 5 0 0,-5-9 0 16,-4-16-16-16,0 0 0 0,-4 8 0 0,4-8 0 15,-14 0 0-15,14 0 0 0,0 0 0 0,0 0 0 16,-5-4-12-16,-4-4 12 0,5 0-13 16,-1 4 5-16,5 4 8 0,-4-12 11 0,-1-1-3 0,5 5 0 15,0 8-20-15,-4-8-4 0,-1-4 0 0,0-4-1 16,10-4 27-16,0-5 6 0,-5 5 0 0,4 4 1 15,1 4-17-15,-5-4 0 0,0-13 0 0,0 5 0 16,0 4-12-16,4 4-7 0,1-1-1 0,-1 1 0 16,-4 4 5-16,5 4 1 0,9 0 0 15,-1 0 0-15,1 0 14 0,-10 4 0 0,6 0 0 0,-1-5 0 16,4 9 0-16,-4-4 0 0,-9 4 9 0,0 0-9 31,14 4 13-31,-14 17-3 16,-14 11-1-16,1 5 0 0,-1-13-9 15,5-4 12-15,0-4-12 0,0-4 12 0,0 0-12 16,4 5 0-16,1-5 0 0,4 0 0 0,0-12-15 16,0 0 2-16,0 0 0 0,0 0 0 15,0 0-120-15,0 0-24 0,0 0-5 0,13-4-806 16</inkml:trace>
  <inkml:trace contextRef="#ctx0" brushRef="#br0" timeOffset="34884">4093 5249 1036 0,'0'0'46'0,"5"8"10"0,-5-8-45 0,0 0-11 0,0 0 0 0,0 0 0 15,0 0 156-15,0 0 28 0,0 0 7 0,0 0 1 16,0 0-75-16,0 0-14 0,0 0-3 0,0 0-1 16,-5-8-56-16,1 4-11 0,4 4-3 0,-5-8 0 15,5 0-29-15,0-4 0 0,0 4 0 0,0 8 0 16,0 0 37-16,0-12 2 0,0-8 0 0,0 3 0 16,0 17-102-16,0 0-20 0,5-12-4 0,-5 4-550 15,0 8-111-15</inkml:trace>
  <inkml:trace contextRef="#ctx0" brushRef="#br0" timeOffset="35271">4253 5225 288 0,'0'0'25'0,"0"0"-25"0,0 0 0 0,0 0 0 15,0 0 193-15,0 0 34 0,0 0 6 0,0 0 2 16,0 0-73-16,4-8-14 0,1 0-4 0,-1-4 0 15,1 8-49-15,0-8-11 0,-1-1-1 16,5 5-1-16,0-4-26 0,0 0-4 0,1 0-2 0,-1 4 0 16,4-4-23-16,-8 0-5 0,4-1-1 0,0 9 0 15,0-4-8-15,0 4-1 0,5 4-1 0,-5-4 0 16,0-4-11-16,-9 8 12 0,0-12-12 0,0 4 12 16,0 8-12-16,0 0 0 0,0 0 0 0,0 0 0 15,0 0-166-15,0 0-38 0,0 0-8 0</inkml:trace>
  <inkml:trace contextRef="#ctx0" brushRef="#br0" timeOffset="35487">4289 5120 691 0,'0'0'61'0,"9"4"-49"15,-9-4 196-15,5 4 40 0,4 4 7 0,0-4 1 16,0 4-91-16,0-4-18 0,0 0-4 0,5 0-1 15,-5 4-49-15,0 1-9 0,5-1-3 0,0 0 0 16,-1 0-22-16,1 0-5 0,4 0-1 0,-9 4 0 0,0-8-34 0,-4 4-7 16,4 0-2-16,5 0 0 15,-5 5-10-15,0-9 0 0,0 0 0 0,-9-4 0 16,0 0-95-16,9 8-11 0,5-4-2 0,-5 0-1 16,-9-4-119-16,9 0-24 0,-9 0-5 0</inkml:trace>
  <inkml:trace contextRef="#ctx0" brushRef="#br0" timeOffset="35764">4681 5290 1101 0,'13'-20'48'0,"-8"16"12"0,-5-5-48 0,0 9-12 0,5-8 0 0,4 4 0 16,-9 4 102-16,0 0 18 0,4-8 4 0,-4 8 1 15,5-8-45-15,-1 0-8 0,1 0-3 0,-5-4 0 16,4 0-31-16,-4 4-6 0,0-5-2 0,0 1 0 16,0 4-13-16,-4 0-2 0,-1-4-1 0,-4 4 0 15,5-4 2-15,-1 4 1 0,1 8 0 0,-6-4 0 16,6 4 18-16,4 0 3 0,-5 4 1 0,-4 8 0 15,0 0 6-15,0 0 2 0,9-4 0 0,-5 4 0 0,5 4-23 16,0 1-5-16,0-17-1 0,5 8 0 0,0 8 4 0,4-4 1 16,-5 0 0-16,5 4 0 0,-4 5 20 0,4-9 4 15,0-8 1-15,5 0 0 16,-5 4-60-16,5-4-11 0,-10 0-2 0,10 4-1 16,-5-8 42-16,0 8 8 0,5 0 1 0,-5-4 1 15,0-8-155-15,4 0-31 0,1 4-7 0,-5 0-842 16</inkml:trace>
  <inkml:trace contextRef="#ctx0" brushRef="#br0" timeOffset="35952">5009 5326 576 0,'0'0'25'0,"0"0"6"0,0 0-31 0,-5-8 0 16,5-4 0-16,-5 0 0 0,1 0 236 0,-1 0 40 0,1-5 9 15,-1 1 2-15,1-8-163 0,-1 0-33 0,1-1-7 16,-5 1 0-16,4-8-50 0,-4 3-10 15,4 1-1-15,1-4-1 0,-1 3-14 0,1-3-8 0,-1 4 10 0,1 3-10 16,-1 1 0-16,5 4-15 0,-9 0 2 0,4-1 0 16,1 5-47-1,-1 8-10-15,1 0-2 0</inkml:trace>
  <inkml:trace contextRef="#ctx0" brushRef="#br0" timeOffset="36245">3993 5136 1728 0,'0'0'38'0,"0"0"8"0,0 0 2 0,0 0 0 0,0 0-39 0,0 0-9 16,0 0 0-16,0 0 0 0,-4-8 53 0,4 8 9 15,0 0 2-15,0 0 0 0,0 0-37 0,0 0-7 16,13-8-2-16,-8-4 0 0,4 4-29 0,-4 0-5 16,4 3-2-16,-9 5-863 0</inkml:trace>
</inkml:ink>
</file>

<file path=ppt/ink/ink2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0:28.762"/>
    </inkml:context>
    <inkml:brush xml:id="br0">
      <inkml:brushProperty name="width" value="0.05" units="cm"/>
      <inkml:brushProperty name="height" value="0.05" units="cm"/>
      <inkml:brushProperty name="fitToCurve" value="1"/>
    </inkml:brush>
  </inkml:definitions>
  <inkml:trace contextRef="#ctx0" brushRef="#br0">23 628 1029 0,'0'0'92'0,"0"12"-74"16,0 0 100-16,0-12 20 0,0 0 4 0,0 0 1 0,0 0-27 15,0 0-4-15,0 0-2 0,0 0 0 0,0 0-33 0,0 0-6 16,0-8-2-16,0 0 0 0,-5 0-17 0,5 0-4 16,0 8-1-16,-4-9 0 0,4-3-20 0,0 4-4 15,0 0-1-15,0-4 0 0,-5-4-12 0,5 0-2 16,0 8-8-16,0-1 12 15,0 9-43-15,-4-12-9 0,4-8-1 0,-5 8-1011 0</inkml:trace>
  <inkml:trace contextRef="#ctx0" brushRef="#br0" timeOffset="164">9 276 921 0,'14'8'82'0,"-5"0"-66"16,0 4-16-16,-4-4 0 0,4-16 227 0,-9-4 41 15,9 4 9-15,-9 4 2 0,0-4-153 0,0 8-30 0,4 16-7 16,1-4-1-16,-5-12-64 0,0 0-14 16,0 0-2-16,0 0-8 15,0 0-113-15,0 0-30 0,0 0-5 0,0 0-434 0,0 0-86 0</inkml:trace>
  <inkml:trace contextRef="#ctx0" brushRef="#br0" timeOffset="489">128 478 691 0,'4'4'61'0,"1"4"-49"0,-5-8-12 0,4 8 0 15,-4-4 205-15,5 4 39 0,-5 4 7 0,0-3 1 16,0-9-110-16,0 0-22 0,0 12-5 0,0-12-1 0,-5 12-40 16,5 0-8-16,0 0-2 0,5-4 0 15,-1 0-12-15,-4-8-4 0,0 0 0 0,0 0 0 0,0 0-9 0,0 0-3 16,0 0 0-16,0 0 0 0,0 0-19 0,0 0-4 16,0 0-1-16,0 0 0 0,10 0-12 0,-10-8 0 15,4 0 0-15,-4-4 0 0,5 4 0 0,-5-4 0 16,0 4 0-16,0 0 0 0,9-1 0 0,-9 1 0 15,0 8 0-15,9-8 0 0,-5 0 0 0,5-4 0 16,1 4 0-16,3 4 0 0,-4-4 0 0,0 4 0 16,1 0 0-16,-6 0 0 0,5 8 11 0,5-4-11 15,-14 0 12-15,4 4-12 0,10 4 14 0,-9-4-4 16,-1 0-1-16,5 8 0 0,0-4-1 0,-4 4-8 16,-5 0 12-16,5 5-4 0,-1-9-8 0,-4 4 0 15,5 0 0-15,-5-4 0 16,0-8-24-16,4 12-3 0,1-4-1 0,-5-8 0 15,4 8-132-15,-4 5-26 0,9-5-6 0,-9-8-756 0</inkml:trace>
  <inkml:trace contextRef="#ctx0" brushRef="#br0" timeOffset="857">510 539 1173 0,'0'0'52'0,"0"0"11"0,9-4-51 0,-4 0-12 0,-1-5 0 0,1-3 0 15,-1 0 104-15,1 4 19 0,-5-4 3 0,5 4 1 16,-5-4-42-16,0 0-8 0,-5 3-1 0,5 5-1 16,-9 0-21-16,9 4-4 0,-5-4-1 0,5 4 0 0,-13 4-16 15,8-4-3-15,-4 8-1 0,-5 1 0 0,5-1-16 16,0 4-3-16,5 4-1 0,-6 0 0 0,1-4-19 0,5 5-4 16,-1-1-1-16,5 0 0 0,0-4-2 0,0 0-1 15,5 0 0-15,-1 0 0 0,1-3 18 0,4-1-12 16,-9-8 12-16,9 0-10 0,5 0 10 0,-5-4-8 15,0 0 8-15,0-5-8 0,0 1 8 0,5-4 9 16,-5-8-1-16,0 4-8 0,0-4 18 0,-4-5-3 16,4 1-1-16,-5 0 0 0,-4-5-14 0,5 5 9 15,-5-8-9-15,0-1 8 0,0-3-8 0,0 4 0 16,-5-5 0-16,5 9 0 0,0-1 0 0,-4 1 0 16,4-4 8-16,0 3-8 0,0 5 0 0,0 4 0 15,0 4 0-15,0 0 0 16,0 7-113-16,0 5-28 0,0 4-6 0,0 0-666 0</inkml:trace>
  <inkml:trace contextRef="#ctx0" brushRef="#br0" timeOffset="1140">697 429 518 0,'13'4'46'0,"-3"0"-37"0,3-4-9 0,1 5 0 16,-1-5 254-16,1 0 49 0,-5-5 9 0,0 1 3 15,0 0-171-15,1 0-33 0,3 0-7 0,-8 0-2 16,-5 4-54-16,13 0-10 0,-3 0-2 0,-10-8-1 15,0-8-11-15,0 0-3 0,-5 8 0 0,0-4 0 16,1 3-1-16,-1 1 0 0,-4 4 0 0,5 0 0 16,-5 0 10-16,9 4 2 0,-5-4 0 0,-4 4 0 15,-5 4-9-15,5 8-2 0,0 9 0 0,4-9 0 16,5-12-9-16,-9 12-3 0,5 4 0 0,-1 0 0 0,5-4 0 0,0 5 0 16,0-5 0-16,5 0 0 0,4 0-9 15,0-4 12-15,0 4-12 0,-4-4 12 0,4 0-12 0,0 5 0 16,5-9 0-16,-5 4 0 0,0-4 0 15,0 4 0-15,5-4-12 0,-1 4 12 16,-4-8-144-16,5 8-22 0,-5 4-4 0</inkml:trace>
  <inkml:trace contextRef="#ctx0" brushRef="#br0" timeOffset="1339">1088 603 1213 0,'0'0'53'0,"0"0"12"0,0 0-52 0,0-4-13 15,0 4 0-15,0-12 0 0,0 0 120 0,0-4 22 16,0 0 4-16,0 4 1 0,5 3-47 0,-5-7-8 16,0-12-3-16,4 8 0 0,1 4-45 0,0-9-8 0,-5-7-3 15,9-5 0-15,-5 5-11 0,1 8-2 0,-1-1-1 16,1 5 0-16,-1 4-3 0,1 4-1 0,4 0 0 0,0 0 0 16,-4 0 13-16,-1 3 4 0,1 5 0 0,-1 0 0 15,-4-4-193-15,0 0-39 16,-4 4-7-16</inkml:trace>
  <inkml:trace contextRef="#ctx0" brushRef="#br0" timeOffset="1519">952 251 1036 0,'0'0'46'0,"13"8"10"0,1-4-45 0,0 5-11 0,-1 3 0 0,6 4 0 0,-1 4 311 16,9 0 60-1,5 1 12-15,4-1 2 31,-8-8-224-31,8 8-45 16,14 4-8-16,-4 5-1292 16</inkml:trace>
</inkml:ink>
</file>

<file path=ppt/ink/ink2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1:03.333"/>
    </inkml:context>
    <inkml:brush xml:id="br0">
      <inkml:brushProperty name="width" value="0.05" units="cm"/>
      <inkml:brushProperty name="height" value="0.05" units="cm"/>
      <inkml:brushProperty name="color" value="#ED1C24"/>
      <inkml:brushProperty name="fitToCurve" value="1"/>
    </inkml:brush>
  </inkml:definitions>
  <inkml:trace contextRef="#ctx0" brushRef="#br0">0 461 1015 0,'0'0'44'0,"0"0"11"15,0 0-44-15,0 0-11 0,0 0 0 0,0 0 0 0,0 13 101 0,0-13 19 16,0 0 3-16,0 0 1 0,0 0-40 0,0 0-8 16,0 0-2-16,0 0 0 0,0 0-26 0,0 0-4 15,0 0-2-15,0 0 0 0,0 0-27 0,0 0-6 16,4-9-1-16,1-3 0 0,4 8-8 0,-9 4-11 16,0 0 3-16</inkml:trace>
  <inkml:trace contextRef="#ctx0" brushRef="#br0" timeOffset="171">118 255 230 0,'0'0'20'0,"0"0"-20"0,0 0 0 0,0 0 0 0,0 0 256 0,0 0 48 0,9 4 8 0,-9-4 3 15,0 0-195-15,-4-4-38 0,-1-4-8 0,5 8-2 16,5-8-49-16,-1 4-11 0,-4-8-1 0,5 4-1 15,-5 8-24-15,4-9-5 0,-4 9-1 0</inkml:trace>
  <inkml:trace contextRef="#ctx0" brushRef="#br0" timeOffset="360">186 16 288 0,'0'0'12'0,"0"0"4"0,0 0-16 0,9 0 0 16,1-4 0-16,-10 4 0 0,0 0 272 0,0 0 51 16,0 0 10-16,0 0 3 0,0 0-213 0,0 0-43 15,0 0-8-15,9-4-1 16,-9 4-106-16,4-8-21 0,-4 8-4 0</inkml:trace>
</inkml:ink>
</file>

<file path=ppt/ink/ink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5:40:24.550"/>
    </inkml:context>
    <inkml:brush xml:id="br0">
      <inkml:brushProperty name="width" value="0.05" units="cm"/>
      <inkml:brushProperty name="height" value="0.05" units="cm"/>
      <inkml:brushProperty name="fitToCurve" value="1"/>
    </inkml:brush>
  </inkml:definitions>
  <inkml:trace contextRef="#ctx0" brushRef="#br0">685 59 1267 0,'28'-8'28'0,"1"8"5"0,-29 0 2 0,0 0 1 0,0 0-36 0,0 0 0 15,10-9 0-15,-10 9 0 16,0 0 109-16,0 0 15 0,0 0 4 0,0 0 0 0,0 0-52 0,0 0-9 16,0 0-3-16,0 0 0 0,0 0 0 0,0 0 0 15,0 0 0-15,0-8 0 0,-10 0-51 0,10-1-13 16,0 9 0-16,-19-8 0 0,9-1 54 0,-18 9 8 16,-1 0 2-16,1 0 0 0,9 0-52 0,-10 0-12 0,1 9 0 15,-11-1 0-15,-8 1 0 0,-1-9 0 16,-9 16 0-16,19-7 0 0,-10 8 0 0,10 8 0 15,0 1 0-15,29-1 0 0,-20 0 0 0,-9 9 0 0,19 0 0 16,-10 9 0-16,20-1 0 0,-20 0 0 0,20 9 0 16,-10 25 0-16,9 9 8 0,10-9 0 0,0 0-8 15,10-16 12-15,-10-18-12 0,19 17-8 0,-10 9 8 16,20-9-13-16,-20-17 61 0,20 9 13 0,-1-8 3 0,11 7 0 16,-11-16-52-16,1-8-12 0,-1 8 0 0,10-9 0 15,0-8 0-15,1 0 0 0,8 0 0 0,-9-9 0 16,0-8 0-16,20 0 0 0,-1 0 0 0,-10-8 0 15,10-1 0-15,-28-8 0 0,0 9 0 0,9-9 0 16,-10-8 0-16,10-1 0 0,-28 1 0 0,9-9 0 0,0-8 0 16,0-1 0-16,10 1 0 0,-29-9 0 0,9 0 0 0,1-8 0 15,-10 0 0-15,0 8 0 0,9-8 0 0,-9 8 0 16,-9 0 0-16,9-25 0 0,-10 8 0 0,1 0 0 16,-10 9 0-16,0 8 0 0,-1 17 0 0,11-8 0 15,-20 0 0-15,10 8 0 0,0 9 0 0,0 8 0 16,10-9 0-16,-29 9 0 0,19 0 0 0,9 9 0 15,-19-9 0-15,-9 8 0 0,19 1 0 0,10 8 0 16,-20 0 0-16,10 0 0 16,0 0-100-16,19 0-22 0,-19 8-5 0,10-8-1 15,9 0-102-15,-20 9-21 0,1 16-4 0,19-25-1 0</inkml:trace>
  <inkml:trace contextRef="#ctx0" brushRef="#br0" timeOffset="1209">1618 500 806 0,'0'0'17'0,"0"0"4"0,0 0 1 0,0 0 2 0,0 0-24 0,0 0 0 0,0 0 0 0,0 0 0 0,0 0 56 16,0 0 6-16,0 0 2 0,0 0 0 0,0 0 0 16,0 0 0-16,0 0 0 0,0 0 0 0,10 25 0 0,-10-25 0 15,0 0 0-15,0 0 0 0,0 0-52 0,0 0-12 16,9 17 0-16,20 8 0 0,-29-25 54 0,19 0 8 15,10-8 2-15,-10-1 0 0,9 1 37 0,-9 8 8 16,10 0 2-16,-10-8 0 0,9 8-75 0,1 0-16 16,0-9-2-16,9 9-1 0,0 0 38 0,9 0 7 15,20 0 2-15,-29 0 0 0,0 0 0 0,19 0 0 16,-28 0 0-16,0 9 0 0,9-1-64 0,-29-8 0 16,10 0 0-16,0 8-10 0,-19-8 10 15,0 0 9-15,0 0-1 0,0 0-8 16,19 17-21-16,-19-17-11 0,0 0-3 0,0 0 0 15,0 17-149-15,-19 9-29 0,0-9-7 0,0 0-680 0</inkml:trace>
  <inkml:trace contextRef="#ctx0" brushRef="#br0" timeOffset="1460">1590 974 1267 0,'0'0'28'0,"0"0"5"0,0 0 2 0,0-9 1 0,9 9-36 0,10 0 0 0,-9-8 0 0,9 8 0 16,0 0 160-16,0 0 26 0,10-9 5 0,9 1 1 15,-10 8-103-15,-9 8-20 0,29 9-4 0,-19 0-1 0,9 9 52 16,-10-26 9-16,-9 0 3 0,29-9 0 0,-20 1-103 0,11-1-25 16,-11 1 0-16,-9 8 0 0,10 0 0 0,-1 17 0 15,-9 0 0-15,19-9 0 0,-28-16 0 0,9-9 0 16,-19 17-14-16,19-9 5 15,-19 9-140-15,10 0-28 0,9-17-6 0,-19 9-1 0</inkml:trace>
</inkml:ink>
</file>

<file path=ppt/ink/ink2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1:03.874"/>
    </inkml:context>
    <inkml:brush xml:id="br0">
      <inkml:brushProperty name="width" value="0.05" units="cm"/>
      <inkml:brushProperty name="height" value="0.05" units="cm"/>
      <inkml:brushProperty name="color" value="#ED1C24"/>
      <inkml:brushProperty name="fitToCurve" value="1"/>
    </inkml:brush>
  </inkml:definitions>
  <inkml:trace contextRef="#ctx0" brushRef="#br0">0 1850 1180 0,'0'0'52'0,"0"0"12"0,0 0-52 0,0 0-12 0,9-4 0 0,-9 4 0 15,0 0 52-15,0 0 8 0,9-8 2 0,0 4 0 16,-9 4-53-16,0 0-9 0,0 0 0 0</inkml:trace>
  <inkml:trace contextRef="#ctx0" brushRef="#br0" timeOffset="157">132 1648 576 0,'0'0'51'0,"0"0"-41"16,0 0-10-16,0 0 0 0,0 0 157 0,9 0 30 15,0-4 5-15,-9 4 2 0,0 0-120 0,0 0-24 16,4-5-5-16,1 1-1 0,-5 4-44 0,9-8 0 16,0 0-10-16</inkml:trace>
  <inkml:trace contextRef="#ctx0" brushRef="#br0" timeOffset="328">286 1397 230 0,'14'-8'20'0,"-14"8"-20"0,0 0 0 0,14 0 0 16,-5-5 248-16,-9 5 46 0,0 0 9 0,0 0 1 15,9-8-208-15,-4 4-43 0,-5 4-8 0,9-8-464 16,-5 0-93-16</inkml:trace>
  <inkml:trace contextRef="#ctx0" brushRef="#br0" timeOffset="496">496 1085 172 0,'0'0'16'0,"4"-4"-16"0,10-4 0 0,-5 4 0 0,-9 4 218 15,9-4 41-15,5-4 8 0,-5 0 1 0,-9 8-186 0,0 0-38 16,5-8-7-16,-5 8-396 15,0 0-79-15</inkml:trace>
  <inkml:trace contextRef="#ctx0" brushRef="#br0" timeOffset="659">673 806 460 0,'0'0'41'0,"5"-8"-33"15,-5 8-8-15,0-8 0 0,5 0 90 0,-5 8 16 0,0 0 3 16,0 0 1-16,0-21-78 0,4 1-16 0,1 4-4 16</inkml:trace>
  <inkml:trace contextRef="#ctx0" brushRef="#br0" timeOffset="832">764 539 691 0,'0'0'61'0,"0"0"-49"0,10-8-12 0,3 4 0 16,-4-1 204-16,0 1 37 0,-4-4 8 0,-5 8 2 15,0 0-136-15,0 0-27 0,0 0-6 0,0 0-1 16,9-4-61-16,-9 4-20 16,0 0 10-16,0 0-570 0,0 0-115 0</inkml:trace>
  <inkml:trace contextRef="#ctx0" brushRef="#br0" timeOffset="1016">965 474 460 0,'0'0'41'0,"9"-4"-33"15,0 0-8-15,-9 4 0 0,0 0 248 0,0 0 47 16,0 0 9-16,0 0 3 0,0 0-222 0,0 0-44 15,0 0-9-15,0 0-513 16,0-8-103-16</inkml:trace>
  <inkml:trace contextRef="#ctx0" brushRef="#br0" timeOffset="2019">737 9 172 0,'0'0'16'15,"0"0"-16"1,0 0 208-16,9-9 38 0,-9 9 8 0,0 0 2 15,0 0-107-15,0 0-21 0,0 0-4 0,0 0 0 16,0 0-44-16,0 0-9 0,0 0-2 0,0 0 0 0,0 0-40 0,0 0-8 16,0 0-1-16,0 0-1 0,0 0-19 0,0 0 0 15,0 0 8-15,0 0-8 0,0 0 0 0,0 0 0 16,0 0 0-16,0 0 0 0,0 0 13 0,0 13-4 0,0 3-1 16,0-16 0-16,5 8 4 0,-1 4 1 0,-4 0 0 15,0 0 0-15,0-12-3 0,5 12-1 0,4 1 0 16,-9-1 0-16,0-12-9 0,0 12 10 0,9 0-10 0,-4 0 10 15,-5-12-10-15,4 8 12 0,1-4-12 16,4 8 12-16,0-12-4 0,-4 9-8 0,4 3 12 0,-5-8-4 16,5 0 5-16,0 0 1 0,1 4 0 0,-6 0 0 15,5-4-2-15,0 0-1 0,-9-4 0 0,0 0 0 16,0 0-3-16,9 4-8 0,5 4 12 0,-5-8-4 16,-9 0-8-16,9 4 0 0,0 0 0 0,-9-4 8 15,9 0-8-15,-4 0 0 0,9 0 0 0,-1 0 0 16,-4-4 0-16,5-4 0 0,-5-4 9 0,5 8-9 0,0 12 0 15,-1 0 9-15,5 0-9 0,1-4 0 0,-1-4 8 16,5 0-8-16,-10 0 0 0,5 0 0 0,1 4 8 16,-6 4-8-16,1-8 0 0,0 4 0 0,4 1 0 15,0-1 0-15,0-8 0 0,-4 4 0 0,0 4 0 0,-1 4 0 16,-4 8 0-16,5-4 0 16,0 0 0-16,-1-12 0 0,1-4 0 0,0-12 0 15,-1-16 0-15,6 15 0 0,-1 21 0 0,0 0 0 0,0-4 8 0,-4 4-8 16,4-4 0-16,5 0 0 0,-5-4 8 0,0 4-8 15,0 4 0-15,1 1 0 16,-1-5 0-16,0-9 0 0,0 5 0 0,0 0 0 0,-4 4 0 16,4-4 0-16,5 0 0 0,-5 0 0 0,1 4 0 0,-1 0 0 15,0 0 0-15,5-4 0 0,0 0 0 0,-5 4 0 16,0 0 0-16,0 0 0 0,0 0 0 0,1 0 0 16,-6 0 0-16,5 0 0 0,-4-4 0 0,0 0 0 0,4 8 0 15,-4-4 0-15,-5 0 0 0,4-4 0 16,-4 4 0-16,1 0 0 0,-1-4-9 0,0 0 9 0,4-4-8 15,-3 0 8-15,-1 0-9 0,-5 4 9 0,1-4-10 0,-1-5 10 16,5-3 0-16,1 4 0 0,-1 4-8 16,-5-4 8-16,5 4 0 0,-4-4 0 0,-5-5 0 0,4 9-9 15,1 0 9-15,0 4 0 0,-1-4 0 16,5 4 0-16,-4 4 0 0,-5 0 0 0,0 0 0 0,4-8 8 16,-4 4-8-16,0 4 0 0,5-8 0 0,-5 8 0 15,4-4 0-15,-4 4 0 16,0 0 0 15,0 0-645-31,0 0-123 0</inkml:trace>
</inkml:ink>
</file>

<file path=ppt/ink/ink2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1:30.415"/>
    </inkml:context>
    <inkml:brush xml:id="br0">
      <inkml:brushProperty name="width" value="0.05" units="cm"/>
      <inkml:brushProperty name="height" value="0.05" units="cm"/>
      <inkml:brushProperty name="fitToCurve" value="1"/>
    </inkml:brush>
  </inkml:definitions>
  <inkml:trace contextRef="#ctx0" brushRef="#br0">0 0 1267 0,'0'0'28'0,"0"0"5"0,0 0 2 0,0 0 1 0,0 0-36 0,0 0 0 16,0 12 0-16,0-12 0 0,0 0 103 0,0 0 13 16,0 0 4-16,0 0 0 0,0 0-28 0,0 0-6 15,0 8-1-15,0-8 0 0,0 0-16 0,0 0-3 0,0 0-1 16,0 12 0-16,0-12 3 0,9 8 0 15,0-4 0-15,5 0 0 0,-1 0-32 0,1 1-5 0,9-1-2 0,4 4 0 16,5-8 9-16,0 4 2 0,0 0 0 16,9 0 0-16,4 0-7 0,1-4-1 0,-1 0 0 0,5 0 0 15,5 0-18-15,0 4-4 0,-1-4-1 0,5 0 0 16,1-4 4-16,-6 0 1 0,1 0 0 0,-5 4 0 16,-5 4-22-16,1-4-5 0,-5-12-1 0,-5 4 0 15,1-1 14-15,-5-3 12 0,-5 4-3 0,0 4 0 16,-4-4-9-16,-5 4-12 0,0 0 2 0,1 4 1 15,-6 8 9-15,1 0 0 0,-14-8-9 0,0 0 9 16,0 0-97-16,0 0-15 0,0 0-4 0,0 0 0 16,-9 0-68-16,0 4-13 0,-9-4-3 0,-5 4-1 0</inkml:trace>
</inkml:ink>
</file>

<file path=ppt/ink/ink2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1:30.809"/>
    </inkml:context>
    <inkml:brush xml:id="br0">
      <inkml:brushProperty name="width" value="0.05" units="cm"/>
      <inkml:brushProperty name="height" value="0.05" units="cm"/>
      <inkml:brushProperty name="fitToCurve" value="1"/>
    </inkml:brush>
  </inkml:definitions>
  <inkml:trace contextRef="#ctx0" brushRef="#br0">0 0 1497 0,'0'0'32'0,"0"0"8"0,14 4 0 0,-5 0 4 0,4-4-36 0,1 0-8 0,4 0 0 0,0 4 0 16,1 0 136-16,8 0 24 0,0 12 6 0,10-16 1 16,-1-8-65-16,1 4-13 0,8 0-2 0,1 8-1 15,-5 8-15-15,0-12-3 0,4 0-1 0,1-4 0 16,-5 4-54-16,0 0-13 0,-5-4 0 0,5 4 0 15,-5-4 0-15,-4 4 0 0,0 0 0 0,-5 0 0 16,-4 0-8-16,5 0-5 0,-10 0-1 0,9 0 0 0,-4 0 14 16,0 0-12-16,-5-4 12 0,0 4-12 15,-4-4-77-15,4 4-15 0,5 0-4 0,-5-4-591 16,-4 0-118-16</inkml:trace>
</inkml:ink>
</file>

<file path=ppt/ink/ink2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1:35.827"/>
    </inkml:context>
    <inkml:brush xml:id="br0">
      <inkml:brushProperty name="width" value="0.05" units="cm"/>
      <inkml:brushProperty name="height" value="0.05" units="cm"/>
      <inkml:brushProperty name="fitToCurve" value="1"/>
    </inkml:brush>
  </inkml:definitions>
  <inkml:trace contextRef="#ctx0" brushRef="#br0">1097 927 230 0,'0'0'10'0,"0"0"2"0,0 0-12 0,0 0 0 15,0 0 0-15,0 0 0 0,0 0 184 0,0 0 35 16,9 8 6-16,-9-8 2 0,0 0-133 0,0 0-26 16,0 0-6-16,0 0-1 0,0 0 5 0,0 0 1 15,0 0 0-15,0 0 0 0,9 16-7 0,-9-16 0 16,0 0-1-16,0 0 0 0,0 0-14 0,0 0-2 16,0 0-1-16,0 0 0 0,0 0-15 0,0 0-3 15,-4 8-1-15,-5-4 0 0,0-4-13 0,0 4-2 16,4 4-8-16,5-8 12 0,-14-4-12 0,1-4 8 0,-1 8-8 15,0 4 0-15,1 4 0 0,-6-8-8 0,1 0-1 0,0-4 0 16,-5 4 9-16,0-4 0 0,1 0 0 16,-1 0 0-16,0 4 0 0,0-4 12 0,1 4-2 0,-1-4-1 15,0 4-9-15,0 0 0 16,-4 0 0-16,4 0 0 0,-4 0 0 0,9 0 0 16,0 4 0-16,-1 0 0 0,6 4 0 0,-10-4-12 0,0 0 2 0,5 0 1 15,-5 1 9-15,0-5 0 0,-4 0 0 0,0 0 0 16,-1 0 0-16,1 0 0 0,0 0 0 0,0 0 0 15,-1 0 0-15,10-5 0 0,-5 5 0 0,5-4 0 16,-5 4 0-16,5 0 0 0,4-4 0 0,-4 0 0 0,5 4 0 16,-1-4 0-16,14 4 0 0,-14-4 0 0,14 4 0 0,0 0 0 15,-13-8 0-15,13 8 0 0,0 0 0 0,0 0 0 16,0 0 0-16,0 0 0 0,-10-12 0 0,10 12 0 16,0 0 0-16,0 0 0 0,-13-12 24 0,13 12 6 15,0 0 2-15,0 0 0 16,0 0-52-16,0 0-9 0,-14-8-3 0,5 4 0 0,9 4 58 0,0 0 11 15,0 0 3-15,0 0 0 0,0 0-13 0,0 0-3 16,0 0 0-16,0 0 0 0,5-12-24 0,4 3 0 16,9 1 0-16,-4 4 0 0,-14-12 0 0,4 4 0 15,1 0 0-15,8 4 0 0,6 0 0 0,3-8 0 32,10-9 0-32,-5 1 0 0,1 4 0 0,-1-5 0 31,10 1 0-31,-6-4 0 0,-3 4 56 0,-6 7 7 0,6 1 1 15,-1 4 0-15,-9 0-52 0,5 4-12 0,-5-4 0 16,1 4 0-16,-6-1 0 0,-4 1 0 0,5-4 0 16,0 4 0-16,-5-4 0 0,-5 4 0 0,1 4 0 15,-5 4 0-15,0 0 0 0,0 0 0 0,0 0 0 0,0 0 0 16,0 0 0-16,4-8 0 16,-4 8 0-16,0 0 0 0,0 0 0 0,0 0 0 0,0 0 0 0,-4-12 0 15,-10 4 0-15,5 3 0 0,9 5 0 0,-14-8 0 16,1 4 0-16,-1 0 0 0,0 0 0 0,-4-4 0 15,9 8 0-15,-5-8 0 0,-4 4 0 0,0-8 0 16,4-4 0-16,1 8 0 0,-6 12 0 0,6-8 0 16,-1-9 0-16,0 1 0 0,-4-4 0 0,5 4 0 0,-1-4 0 15,0 0 0-15,1 7 0 0,-1-3 0 0,0 0 0 16,5 4 0-16,-4-4 0 0,-1 0 0 0,-4 4 0 0,4-4 0 16,0 4 0-16,1-1 0 0,-5 5-10 0,8 0-5 15,10 0-1-15,0 0 0 16,0 0 26-16,-9 0 5 0,-9-4 1 0,4 4 0 0,1 4-16 0,-1-4 0 15,5 0 0-15,0-4 0 0,0 0 0 0,4 0 0 16,1 4 0-16,-1-5 0 0,1 5 0 0,4-4 0 16,-5 4 0-16,5 0 0 0,-5 0-10 0,5 0-5 15,-4 0-1-15,4 4 0 0,0-4 26 0,0 0 5 16,0 4 1-16,0 0 0 0,0 0-26 0,0 0-5 16,0-4-1-16,0 0 0 0,0 4 26 0,0 0 5 15,9-4 1-15,-9 4 0 0,5-8-26 0,-5 8-5 16,13 0-1-16,-4-8 0 0,5 4 26 0,-5 0 5 15,5 0 1-15,-1 4 0 0,6 0-16 0,-1 0 0 16,-4 0 0-16,4-5 0 0,0 10 54 0,5-5 8 0,-1-5 2 16,1-3 0-16,0 4-52 0,4 0-12 0,5 4 0 15,0-4 0-15,0 4 35 0,0 0 4 0,4 0 1 16,1 4 0-16,-5 4-26 0,-1-4-5 0,1-4-1 0,5 4 0 16,-1-4-8-16,1 5 8 0,-1-1-8 0,0 0 8 15,1-4-8-15,-10 0 0 0,5 0 0 0,-5 0 8 16,1 0 2-16,-1 0 0 0,5 8 0 0,-5-4 0 15,0-8-10-15,-4 0 0 0,0 4 0 0,0-4 0 16,-5 4 0-16,0-8 0 0,-4 3 0 0,-1 1 0 16,6 4-13-16,-10-4-5 0,0-4-1 0,-5 0 0 15,6 8-21-15,-1-4-4 0,0 4 0 0,-5 0-1 16,5-4 36-16,-9 4 9 0,0 0 0 0,0 0 0 16,10 0-225-16,-10 0-43 0</inkml:trace>
</inkml:ink>
</file>

<file path=ppt/ink/ink2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1:41.976"/>
    </inkml:context>
    <inkml:brush xml:id="br0">
      <inkml:brushProperty name="width" value="0.05" units="cm"/>
      <inkml:brushProperty name="height" value="0.05" units="cm"/>
      <inkml:brushProperty name="fitToCurve" value="1"/>
    </inkml:brush>
  </inkml:definitions>
  <inkml:trace contextRef="#ctx0" brushRef="#br0">547 878 799 0,'0'0'35'0,"0"0"8"0,-5 8-35 0,5-8-8 0,0 0 0 16,-4 9 0-16,-1-1 124 0,5 4 24 0,9 0 4 0,-9-12 0 15,0 0-68-15,0 0-15 0,0 0-2 0,0 0-1 16,0 0 3-16,0 0 1 0,0 0 0 0,0 0 0 16,0 0 2-16,0 0 1 15,0 0 0-15,0 0 0 0,0 0-4 0,0 0-1 16,0 0 0-16,0 0 0 0,0 0-23 0,0 0-5 15,0-8 0-15,-4 0-1 0,-1 0-13 0,5 0-2 16,-4-1-1-16,4 1 0 0,0 0-2 0,0 0 0 0,0-8 0 0,0 0 0 16,-5 0-6-16,5-5-2 0,-5 1 0 0,1-4 0 15,-1 4-13-15,5 3 8 0,-9 1-8 0,5 0 0 0,4-8 0 16,-9 4 0-16,-1 3 0 0,6 1 0 0,-5-4 0 16,4 4 0-16,-4 4-11 0,0-1 11 15,-5 9-222-15,14 4-37 0</inkml:trace>
  <inkml:trace contextRef="#ctx0" brushRef="#br0" timeOffset="307">0 542 1594 0,'0'0'35'0,"5"0"7"0,4 0 2 0,0-4 1 0,0 4-36 16,0-4-9-16,5 4 0 0,0-4 0 0,-1 0 106 0,1 0 19 16,4-4 4-16,-4 4 1 0,4-4-34 0,5 0-6 15,4 4-2-15,1-4 0 0,8 8-35 0,-4-8-7 16,0 8-2-16,4-4 0 0,1 4-10 0,-1 0-2 16,0 0-1-16,-4 4 0 0,9 0-31 0,-9-4 0 15,5 0 0-15,-1-4 0 0,0 0 0 0,-4 0 0 16,0 0 0-16,0 4 0 0,-5-5 0 0,1 5 0 15,-6-4 0-15,-3 4 0 0,8-4-24 0,-9 4-10 16,0-4-2-16,-4 4-1 0,-5 0-129 0,-4 0-26 16,-5 0-4-16,0 0-431 0,0 0-85 0</inkml:trace>
  <inkml:trace contextRef="#ctx0" brushRef="#br0" timeOffset="621">64 963 1728 0,'0'0'38'0,"0"0"8"0,0 0 2 0,0 0 0 0,0 0-39 0,0 0-9 16,9-4 0-16,-9 4 0 0,9 0 106 0,5 0 19 15,0 0 4-15,-14 0 1 0,9-4-19 0,9 4-4 16,-4 0-1-16,4-4 0 0,0 4-25 0,5 0-5 15,4-4 0-15,0 4-1 0,5 0-23 0,0 0-5 16,5 4-1-16,-1 0 0 0,5 0-21 0,0 4-4 16,0-4-1-16,0-4 0 0,0 0-10 0,-5 0-2 15,10 5-8-15,-5-1 12 0,-5-4 4 0,5 8 1 0,-9-4 0 16,0 4 0-16,0-8-28 0,-5 4-5 0,1 0-2 16,-6 0 0-1,-4-4-80-15,1 4-16 0,-6 0-3 0,1-8-733 0,-5 0-146 0</inkml:trace>
  <inkml:trace contextRef="#ctx0" brushRef="#br0" timeOffset="1151">1658 1133 1036 0,'0'0'46'0,"0"8"10"0,0 1-45 0,-5-1-11 0,5-8 0 0,-9 0 0 16,0 4 128-16,0-4 23 0,0 0 5 0,-5-4 0 16,5 0-72-16,-5 0-14 0,1-5-3 0,-1-3-1 15,-4 0-26-15,4-4-6 0,-4-4-1 0,4 4 0 16,1-5-1-16,-1-7-1 0,-4-4 0 0,-1-5 0 15,1 1-50 1,5 3-9-16,-6 1-3 0,1 0 0 0,9-5 61 0,-5 1 12 0,5 3 2 0,0-3 1 16,-4 4-32-16,8-1-13 0,-4 1 11 0,9-1-11 15,0-3 13-15,0 0-3 0,4-1-1 0,1 5 0 16,0-5-9-16,4 5 10 0,0 0-10 0,0 7 10 16,0 1-10-16,0 4 10 0,0 0-10 0,0-1 10 15,0 5-10-15,-4 4 0 0,-5 4-10 0,0 8 10 0,9-4 0 16,-9 4 0-16,0 0 0 0,0 0 0 15,9 8-211-15,0 0-36 0</inkml:trace>
  <inkml:trace contextRef="#ctx0" brushRef="#br0" timeOffset="1481">1954 951 691 0,'0'0'30'0,"0"0"7"0,0 0-29 0,0 0-8 0,0 8 0 0,0-8 0 16,0 0 264-16,0 0 51 0,0 0 10 0,0 0 3 15,0 0-185-15,0 0-37 0,0 0-7 0,0 0-2 16,-5-8-45-16,0 0-8 0,5 0-3 0,-4 0 0 16,4 0-18-16,-5-4-4 0,1 4-1 0,-1-5 0 15,5 1-18-15,-4 0 0 0,-1 0 0 0,1 4-9 16,4 8 9-16,0-12 14 0,0 4-3 0,-5 0-1 16,5 8-160-16,-4-8-32 0</inkml:trace>
  <inkml:trace contextRef="#ctx0" brushRef="#br0" timeOffset="1645">1844 413 979 0,'-18'-12'87'0,"18"12"-70"0,0 0-17 0,5-4 0 0,-5-4 268 0,0 8 51 16,0 0 9-16,4-8 3 0,1 0-243 0,-5 8-49 15,0 0-10-15,0 0-1 0,4-9-15 0,5 5-2 16,-4 0-1-16,4 0 0 15,-4 4-116-15,4 0-23 0,0 4-5 0</inkml:trace>
  <inkml:trace contextRef="#ctx0" brushRef="#br0" timeOffset="1947">2245 810 1728 0,'0'0'38'0,"0"0"8"0,0 0 2 0,0 0 0 0,0 0-39 16,5 12-9-16,-1-4 0 0,-4 0 0 0,0-8 104 15,0 8 20-15,0 4 3 0,0 0 1 0,0 13-69 0,-4-9-14 16,4-16-2-16,0 0-1 16,0 4-31-16,-5 8-11 0,5 0 0 0,-5 0 9 15,1-4-115-15,-1 4-23 0,5-3-5 0</inkml:trace>
  <inkml:trace contextRef="#ctx0" brushRef="#br0" timeOffset="2354">2646 627 1267 0,'0'0'56'0,"0"0"12"0,0 0-55 0,0 9-13 0,4 3 0 0,1-4 0 16,-5-8 103-16,0 12 17 0,0 0 4 0,0 4 1 15,4 0 4-15,5 13 1 0,-4-1 0 0,4-4 0 16,-4-3-130-16,-5 3-17 0,4 0-8 0,1 5-2 0,-5-1 52 15,0 0 11-15,-5 5 1 0,1-1 1 0,-1-12-38 0,0 0-8 16,-4 5-2-16,0-1 0 0,-4 0 10 16,-1-4 0-16,0-11 0 0,-4 3 0 0,4-8 17 0,-4 0 6 15,5-4 1-15,-1 0 0 0,0 0-39 0,5 0-7 16,-5 0-2-16,1-4-636 16,4-4-127-16</inkml:trace>
  <inkml:trace contextRef="#ctx0" brushRef="#br0" timeOffset="2577">2423 421 691 0,'0'0'61'0,"0"0"-49"15,0 0-12-15,9-8 0 0,-5-4 233 0,1 0 44 0,-5-4 9 0,0 3 2 16,4-3-185-16,-4 4-37 0,0 0-7 0,0 0-2 15,0 0 33-15,0 4 6 0,0-1 2 0,0 9 0 16,0 0-72-16,0 0-14 0,9-4-4 0,-9 4 0 16,0 0-8-16,0 0-11 0,0 0 3 0,0 0-1013 15</inkml:trace>
  <inkml:trace contextRef="#ctx0" brushRef="#br0" timeOffset="2958">3060 1065 1461 0,'0'0'64'0,"9"0"15"0,-9 0-63 0,14 4-16 16,-1-4 0-16,-4 0 0 0,1-4 113 0,-1-1 20 15,0-3 4-15,0 4 1 0,5-4-63 0,-5 0-13 16,0 0-2-16,-5-4-1 0,5 0-43 0,-4-4-16 16,4-1 11-16,0-3-11 0,0 0 57 0,0-8 6 15,-4-5 1-15,-1 5 0 0,-4-4-64 0,-4-1 0 0,-1 1-16 0,1-5 3 16,-1-3 13-16,-4-5 0 0,0-3 0 0,-5-1-9 15,1 1 18-15,-1 3 4 0,0 5 1 0,1 7 0 16,-5 1-14-16,-1-4 0 0,1-9 0 0,0 5 0 16,4 15 0-16,-4-3 0 0,0 4 0 0,-5-13 0 15,0 9-151 1,5 8-33-16,0-5-6 0,-5 9-693 0</inkml:trace>
  <inkml:trace contextRef="#ctx0" brushRef="#br0" timeOffset="5347">3688 166 460 0,'0'0'20'0,"0"0"5"0,0 0-25 0,0 0 0 15,0 0 0-15,0 0 0 0,0 0 184 0,0 0 32 16,-4 12 7-16,4 0 1 0,-5-4-77 0,5-8-15 16,0 9-4-16,0-9 0 0,0 8-37 0,5 4-8 0,-5-4-2 0,4 4 0 15,-4 4-9-15,5-4-3 0,-1 5 0 0,1-1 0 16,-1 0-21-16,1 8-5 0,4 1-1 0,-4 3 0 16,4-4 18-16,-5 4 3 0,5 1 1 0,-4 3 0 15,0-4 0-15,-1 5 0 0,5 3 0 0,-4 1 0 16,-5-5-52-16,4 4-12 0,-4-3 0 0,5-1 0 15,-5 1 0-15,4-5 0 0,1 0 0 0,-1 1 0 16,-4-9 0-16,0 0 0 0,5 0 0 0,0 1 0 16,-5-9 16-16,4 0 0 0,-4-4 0 0,0-8 0 15,0 0-26-15,0 0-5 0,0 0-1 0,0 0 0 16,0 0-141-16,0 0-29 0,0 0-6 0,0 0-895 16</inkml:trace>
  <inkml:trace contextRef="#ctx0" brushRef="#br0" timeOffset="5679">3779 749 288 0,'0'0'12'0,"0"0"4"0,0 0-16 0,0 0 0 16,0 0 0-16,0 0 0 0,0 0 220 0,0 0 42 15,0 0 8-15,5-4 2 0,-5 4-116 0,4-4-22 16,5-4-5-16,-4 0-1 0,4 4 0 0,5-5 0 16,4-3 0-16,-4 0 0 0,-1 0 0 0,1-4 0 0,0 4 0 15,4-4 0-15,0-1-89 0,5 1-19 0,0-4-3 0,-1 8-1 16,6 0 8-16,-6-1 0 0,6-7 1 16,-1 4 0-16,-4 0 40 0,4 0 8 0,-4-1 2 0,0 1 0 15,-1 0-110 1,-3 0-21-16,-6 4-5 0,6 0-1 0,-6 4 50 0,1-1 12 0,-5-7 0 0,0 4 0 15,0 4 0-15,-4 0 13 0,-1 4-2 0,-4 4-1 16,0 0-168-16,0 0-34 0,0 0-6 0,-13 0-535 16,-1 0-107-16</inkml:trace>
  <inkml:trace contextRef="#ctx0" brushRef="#br0" timeOffset="5901">3866 623 1094 0,'0'0'48'0,"4"13"11"0,-4-13-47 0,5 12-12 15,-1 0 0-15,6 0 0 0,-6-4 276 0,5 4 54 16,0 4 10-16,0-3 3 0,5 3-135 0,0-4-28 16,4 0-4-16,0 0-2 0,5 4-156 0,0 1-31 15,4-5-7-15,0 4 0 0,1 0 53 0,-1 0 11 16,0 4 3-16,5 1 0 0,0-5-24 0,-5 4-5 16,1-4-1-16,-1 5 0 0,0-9-17 0,-4 4 0 15,0 0 0-15,0 0 0 16,-1 0-48-16,-3-3-12 0,-1-9-4 0,0 4 0 15,-4 0-77-15,-1 0-16 0,1-4-3 0,4 0-960 0</inkml:trace>
  <inkml:trace contextRef="#ctx0" brushRef="#br0" timeOffset="6251">5095 1210 633 0,'0'0'56'0,"0"8"-44"0,0-8-12 0,0 0 0 16,0 0 132-16,0 0 25 0,-5 8 5 0,5-8 1 15,-9 4-47-15,0 1-10 0,9-5-2 0,-9 0 0 16,0 0-33-16,0-5-7 0,0 1-2 0,0-4 0 16,0 0-21-16,0-4-4 0,-1-4-1 0,-3 0 0 0,4-9-19 15,0-3-4-15,-1-4-1 0,-3-1 0 0,-1-3-12 16,0-5 9-16,1 1-9 0,-1-5 8 0,1 1-8 0,3-1 8 15,-3 1-8-15,-1-9 8 0,5 5 1 0,0-1 0 16,-5 1 0-16,10-1 0 0,-5-4 23 0,4 5 5 16,0-5 1-16,1 1 0 15,4 11-54-15,4 1-10 0,1 3-2 0,0 5-1 0,4 4 46 0,0 3 10 16,0 1 1-16,0 8 1 0,0 0-29 0,-4 4-10 16,-1-1 0-16,5 9 0 0,-9 4 10 0,0 0 0 15,5-8 10-15,-5 8-650 16,4-4-129-16</inkml:trace>
  <inkml:trace contextRef="#ctx0" brushRef="#br0" timeOffset="7313">5473 878 1630 0,'0'0'36'0,"0"0"7"0,0 0 1 0,0 0 3 0,0 0-38 0,0 0-9 0,-5 8 0 0,5-8 0 16,-9 5 122-16,5 3 22 0,-5-8 5 0,9 0 1 15,0 0-150-15,0 0-26 0,0 0-7 0,0 0-2 16,-5-4 35-16,1-5 11 0,4 9 0 0,-5-8 0 0,0 4-3 16,1-4-8-16,4-8 12 0,-5-4-4 0,5 4-8 15,0 3 0-15,0 1 0 0,5 0 0 16,-5-4-29-16,0-4-11 0,0 0-3 0,4 3 0 15,1-3 71-15,0 4 13 0,-1-4 3 0,1 4 1 16,-5-5-72-16,9 9-14 0,-5 4-3 0,5-4-1 16,-4-8 87-16,4 3 18 0,-4 5 3 0,4 0 1 0,0-4-52 0,-5 4-12 15,10 8 0-15,-5 0 0 0,-4 0 0 0,4-4 0 16,-9 8 0-16,9 8 0 0,0-4 10 0,5 4-1 16,-10 8 0-16,5 0 0 0,-4-8-9 0,4 4-12 15,-4 5 2-15,4-5 1 0,-5 4 17 0,1 0 3 16,-1 8 1-16,1-3 0 0,4-9-12 0,-9 4 0 15,4 4 0-15,1 0 8 0,0-3-17 0,-5-1-4 16,4-4-1-16,-4 8 0 0,0-8 62 0,5 1 13 16,-1-1 3-16,-4 0 0 0,0-4-64 0,0 0-21 15,0 0 0-15,0-8 0 0,0 0 33 0,0 0 8 0,0 0 0 16,0 0 1 0,0 0-68-16,0 0-13 0,0 0-4 0,0 0 0 0,0-8 103 0,-4-4 20 0,-1 0 4 15,5 0 1-15,0-1-64 0,0 1-28 0,0-4 3 0,0 4 0 31,0-4-11-31,5 4-3 0,-1-5 0 0,1 1 0 0,-1 0 39 0,1 0 0 0,-1 4 0 0,1 0 0 16,0-1 0-16,-1 1 0 0,5 0 0 0,0 4 0 16,0 4 44-16,1-4 16 0,-1 0 3 0,4 0 1 15,1 4-64-15,-5 0-20 0,0 4 0 0,5 0 0 16,-5 4 32-16,5-4 7 0,-5 8 1 0,0 4 0 16,4 4 35-16,-3 0 7 0,3 9 2 0,-4 3 0 15,0-8-23-15,-4 0-4 0,-5 1-1 0,5 3 0 16,-1 4-20-16,-4-3-4 0,0-1 0 0,5 4-1 0,-5-8-11 15,4 5 0-15,-4-5 0 0,5 0 0 0,-1-4 0 16,-4 5 0-16,-4-9 0 0,4 0 0 16,0-12-143-16,0 0-24 0,0 0-5 0,0 0-904 15</inkml:trace>
  <inkml:trace contextRef="#ctx0" brushRef="#br0" timeOffset="7636">6229 769 518 0,'0'0'46'0,"0"0"-37"0,0 0-9 0,0 0 0 16,0 0 249-16,0 0 48 0,0 0 10 0,0 0 1 15,4 12-141-15,-4-12-29 16,0 0-6-16,0 0 0 0,0 0-62 0,9 0-12 0,5 0-2 0,0 0-1 16,-1-4 3-16,1 4 1 0,4-4 0 0,0 4 0 15,1-4-20-15,8 4-4 0,-4 0-1 0,4 0 0 16,-9 0-13-16,5 0-2 0,4 0-1 0,-8 0 0 0,-1 0-18 16,-5 0-19-16,6 0 4 0,-10 0 1 0,4 0 14 15,-4 0 0-15,1 4 0 0,-1 0 0 16,0-8-128-16,-9 4-24 0,0 0-4 0</inkml:trace>
  <inkml:trace contextRef="#ctx0" brushRef="#br0" timeOffset="7964">6757 611 1411 0,'23'8'62'0,"-23"-8"14"0,0 0-61 0,0 13-15 16,9 3 0-16,-9-16 0 0,0 0 142 0,0 0 26 0,4 16 4 0,5-4 2 16,-9-12-74-16,5 12-16 0,-5 4-2 0,4 1-1 15,1-5-30-15,-5 0-7 0,0 4 0 0,0 0-1 16,0 0-20-16,0 5-4 0,5-5-1 0,-10 4 0 15,0-4-6-15,5 0 0 0,5 1-1 0,0-1 0 16,-10 4-11-16,5-4 0 0,5-4 9 0,-1 1-9 16,-4-1 16-16,-4 0-2 0,8-4 0 0,-4-8 0 15,0 0-14-15,0 0 0 0,0 0 0 0,0 0 0 16,0 0-200-16,0 0-44 0</inkml:trace>
  <inkml:trace contextRef="#ctx0" brushRef="#br0" timeOffset="8371">6720 288 1267 0,'0'0'28'0,"0"0"5"0,0 0 2 0,0 0 1 0,0 0-36 0,0 0 0 15,0 0 0-15,0 12 0 0,-4-4 197 0,4 0 33 16,0 4 6-16,0 0 2 16,0 0-227-16,0-4-46 0,0 5-9 0,0 3-1 0,0-4 87 0,9 0 18 15,-4-4 3-15,-5-8 1 0,0 0 19 0,0 0 4 16,0 0 1-16,4 12 0 0,-4-12-44 0,0 0-9 16,14 8-2-16,-1-8 0 0,-13 0-15 0,0 0-3 0,14 4-1 0,-9-8 0 15,-1-8-14-15,1 0 0 0,-1 4 0 16,1 0-10-16,-5-4 10 0,0 0 0 0,0-1-9 0,4 1 9 15,-4 0 0-15,0 4 0 0,-9-4 0 0,5 4 0 16,-5 0 0-16,4 0 0 0,-4 4-9 0,0 0 9 16,0 4 0-16,0 0 0 0,0 0 0 0,-1 4 0 15,1 0 0-15,9-4 9 0,0 0-9 0,-4 8 12 16,-5 4-12-16,9 0 0 0,0-12-10 0,0 0 10 16,0 12-20-16,0-4 3 0,9 4 0 0,-5 1 0 15,5-5-178-15,-4 4-35 0,4-4-7 0</inkml:trace>
  <inkml:trace contextRef="#ctx0" brushRef="#br0" timeOffset="8670">7244 806 1497 0,'5'20'66'0,"-1"-8"14"0,-4 4-64 0,0 0-16 16,-4-4 0-16,4 9 0 0,4-1 148 0,-4 4 25 16,-9 0 6-16,9 5 1 0,0-9-76 0,-5 8-16 0,5-3-2 15,-4-5-1-15,4 0-24 0,-5-4-5 0,1-4 0 16,-1 5-1-1,-4-5-67-15,5-4-12 0,4 4-4 0,0-12 0 16,-10 4-38-16,10-4-8 0,0 0-2 0,0 0-633 0,0 0-127 0</inkml:trace>
</inkml:ink>
</file>

<file path=ppt/ink/ink2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1:51.302"/>
    </inkml:context>
    <inkml:brush xml:id="br0">
      <inkml:brushProperty name="width" value="0.05" units="cm"/>
      <inkml:brushProperty name="height" value="0.05" units="cm"/>
      <inkml:brushProperty name="fitToCurve" value="1"/>
    </inkml:brush>
  </inkml:definitions>
  <inkml:trace contextRef="#ctx0" brushRef="#br0">6 538 1728 0,'0'0'38'0,"0"0"8"0,4 9 2 0,-4 3 0 0,0 0-39 0,0-4-9 16,0 4 0-16,0 0 0 0,0-4 53 0,0 4 9 15,-4 1 2-15,4 3 0 0,0-8-47 0,0 4-9 16,0 0-8-16,0 4 12 0,0-4-12 0,4 5 0 16,-4-1-12-16,9 0 12 0,-9 4 48 0,5-4 16 15,4 5 4-15,-4 3 1 0,-1 0-8 0,5 5-1 16,-4-5-1-16,4 4 0 0,-5-4-47 0,-4 5-12 16,5-9 0-16,-5 4 0 0,5 1 0 0,-5-1 0 15,0-4 0-15,-5-4 0 0,5 5 17 0,-5-9 2 16,-4-4 0-16,5 0 0 0,4-8-19 0,-9 4 0 0,0-4 0 15,9 0 0-15,0 0 0 0,-5-4 0 0,-4-8 0 16,4 0 0 0,1-1-32-16,-1-7-3 0,5 0-1 0,-4 0 0 0,-1-1-7 15,5 1-1-15,0 0-1 0,5 0 0 0,-5-9 45 0,0 5 0 0,4 4 8 0,1 0-8 16,-1-5 0-16,-4 5 0 0,5 0-10 0,4 0 10 16,-4-1 0-16,4 1 0 0,-5 0 0 0,5 4 0 15,0 0 0-15,1-1 0 0,-1 5 0 0,4 0 0 16,-4-4 0-16,1 4 0 0,-1-4 0 0,4 4 0 15,1 7 0-15,-5 1 0 0,5-4 0 0,-5 4 0 16,4 0 0-16,1 0 0 0,0 0 0 0,-1 4 0 0,-3 0 0 16,3 4 0-16,1 4 0 0,0 0 0 0,-5 9 44 15,4-5 16-15,1 0 3 0,-10 0 1 0,6 0-52 0,-6 4-12 16,1-4 0-16,-1 9 0 0,1-1 0 0,-5 4 0 16,0 0 0-16,0 1 0 0,0-1 0 0,0-4 0 15,-5 5 0-15,5-1 0 0,0 0 0 16,0 0 0-16,0-3 0 0,-4-1 0 0,-1 0 0 0,1-8 0 15,8 4 0-15,-4-16 0 0,0 0 0 0,0 0 0 16,0 13 0-16,0-13 0 16,0 0-202-16,0 0-43 0,0 0-9 0,0 0-2 0</inkml:trace>
  <inkml:trace contextRef="#ctx0" brushRef="#br0" timeOffset="1179">707 854 576 0,'0'0'51'0,"0"0"-41"15,0 0-10-15,0 0 0 0,0 0 152 0,0 0 28 16,0 0 5-16,0 0 2 0,0 0-48 0,0 0-10 16,0 0-1-16,0 0-1 0,0 0-51 0,0 0-9 15,0 0-3-15,0 0 0 0,0 0-12 0,0 0-2 16,0 0-1-16,0 0 0 0,0 0 12 0,0 0 3 15,9-4 0-15,0-4 0 0,0 8-4 0,-4-4 0 16,4 0 0-16,9 4 0 0,-4-4-4 0,4 4-2 16,-4 0 0-16,8 4 0 0,1-8-16 0,4 4-3 15,1 0-1-15,4 0 0 0,-5 0-18 0,0 4-4 16,1-4-1-16,-1 4 0 0,-4-4-11 0,-5 4 0 16,0-4 0-16,0 0 0 15,-4 4-47-15,-5-4-11 0,0 0-2 0,-9 0-768 16,0 0-152-16</inkml:trace>
  <inkml:trace contextRef="#ctx0" brushRef="#br0" timeOffset="1652">1431 1097 460 0,'0'0'20'0,"0"0"5"0,0 12-25 0,4 8 0 16,1-4 0-16,-1 1 0 15,1-5 256-15,4 0 45 0,-9-12 10 0,5 8 1 0,-1 0-152 0,-4-8-32 16,9 12-5-16,-9-12-2 0,9 4-45 0,0 4-8 16,-4-4-3-16,4-4 0 0,-9 0-25 0,14 0-4 15,-10 0-2-15,10-4 0 0,-9-4 6 0,8 4 2 16,-4-4 0-16,0-4 0 0,5 4-7 0,-5-4-2 15,0-4 0-15,5-1 0 0,-5 5-33 0,0-8-11 16,-4 0 0-16,-1-4 0 0,1-1 11 0,-1 5 0 16,-4-8 0-16,0 7 8 0,0-3-8 15,5 4 0-15,-5 0 0 0,-5-1 0 0,5 5 8 0,-4 0 0 0,-1 4 0 16,5 4 0 0,0 8-163-16,0 0-32 0,-4-8-6 0</inkml:trace>
  <inkml:trace contextRef="#ctx0" brushRef="#br0" timeOffset="2072">1449 482 864 0,'0'0'38'0,"0"0"8"15,0 0-37-15,0 0-9 0,0 0 0 0,0 0 0 0,9 4 247 0,-9-4 47 16,0 0 10-16,0 0 1 0,0 0-179 0,0 0-36 16,0 0-7-16,0 0-2 0,0 0-29 0,0 0-5 15,9 4-2-15,-9-4 0 0,0 0-36 0,0 0-9 16,0 0 0-16,0 0 0 0,0 0 0 0,0 0 0 16,0 0 0-16,0 0 0 0,0 0 0 0,0 0 0 15,0 0 0-15,0 0 0 0,0 0 0 0,0 0 0 0,0 0 0 16,0 0 0-16,0 0 0 0,0 0 0 15,0 0 0-15,9 4 0 0,-9-4 53 0,0 0 9 16,5-4 2-16,-5 4 0 0,9-4-52 0,-9 4-12 16,0 0 0-16,9-4 0 0,0 0 54 0,-9 4 8 0,0 0 2 0,0 0 0 15,5 12-52-15,-5-12-12 0,0-8 0 0,4-4 0 16,1 4 0-16,-5 8 0 0,0 0 0 0,0 0 0 16,0 0 0-16,0 0 0 0,0 0 0 0,-14 4 0 31,5 0-202-31,4 0-43 0,-8 4-9 0,8 0-2 0</inkml:trace>
  <inkml:trace contextRef="#ctx0" brushRef="#br0" timeOffset="2503">2036 1060 403 0,'0'0'36'0,"0"0"-36"15,5 9 0-15,-5-9 0 0,0 0 256 0,0 0 44 16,0 0 8-16,9 0 3 0,-9 0-152 0,14 0-31 16,-5-4-5-16,0-1-2 0,4-7-38 0,-3 4-8 0,-1 0-2 15,4-4 0-15,-4 4-19 0,5-8-4 0,-5-4-1 0,-4 3 0 16,8-3-21-16,-8 0-5 0,4 0-1 0,-4-5 0 16,-1 5-30-16,-4-8-7 0,5-5-1 0,-5-3 0 15,-9 0 36-15,4-5 8 0,-4-3 0 0,0-1 1 16,-5-4-21-16,5-3-8 0,-9 3 0 0,4 1 9 15,1-1-9-15,-6 5 0 0,10 3 0 0,-9 5 0 16,4-1 9-16,1 5-9 0,-1 4 10 0,5 3-10 16,0 9 0-16,0 0-12 0,-5 0 1 0,10 0 0 15,-6-1-145-15,1 5-28 16,0 4-7-16</inkml:trace>
</inkml:ink>
</file>

<file path=ppt/ink/ink2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2:50.406"/>
    </inkml:context>
    <inkml:brush xml:id="br0">
      <inkml:brushProperty name="width" value="0.05" units="cm"/>
      <inkml:brushProperty name="height" value="0.05" units="cm"/>
      <inkml:brushProperty name="color" value="#177D36"/>
      <inkml:brushProperty name="fitToCurve" value="1"/>
    </inkml:brush>
  </inkml:definitions>
  <inkml:trace contextRef="#ctx0" brushRef="#br0">66 348 1440 0,'0'0'64'0,"0"0"12"0,0 0-60 0,0 0-16 0,0 0 0 0,0 0 0 16,-9-8 150-16,9 8 27 0,0 0 6 0,0 0 1 0,0 0-126 15,0 0-25-15,-5 8-5 0,-4 5 0 0,-5-1 77 16,5 0 16-16,5 4 3 0,-1 0 1 0,-4 0 3 0,9 5 0 15,0 3 0-15,5 0 0 0,-1 0-128 0,1 5-12 16,4-5-8-16,0-4-3 0,9 5 37 0,-9-5 7 16,-4-4 2-16,4 4 0 0,0-4-31 0,0 1-7 15,0-13-1-15,-4 4 0 16,8-8-17-16,-3 0-4 0,-1 0-1 0,0-4 0 0,-5-4 38 0,10 0 0 16,0-5 0-16,-5 1 0 0,0 0 0 0,-5 0 0 15,10-4 0-15,-5 0 0 0,-4-1 0 0,-1 5 0 16,10 4 0-16,-9 0 0 0,-5-12-16 0,0 0 5 15,4 3 1-15,1 1 0 16,4 4-122-16,-5-4-25 0,1 4-5 0,-5 0-955 16</inkml:trace>
  <inkml:trace contextRef="#ctx0" brushRef="#br0" timeOffset="345">412 405 576 0,'0'0'25'0,"4"16"6"0,-4 9-31 0,5-5 0 0,-5-8 0 0,0 4 0 16,5 0 331-16,-1 0 60 0,-8 5 12 0,4-5 2 16,-5 0-239-16,5 0-48 0,0-8-10 0,0 5-1 15,0-1-35-15,0-4-6 0,0-8-2 0,0 0 0 16,0 0-51-16,0 8-13 0,5 4 0 0,-5-12 0 16,0 0 0-16,0 0 0 0,0 0 0 0,4-8 0 15,5-4 0-15,0 4 0 0,-9-9 0 0,0 5 0 0,5 0 0 16,-5 0 0-16,4-4 0 0,1 4 0 0,-1 4 0 0,1-5 0 15,0 1 0-15,-1 0 0 0,1 0 0 0,4 4 0 16,0 0 0-16,0 4 0 0,-9 4 0 0,0 0 0 16,9-8 0-16,-9 8 0 0,0 0 0 0,0 0 0 15,9 4 0-15,5 0 0 0,-14-4 0 0,4 8 0 16,1 4 0-16,0 0 0 0,-1 0 0 0,1 0 0 16,-5 1 0-16,4 7 0 0,-4-4 20 0,0-4 0 15,0-12 1-15,0 16 0 0,0 5-21 0,0-1 0 16,5-4 0-16,4 0 0 15,-14 4-119-15,10-3-25 0,4-9-4 0,-9-8-912 0</inkml:trace>
  <inkml:trace contextRef="#ctx0" brushRef="#br0" timeOffset="696">662 0 1497 0,'0'0'66'0,"0"0"14"0,0 8-64 0,5 5-16 0,4-1 0 0,-5 4 0 0,1 4 149 0,0 4 27 15,4-3 4-15,-5 3 2 0,1 8-35 0,-5 1-7 16,-5 3-2-16,5 1 0 0,9-5-59 0,-4 0-12 16,-5 1-3-16,4 3 0 0,1-4-51 0,-5 1-13 15,0-1 0-15,0-3 0 0,0-5 16 0,0-4 0 16,14-4 0-16,-10 0 0 0,-4 1-16 0,5-9-16 16,4 4 3-16,-5-4 1 15,-4-8-142-15,0 0-28 0,0 0-6 0,0 0-909 0</inkml:trace>
  <inkml:trace contextRef="#ctx0" brushRef="#br0" timeOffset="1062">940 437 806 0,'0'0'36'0,"9"4"7"0,0-4-35 0,5 5-8 0,0-1 0 0,-5-4 0 16,4 0 242-16,-4 0 46 0,0-9 10 0,1 5 2 15,3-4-177-15,-4 8-35 0,0-4-8 0,-4 0 0 16,0 0-44-16,4-4-8 0,-5 4-1 0,1 0-1 16,-1-4-16-16,-4-4-10 0,0 4 12 0,-4 0-12 15,4-5 0-15,-9 5 0 0,0 0 0 0,-1 0 0 16,-3 0 0-16,-1 4 0 0,0-4 0 0,1 8 0 16,-1 4 12-16,5 0-4 0,-5 0 0 0,1 0-8 15,8 4 31-15,-8 0-1 0,3 0 0 0,6 9 0 16,-1-5 9-16,5 4 1 0,0 0 1 0,0 8 0 15,5 1 18-15,-1-5 3 0,6 4 1 0,-6-4 0 16,10 5-18-16,-1-9-3 0,-3 4-1 0,8-4 0 16,-5 5-15-16,-4-9-3 0,5 0-1 0,0 0 0 0,-1 0-14 0,1-4-8 15,0 8 10-15,-5-7-10 0,5-5 0 0,-1 0 0 16,-4 4-11-16,5-8 11 16,-5 8-116-16,5-4-15 0,-10 0-3 0,5 0-1 15,0-4-76-15,1 0-15 0,-6-4-3 0</inkml:trace>
  <inkml:trace contextRef="#ctx0" brushRef="#br0" timeOffset="1380">1345 753 403 0,'0'0'17'0,"5"-4"5"0,4-4-22 0,0 4 0 16,5 0 0-16,-5 4 0 0,0 0 294 0,0-4 54 15,-5 4 12-15,6 0 1 0,-6-4-193 0,5 4-38 16,-9 0-8-16,9-4-2 0,-4-4-45 0,4 4-10 16,5 0-1-16,-10-5-1 0,-4 1-24 0,5-8-5 0,-5 4-1 15,0 0 0-15,-5-4-21 0,5 4-12 0,0-9 12 0,0 1-12 16,-4 4 8-16,-1 0-8 0,1-5 0 0,-6 5 0 15,6 0 0-15,-1 0 0 0,-4 0 0 0,0 4 0 16,5-1 0-16,-6-3 0 16,1-4 0-16,0 4 0 15,5 4 10-15,4 0-10 16,4-1 8-16,5 1-8 16,-4 4 12-16,-5 8-4 0,9 8 0 0,0-8 0 15,0-8-8-15,5 0 12 0,0 0-12 0,-1 8 12 16,1 0-4-16,0 4-8 0,-1 0 12 0,1 4-4 0,0 0-8 15,-1 4 10-15,-4-3-10 0,9 3 10 16,-4 0-29-16,0 0-5 16,4 4-2-16,-4-4 0 0,-1 0-183 0,-4 5-37 0,1-5-7 15</inkml:trace>
  <inkml:trace contextRef="#ctx0" brushRef="#br0" timeOffset="1676">1750 676 979 0,'0'12'87'0,"0"-4"-70"16,5-3-17-16,-5 3 0 0,4 4 181 0,-4-12 33 15,0 0 6-15,0 0 2 0,10 4-75 0,-10-4-15 16,0 0-4-16,0 0 0 0,13 0-52 0,-13 0-12 16,0 0-1-16,5-8-1 0,-1-4-24 0,1 3-5 15,-1-7-1-15,-4 4 0 0,0 0-17 0,0 0-4 16,0-4-1-16,0-5 0 0,0 5-10 0,-4 4 0 16,4-8 0-16,-5 0 8 0,1-1-8 0,-1 9 0 0,1 0 0 15,4 0 0-15,-5 0 0 0,1 4 0 0,-1-4 0 16,5 3 0-16,0 9 8 0,0-12-8 0,0 12 0 15,5-8 8-15,-1 0-8 0,-4 8 12 0,0 0-12 0,5-8 12 16,4 4-12-16,0 0 12 0,0-4-12 0,0 4 12 16,-9 4-12-16,9-4 0 0,0 4 9 0,5 0-9 15,0 0 0-15,-5 0 0 0,0 4 0 0,0 0-12 16,-9-4-84-16,9 4-16 0,0 0-4 0,5 4-605 16,-10 0-121-16</inkml:trace>
</inkml:ink>
</file>

<file path=ppt/ink/ink2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2:54.838"/>
    </inkml:context>
    <inkml:brush xml:id="br0">
      <inkml:brushProperty name="width" value="0.05" units="cm"/>
      <inkml:brushProperty name="height" value="0.05" units="cm"/>
      <inkml:brushProperty name="color" value="#177D36"/>
      <inkml:brushProperty name="fitToCurve" value="1"/>
    </inkml:brush>
  </inkml:definitions>
  <inkml:trace contextRef="#ctx0" brushRef="#br0">7539 1283 720 0,'0'0'64'0,"0"0"-52"16,0 0-12-16,0 0 0 0,0 0 88 0,0 0 16 16,0 0 2-16,0 0 1 0,0 0-37 0,0 12-7 15,0-12-2-15,0 8 0 0,0-8 3 0,0 0 1 16,0 0 0-16,0 0 0 0,0 0 3 0,0 0 0 15,0 8 0-15,0-8 0 0,0 0-20 0,0 0-4 16,0 12-1-16,0-12 0 0,5 8 36 0,-5-8 7 0,0 0 2 16,0 0 0-16,0 0-44 0,0 0-9 15,0 0-2-15,0 0 0 0,0 0-20 0,0 0-4 16,0 0-1-16,0 0 0 0,0 0-8 0,0 0 0 0,0 0 0 0,0 0 0 16,0 0 0-16,0 0 0 0,0 0 0 0,0 0 0 15,-5-8 0-15,5 0 10 0,0 8-2 0,0-8-8 16,0 0 15-16,0-4-4 0,0 0-1 0,0-1 0 15,0 1-10-15,0 0 0 0,0 0 0 0,0 0 0 16,0 0 0-16,0-4 12 0,0 3-4 0,0 1 0 16,0-4-8-16,0 4-11 0,0 4 3 0,5-4 0 0,-5 0 8 15,0 12 0-15,0 0 0 0,0-9 0 0,0-3 0 16,0 12 0-16,0 0 0 0,0-8 8 0,0-4-8 0,0 12 0 16,4-8 0-16,-4 8 8 0,5-4-8 0,-5-4 0 15,4-4 0-15,-4 4 0 0,5 0-16 0,-5 8-4 16,4-9 0-16,-4 9-1 0,0-8 68 0,5-4 13 15,-1 8 4-15,-4 4 0 16,0 0-82-16,5-8-16 0,0 0-3 0,-5 8-1 0,0 0 38 0,0 0 0 16,4 0 0-16,5 0 0 0,-9 0 0 0,5-4 0 15,4 0 0-15,-5 4 0 0,6-4 0 0,-10 4 8 16,0 0-8-16,0 0 0 0,4 0 8 0,-4 0-8 16,0 0 0-16,0 0 8 0,0 0-8 0,0 0 0 15,0 0 9-15,9 4-9 0,0 0 28 0,-9-4 0 16,5 8 1-16,4 0 0 0,0 0-41 0,-4 0-9 15,-5-8-2-15,0 0 0 0,0 0 35 0,9 4 6 16,-9-4 2-16,9 8 0 0,-9-8-10 0,9 9-2 16,-5-1 0-16,1 0 0 0,-5-8 5 0,5 8 1 0,-1 4 0 0,1-4 0 15,-5 4-1-15,4 0 0 0,-4-4 0 16,0 1 0-16,0-1-4 0,0 0-1 0,0 0 0 0,0 0 0 16,0 0-8-16,0 0 8 0,-4 0-8 0,4 0 8 15,-5 0-8-15,1 0 0 0,4-8 0 0,0 0 0 16,-5 9 0-16,5-9 0 0,0 0 0 0,0 0 0 15,0 0 0-15,0 0 0 0,5 8 0 0,-5-8 0 16,0 0 0-16,0 0 0 0,0 0 0 0,0 0 0 16,0 0 0-16,0 0 0 0,0 0 0 0,0 0 0 0,0 0 0 15,0 0 0-15,0 0 0 0,0 0 0 0,0 0 0 16,0 0 0-16,0 0 0 0,0 0 0 0,0 0 0 0,0 0 0 16,0 0 0-16,0 0 0 0,0 0 0 0,0 0 0 15,4-8 0-15,-4-1 0 0,5 1 0 16,-5 8 0-16,4-12 0 0,1 4 0 0,-5 8 0 0,4-8 0 15,-4 8 0-15,5-8 0 0,-5 8 0 0,4-8 0 16,-4-4 0-16,0 12 0 0,10-8 0 0,-10 8 0 16,0 0 0-16,0 0 0 0,4-13 0 0,1 1 0 15,-1 4 0-15,-4 8 0 0,9-8 0 0,0 0 0 16,-4-4 0-16,0 4 0 0,-5 8 0 0,4-12 0 16,5 4 0-16,-9 8 0 0,0 0 0 0,9 0 0 15,0 0 0-15,-9 0 0 0,5-13 0 0,0 5 0 16,-5 8 0-16,9-4 0 0,-9 4 0 0,0 0 0 15,0 0 0-15,0 0 0 0,9-8 0 0,-9 8 8 16,0 0-8-16,9 0 0 0,0 4 0 0,-9-4 8 16,0 0-8-16,0 0 0 0,0 0 0 0,9 4 8 0,-9-4-8 15,9 8 0-15,0 0 0 0,0 1 0 0,-9-9 8 16,0 8-8-16,0-8 0 0,5 8 8 0,4 4-8 0,-4 0 8 16,-1 4-8-16,-4-4 10 0,5 1-10 0,-1 3 10 15,-4 4 7-15,0-4 2 0,5 0 0 0,-1 1 0 16,-4-1 0-16,0 4 0 0,5-4 0 0,-5 0 0 15,0-4-6-15,0 5-1 0,0-5 0 0,0 0 0 16,4 8-3-16,-4-4-1 0,5-4 0 0,-5 9 0 16,0-9-8-16,0 0 0 0,0-12 9 0,0 0-9 15,0 0 0-15,0 12 0 0,0-12 0 0,0 0 0 16,0 0 0-16,0 0-10 0,0 0 10 0,0 0-13 16,0 0-120-16,0 0-24 0,0 0-5 0,9-4-1040 15</inkml:trace>
  <inkml:trace contextRef="#ctx0" brushRef="#br0" timeOffset="677">8245 1157 230 0,'0'0'20'0,"0"0"-20"15,0 0 256-15,4 8 48 0,5 4 8 0,-9-12 3 0,0 0-143 0,0 0-29 16,0 0-6-16,0 0-1 0,0 0-46 0,0 0-10 16,0 0-1-16,0 0-1 0,0 0-23 0,0 0-5 15,0 0-1-15,0 0 0 0,9 9-8 0,-9-9-1 16,0 0-1-16,0 0 0 0,0 0 6 0,0 0 2 15,0 0 0-15,0 0 0 0,10-4 5 0,-1-1 0 16,4 5 1-16,1 0 0 0,0-4-6 0,-1 4-2 16,1 0 0-16,0 0 0 0,-1 0-25 0,6 0-4 0,-1-4-2 15,4 0 0-15,1 4 4 0,-5 0 1 0,10 0 0 16,-10 4 0-16,0-4-19 0,0 4 0 0,1 0 0 0,-1 5 0 16,-9-9 0-16,5 0 0 0,-5 0 0 15,0 0 0-15,-5 0 0 0,-4 0 0 0,0 0 0 0,0 0 0 16,0 0 0-16,0 0-12 0,0 0 3 0,0 0 1 15,0 0-121-15,0 0-24 0,0 0-5 0,0 0-1043 16</inkml:trace>
  <inkml:trace contextRef="#ctx0" brushRef="#br0" timeOffset="1067">8805 951 932 0,'0'0'41'0,"0"0"9"0,0 0-40 0,0 0-10 15,0 0 0-15,0 0 0 0,0 0 95 0,0 0 17 16,0 0 3-16,0 0 1 0,0 0-9 0,0 0-2 15,0 0 0-15,0 0 0 0,0 0-44 0,9 8-9 16,0 4-1-16,-9-12-1 0,0 0 22 0,0 0 5 16,0 0 1-16,0 0 0 0,9 12-11 0,-4 0-3 15,-1-4 0-15,1 9 0 0,-1-5-20 0,-4 0-4 0,0 0 0 0,5 0-1 16,-1 4-7-16,-4-3-2 0,5 3 0 0,-5 0 0 16,0 0-5-16,0 0-1 0,-5 0 0 0,5 1 0 15,0-1-11-15,0-4-2 0,0 4-1 0,5 0 0 16,-5-3-10-16,4 3 0 0,-4-4 0 0,0-4 8 15,0-8-8-15,0 12 0 0,0-12 0 0,0 0 0 16,0 0-67-16,0 0-15 16,5 8-3-16,-5-8-692 0,0 0-139 0</inkml:trace>
  <inkml:trace contextRef="#ctx0" brushRef="#br0" timeOffset="1565">8759 704 1249 0,'0'0'55'0,"0"0"12"0,0 0-54 0,0 0-13 15,0 0 0-15,0 0 0 0,0 12 139 0,0-12 25 16,0 0 4-16,0 12 2 0,5-4-63 0,-5-8-13 16,0 12-2-16,0-12-1 0,4 9 29 0,-4-9 7 15,5 12 1-15,-1-4 0 0,-4-8-103 0,10 16-25 0,-1 0 0 0,-5-4 0 16,-4-12 0-16,0 0 0 0,0 0 0 0,0 0 0 16,0 0 0-16,9 0 0 0,-9 0 0 0,5-8 0 15,-1 0 0-15,1 0 0 0,-1 0 0 0,1-4 0 16,-5 12 0-16,0 0 0 0,0-8 0 0,-5 0 0 15,1-5 0-15,4 5 0 0,-5 0 0 0,5 8 0 16,0 0 0-16,0 0 0 0,-4-8 0 0,-5 0 0 16,0 8 0-16,9 0 0 0,0 0 0 0,0 0 0 15,-9 8 22-15,9-8-1 0,0 0 0 0,-5 12 0 16,-4 0-13-16,4-3-8 0,-4-1 10 0,9-8-10 16,-4 8 9-16,4 0-9 0,0 4 8 0,-5 0-8 15,5-4 9-15,5 0-9 0,-1 4 10 0,1 9-10 0,-5-9 0 16,4-4 8-16,-4-8-8 0,0 0 0 15,0 0-26-15,0 0-8 0,0 0-2 0,0 0 0 16,0 0-176-16,0 0-35 0,0 0-7 0,0 0-2 0</inkml:trace>
  <inkml:trace contextRef="#ctx0" brushRef="#br0" timeOffset="4131">9392 1206 230 0,'0'0'10'0,"0"0"2"0,0 0-12 0,0 0 0 0,0 0 0 0,0 0 0 16,0 0 170-16,0 0 31 0,0 0 7 0,0 0 0 16,0 0-119-16,0 0-24 0,0 0-5 0,0 0 0 0,0 0 4 15,0 0 2-15,0 0 0 0,0 0 0 0,0 0 10 0,0 0 1 16,14 8 1-16,-14-8 0 0,-9 0-10 0,-1 0-3 16,10 0 0-16,0 0 0 0,0 0-21 0,0 0-5 15,0 0-1-15,0 0 0 0,0 0-7 0,0 0-2 16,0 0 0-16,0 0 0 0,0 0-29 0,0 0 0 15,0 0 0-15,0 0-10 0,0 0 10 0,0 0 0 16,0 0 10-16,0 0-10 0,0 0 0 0,0 0 0 16,0 0 0-16,0 0 0 0,0 0 0 0,0 0 0 15,0 0 0-15,0 0 0 0,0 0 0 0,0 0 0 16,0 0 0-16,0 0 0 0,0 0 0 0,0 0 0 16,0 0 0-16,0 0 0 0,0 0 0 0,0 0 0 15,0 0 0-15,0 0 0 0,0 0 8 0,0 0-8 16,0 0 0-16,0 0 0 0,0 0 8 0,0 0-8 15,0 0 0-15,0 0 9 0,0 0-9 0,0 0 0 0,0 0-10 16,0 0 10-16,0 0 0 0,0 0 13 0,0 0-1 0,0 0 0 16,0 0-12-16,0 0 0 0,0 0 8 0,0 0-8 15,0 0 0-15,5 0 0 0,0 0 0 0,-5 0 0 16,0 0 0-16,0 0 0 0,0 0 0 0,0 0 0 16,0 0 8-16,0 0-8 0,0 0 0 0,0 0 0 15,0 0 10-15,0 0-10 0,0 0 10 0,0 0-10 16,0 0 10-16,0 0-10 0,0 0 10 0,0 0-10 15,0 0 9-15,0 0-9 0,0 0 8 0,0 0-8 16,0 0 0-16,0 0 0 0,0 0 8 0,0 0-8 16,0 0 0-16,0 0 10 0,0 0-10 0,0 0 10 15,0 0-2-15,0 0 0 0,0 0 0 0,0 0 0 16,0 0 2-16,0 0 0 0,0 0 0 0,0 0 0 0,0 0 0 16,0 0 0-16,0 0 0 0,0 0 0 0,0 0-2 15,0 0 0-15,0 0 0 0,0 0 0 0,0 0-8 0,0 0 12 16,0 0-12-16,0 0 12 0,0 0-12 0,0 0 8 15,0 0-8-15,0 0 8 0,0 0 0 0,0 0-8 16,0 0 12-16,0 0-4 0,0 0-8 0,0 0 8 16,0 0-8-16,0 0 8 0,0 0-8 0,0 0 0 15,0 0 9-15,0 0-9 0,0 0 0 0,0 0 8 16,0 0-8-16,0 0 0 0,0 0 0 0,0 0 0 16,0 0 0-16,0 0 8 0,0 12-8 0,0-12 9 15,-5 8-9-15,0 4 10 0,1 0 4 0,-1 5 1 16,-4-5 0-16,5 0 0 0,-1 4 1 0,-4 0 0 0,0-4 0 15,0 9 0-15,4-9-8 0,-4 4-8 0,0 0 11 16,5 0-11-16,-6-4 8 0,10-12-8 0,-9 17 0 16,9-5 0-16,0-12 0 0,-4 12 8 0,4-12-8 15,-9 12 0-15,9-12 8 0,-5 8-8 0,5-8 0 16,0 0 0-16,0 0 0 0,0 0 0 0,0 0 0 0,0 0 0 16,0 0-65-1,0 0-14-15,0 0-2 0,0 0-1043 0</inkml:trace>
  <inkml:trace contextRef="#ctx0" brushRef="#br0" timeOffset="5544">2194 546 1324 0,'0'0'118'0,"0"0"-94"0,0 0-24 0,0 0 0 16,0 0 94-16,0 0 14 0,0-8 4 0,0 8 0 16,0 0 0-16,-5-8 0 0,-4-4 0 0,0 0 0 15,-4 4-77-15,3-1-15 0,-3 5-4 0,13 4 0 16,0 0 0-16,-9 0 0 0,-23 0 0 0,5 0 0 15,-1 0 26-15,1 9 5 0,4 3 1 0,5 4 0 16,0 4 12-16,-5 0 4 0,0 5 0 0,0 7 0 16,10 4-51-16,4 1-13 0,-5 3 0 0,9-3 0 0,1-1 0 15,4 1 0-15,0-1 0 0,9 0 0 16,5 1 0-16,-1-5 0 0,1 1 0 0,4-5 0 0,0-8 53 16,-4-8 9-16,4 0 2 15,0 1 0-15,-4-5-89 0,9-4-18 0,-5 0-3 16,5-4-1-16,0-4 24 0,4-4 5 0,0 0 1 0,-4-5 0 0,0 1 17 15,0 0 0-15,-5-4 0 0,5-4 0 0,-10-1 0 0,5 1 0 16,-8-4 0-16,3 0 0 0,-4-1 0 0,-4 1 0 16,-1 4 0-16,-4 0 0 0,0-5 48 0,0 1 14 15,-9-8 2-15,0 3 1 16,0-3-104-16,-5 0-21 0,5-1-4 0,-4-3 0 16,-6 3 51-16,6 9 13 0,-1 0 0 0,5 4 0 0,0-1 0 0,-5 5 0 15,5 8 0-15,5 0 0 0,4 8 0 0,0 0 0 16,0 0 0-16,0 0 0 15,-5-4-54-15,5 4-8 0,0 0-2 0,0 0-682 16,0 0-137-16</inkml:trace>
  <inkml:trace contextRef="#ctx0" brushRef="#br0" timeOffset="9506">9 2290 345 0,'0'0'15'0,"0"0"4"0,0 0-19 0,0 0 0 0,0 0 0 0,0 0 0 0,0 0 161 16,0 0 29-16,0 0 6 0,0 0 0 0,0 0-99 0,0 0-20 16,0 0-4-16,-5-8-1 0,1 4-26 0,4 4-6 15,0 0 0-15,9-8-1 0,0-4-19 0,-5 4-4 16,-4 8-1-16,5-8 0 0,4-4-6 0,-4 4-1 16,-10-1 0-16,5 9 0 0,5-8-8 0,4 4 0 15,4-4 0-15,-8 4 8 0,-5-4-8 0,0-4 0 16,0 0 0-16,4 4 0 0,5 4 0 0,1-4 0 15,-10 4 0-15,4 0 8 0,1-5 7 0,-1 1 1 16,1 4 0-16,4-4 0 0,-5 0 0 0,1 4 0 16,4-4 0-16,0 8 0 15,0-4-16-15,5 0 9 0,-5 0-9 0,0-4 8 0,0 4-8 0,0 0 8 16,5-4-8-16,0-1 8 0,-5 5-8 0,5-4 0 16,-5-4 0-16,4 4 0 0,-4 4 9 0,5 0 0 15,0 0 0-15,-5-4 0 0,0 4-9 0,5 0 0 0,-5 0-12 16,0 0 12-16,0 0 0 0,0 4 0 0,0-4 0 0,0-1 0 15,-4 1 0-15,-1 4 0 0,10-4 8 16,-5 0-8-16,0 4 35 0,5-4 1 0,-1 0 1 16,1 0 0-16,0 4-19 0,-1 0-4 0,1-4-1 0,-14 4 0 15,0 0-13-15,9-8 11 0,5 4-11 0,0 4 10 16,-14 0-10-16,13-4 12 0,1 0-12 0,0 0 12 16,-1 4-3-16,1-4 0 0,-1 4 0 0,1 0 0 15,-5-4 4-15,0 4 1 0,5-4 0 0,0 8 0 16,-5-4 7-16,0 0 2 0,0 0 0 0,5 0 0 15,-5 0-10-15,0 4-1 0,5-4-1 0,-5 0 0 0,0 4-11 16,0-4 0-16,0-4 9 0,5 4-9 0,-1 0 0 16,-4 0 0-16,0 0 0 0,1-4 0 0,3 4 8 0,-4 4-8 15,5-4 8-15,0 0-8 0,-1 0 0 0,6 0 0 16,-6 0 0-16,1 0-8 0,-5 0 8 16,0 0 0-16,5 0 0 0,-5-4 0 0,4 4 0 0,-3 0 0 15,3 0 0-15,-4 0 0 16,5 0-50-16,-5 0-8 0,-9 0-2 0,9 0 0 0,5 0 60 0,-5 0 19 15,-9 0 0-15,9 0 0 0,0 4-19 0,0-4 8 16,5 0-8-16,-5 0 0 0,0 4 58 0,0-4 5 16,5 4 1-16,-5-4 0 0,0 0-49 0,0 0-15 15,0 0 8-15,0 0-8 0,5 0 0 0,-5 0 10 16,0 0-10-16,0-4 8 0,1 4-8 0,-1 0 0 16,0 0 0-16,0 0 0 0,5 0 0 0,-5 0 8 15,0 0-8-15,4 0 0 0,-3-4 11 0,-1 4-3 0,4-4-8 16,1 4 12-16,-10 0-12 0,6 0 0 0,-1 0 0 15,4 0 0-15,-4 0 8 0,5 0-8 0,-5-4 0 16,0 0 0-16,0 4 8 0,5 0-8 0,-5 0 0 16,5 0 9-16,0 0-9 0,-5-4 0 0,4 4 0 0,-4 0 8 15,0-4-8-15,5 4 0 0,-5 0 0 16,0 0-11-16,5-4 11 0,-5 4 0 0,0-4 0 0,0-1 0 16,0 1 0-16,5-4 0 0,-5 8 0 0,5-8 0 15,-5 4 0-15,5-4 0 0,-5 4 10 0,4-4-10 16,1 0 0-16,0 4 0 0,-5-4 0 0,0 0 0 15,5 0 0-15,-5-1 0 0,4 1 0 0,-4-4 0 16,5 4 0-16,-9 0 0 0,4 0 0 0,0 0 0 0,0 0 0 16,0 4 0-16,0-8 0 0,-4 3 0 0,-1 1 0 0,1 0 0 15,-1 0 0-15,1 0 0 0,-5 0 0 16,0 8 0-16,5-8 0 0,-1 4 0 0,-4 4 8 0,5-8-8 16,4 4 0-16,-9 4 0 0,0 0 8 0,0 0-8 15,4-4 0-15,-4 4 9 0,0 0-9 0,0 0 0 16,5-8 0-16,-5 8 0 0,0 0 0 0,0 0 0 15,0 0 8-15,0 0-8 0,0 0 8 0,0 0-8 16,9 0 8-16,-9 0-8 0,0 0 11 0,0 0-3 16,0 0-8-16,9 4 12 0,0 4 4 0,0-4 1 15,0 4 0-15,0 4 0 0,1 0-17 0,-1-4 0 16,0 4 0-16,0 0 0 0,0-3 18 0,0-1-3 16,0 4-1-16,5-8 0 0,-5 4-14 0,0 0 8 15,0 0-8-15,0 0 0 0,0 0 0 0,0-4 0 16,1 4 0-16,3 1 0 0,-4-5 0 0,0 4 0 15,1-4 0-15,-1 0 0 0,4 0 0 0,-8 4 0 0,4-4 0 16,0 0 0-16,0 0 0 0,0-4 0 0,0 0 9 16,1 4-9-16,-1 0 0 0,0-4 0 0,4 0 0 0,1 4-11 15,0-4 11-15,-1 4 0 0,-4-4 0 0,1 4 0 16,3-4 0 0,1 0 0-16,0 0 0 0,-1 0 0 0,1 0 0 0,0 0 0 0,-1 4 0 15,1 0 0-15,-1-4 0 0,1 0 0 0,4 0 0 0,-4 4 0 16,0 1 0-16,4-5 0 0,-4 4 0 0,4-4 0 15,-9 0 0-15,5 4 0 0,-1 0 0 0,1-4 8 16,0 8-8-16,-1-4 0 0,1-4 0 0,-5 0 0 16,5 0 0-16,-5 0 0 0,4 0 0 0,1 4 0 0,4-4 0 15,-4 0 0-15,4 0 0 0,-4 4 0 0,-1-4 0 16,6 0 0-16,-10 0 0 0,9 0 0 0,-4 0 0 16,4 0 0-16,0 0 0 0,-4 0 0 0,4 0 0 15,-4 4 0-15,4 0 0 0,0 0 0 0,-4-4 0 0,8 0 0 16,-3 0 0-16,3 4 0 0,-3-4 0 0,-1 0 0 15,9 0 0-15,-9 0 0 0,-9 0 0 0,10 0 0 16,-1 0 0-16,-4 0 0 0,-1 0 56 0,1 0 6 16,4 0 2-16,0-4 0 15,-4 4-103-15,4 0-20 0,-4 0-4 0,4 0-1 0,0-4 52 16,-4 4 12-16,4-4 0 0,0 4 0 0,-4 0 0 0,4 0 0 16,-4 4 0-16,4-4 0 0,-9 0 0 0,5 0 0 15,-1 4 0-15,-3-4 0 0,3 0 8 0,1 0-8 16,4 4 0-16,-9-4 0 0,5-4 0 0,-1 4 0 0,1-4 0 15,0 4 0-15,-5 0 0 0,0 0 0 0,9 0 0 16,0 0 0-16,-8-4 25 0,3 4-1 0,5 0-1 16,1 0 0-16,-6 0-36 0,1 0-7 0,-5 0-2 0,5 0 0 15,4 4 22-15,0-4 0 0,-9-4 0 16,9 8 0-16,1-4 123 0,-6 4 19 0,-4-4 4 0,5 4 1 16,0-4-220-1,-5 4-44-15,0-4-9 0,-9 0-2 0,14-4 92 0,-5 0 19 0,4 4 3 0,-4 0 1 16,5 0 13-16,0-4 0 0,-1 4 0 0,-3 0 0 15,-10 0 0-15,9-4 0 0,4 4 0 0,1 0 0 16,0 0 8-16,-5 0-8 0,4 0 0 0,1 0 0 16,0 0 8-16,-5 0-8 0,4 8 0 0,1-8 0 0,-5-4 0 15,5 4-9-15,-5-4 1 0,5 4 0 0,-1 0 8 16,-4 0 16-16,1 0-4 0,3 0-1 16,1 0-11-16,0 0 8 0,-1 4-8 0,1-4 8 0,-5 0-8 15,5 0 0-15,4 4 0 0,0-4 0 0,-4 0 0 16,-1 0 0-16,6 0 0 0,-6 4 0 0,5-4 0 0,-4 4 12 15,-5-4-12-15,5 0 12 0,4 0-12 0,0 4 0 16,-9-4-12-16,5 0 12 0,4 0 0 0,0 4 0 16,-13-4 0-16,9 0 0 0,-14 0 0 0,0 0 0 15,18 8 0-15,-4-4 0 0,-14-4 0 0,13 0 10 16,1-4 1-16,0 4 0 0,-14 0-11 0,18 0 0 16,0 0 0-16,0 0 0 0,-4 0 8 0,-1 0-8 15,6 0 0-15,-1 0 8 0,-4 0-8 0,-1 0 0 16,1 0 0-16,0 0 0 0,4 4 0 0,-5 0 8 15,1 0-8-15,0-4 0 0,-1-4 0 0,-4 0 0 0,1 4 8 16,3 0-8-16,1 0-13 0,-5 0-5 0,-4 0-1 16,8 0 0-16,-4-4 31 0,-4 0 5 0,4 8 2 0,0-4 0 15,0 0-19-15,0 0 0 0,0 4 0 16,-4-4 0-16,4 0 0 0,0 0 0 0,5 4 0 0,-5-4 0 16,5 0 0-16,-1 0 0 0,-8 0 0 0,8 0 0 15,-3-4 0-15,3 0 0 0,1 4 0 0,0 0 0 16,4-4-12-16,-5 4-5 0,-3 0-2 0,3-4 0 15,5 4 31-15,-4 0 5 0,-5 0 2 0,0 0 0 16,0 0-19-16,0 0 0 0,1-4 0 0,3 4 0 16,1 0 0-16,-5 0 0 0,5 0 8 0,-1 4-8 15,-4-4 0-15,1 0 0 0,3 0 0 0,-4 0 0 0,-9 0 0 16,14 0 0-16,0 0 0 0,-1 0 0 0,-4 0-13 16,5-4-7-16,-5 4 0 0,5 0-1 0,-1-4 33 15,-13 4 8-15,14 4 0 0,-14-4 1 0,0 0-21 0,14-4 0 16,-1 4 0-16,6-4 0 0,-10 0 0 0,-9 4 0 15,13 0 0-15,1 0 0 0,4 0 0 0,-4 0 0 16,-5 0 0-16,5 0 0 0,-1 0 0 0,-4 0 0 16,5 0 0-16,0 0 0 0,-5 4 0 0,0 0 0 15,5-4 0-15,-1 4 0 0,-4-4 0 0,5 4 0 16,-5-4 0-16,5 4 8 0,-1 0-8 0,1 0 0 16,0-4 0-16,-1 4 0 0,6-4 0 0,-6 4 0 15,6 0 0-15,-6 1 0 0,1-1 0 0,0 4 9 16,-5-4-9-16,4 4 0 0,1 4 8 0,-5 0-8 15,5-4 0-15,-5 4 0 0,0-4 8 0,0 5-8 16,-4-5 0-16,-1 4 0 0,-4-12 60 0,9 8 4 16,-4 4 2-16,-5-12 0 15,4 12-106-15,1 0-20 0,-5-12-5 0,-5 8-1 0,5-8 80 0,-4 13 16 0,4-5 3 16,-5 4 1 0,1-4-138-16,-1 0-28 0,5-8-6 0,-4 8-632 0,-1-4-126 15</inkml:trace>
  <inkml:trace contextRef="#ctx0" brushRef="#br0" timeOffset="12089">7380 1562 403 0,'0'0'17'0,"0"0"5"0,0 0-22 0,0 0 0 0,0 0 0 0,0 0 176 0,13 8 30 0,10-4 6 0,-23-4 2 15,0 0-110-15,0 0-23 0,0 0-4 0,0 0-1 16,-4 8-18-16,4-8-4 0,0 0-1 0,-5 4 0 16,-4-4-16-16,0 0-3 0,0 0-1 0,9 0 0 15,0 0-2-15,0 0-1 0,4-8 0 0,-8 4 0 16,4-8-6-16,0 4 0 0,-9 0-1 0,4 0 0 16,0 0-10-16,-4-5-1 0,-4 1-1 0,4 0 0 15,-10 0-11-15,6-4-11 0,4 0 3 0,4-5 0 0,1-3 20 16,-1 4 5-16,0 0 1 0,-4-5 0 0,5-3-29 0,-1 4-5 15,1-1-2-15,-1 1 0 16,5 0 18-16,0-4 0 0,-4 3 0 0,8-3 0 0,-4 0 23 0,5 3 8 16,-1-3 1-16,1-4 1 0,4-1-24 0,-5-3-9 15,1-1 0-15,0-3 9 0,-1-1-9 16,5-3 0-16,0-1 0 0,5-3 0 0,-5 7 24 0,-4 1 4 16,-1 4 0-16,10-1 0 0,-1 1-28 0,6 3 0 15,-6 1 0-15,1 4 0 0,4-5 0 0,-4 9 0 16,0 0 0-16,-5 3 0 0,-5 1 0 0,5 4 0 15,-4 4 0-15,4 4 0 0,-4 0 0 0,-5 8 0 16,0 0 0-16,13-4 0 0,5 4 0 0,-9 0 0 16,-9 0 0-16,0 0 0 15,0 0-161-15,0 0-38 0,0 0-7 0,0 0-2 0</inkml:trace>
  <inkml:trace contextRef="#ctx0" brushRef="#br0" timeOffset="15095">11382 1461 1432 0,'0'4'32'0,"0"-4"6"0,0 0 2 0,0 0 0 0,0 0-32 0,0 0-8 0,0 0 0 0,0 0 0 16,0 0 93-16,0 0 18 0,0 0 3 0,0 0 1 15,0 0-35-15,13 0-6 0,1 0-2 0,4-4 0 16,-4 4-21-16,-14 0-5 0,9-4-1 0,5-4 0 16,-1 0-22-16,1-5-5 0,0 1-1 0,-5-4 0 0,0 0 7 15,0 0 0-15,0-9 1 0,-4 5 0 0,-1-8-40 16,1 0-8-16,-5-5-1 0,4 1-1 16,-4-1-11-16,0-3-3 0,5 0 0 0,-10-5 0 0,-8 1 59 15,3-1 11-15,6-3 2 0,-10-1 1 0,1 5-34 16,-6-5 0-16,6 5 0 0,4-5 0 0,-5 5 8 0,0-1-8 15,5 1 0-15,-5-1 0 0,5 13 0 0,-4 0 10 16,4 3-10-16,0 1 8 0,-1 4-8 0,1 0 0 16,0 7 0-16,0 1 0 0,5 0-9 0,-1 4-7 15,-4 0-2-15,4 0-662 16,-4 4-133-16</inkml:trace>
  <inkml:trace contextRef="#ctx0" brushRef="#br0" timeOffset="13543">9806 1016 579 0,'0'0'25'0,"0"0"7"15,0 0-32-15,0 0 0 0,0 0 0 0,0 0 0 0,0 0 72 0,0 0 8 16,0 0 1-16,0 0 1 0,0 0 22 0,0 0 4 16,5-4 0-16,-5 4 1 0,0 0-47 0,0 0-10 15,4-9-1-15,-4 9-1 0,0 0 18 0,0 0 3 16,0 0 1-16,0 0 0 0,0 0-2 0,0 0 0 15,0 0 0-15,0 0 0 0,0 0-56 0,0 0-14 16,0 0 0-16,5 13 0 0,0-5 45 0,4 0 7 16,0 4 0-16,-5 0 1 0,1 0-11 0,-1 0-2 15,1 0-1-15,-5 9 0 0,0-9-14 0,0 4-2 16,0 0-1-16,0 0 0 0,0-3-9 0,0-1-1 16,0 0-1-16,5 0 0 0,-5 0-11 0,0-4 8 15,0-8-8-15,-5 12 8 0,5-12-8 0,0 8 0 0,0-8 0 16,0 0 0-16,0 0 0 0,0 0 0 0,0 0 0 15,0 0 0-15,0 0 0 0,0 0-12 0,0 0 4 0,0 0 8 16,0 0-9-16,0 0 9 0,0 0 0 0,0 0 0 16,-5-8 0-16,1-4 0 0,4 4 0 15,0-4 0-15,4-4 0 0,-4 4 0 0,0 4 0 0,5-5 0 16,0-3 0-16,-1 4 0 0,1-4 0 0,-1 0 0 16,1 4 0-16,4 3 0 0,-5-3 0 0,6 4 0 15,-1-8 0-15,0 8 11 0,0 0-11 0,-5 4 10 16,10-4-10-16,-9 0 0 0,4 0 0 0,4-1 0 15,-4 1 0-15,5 4 8 0,0 4-8 0,-5 0 0 0,0 0 9 16,-9 0-9-16,9 4 10 0,5 0-10 0,-5 0 52 16,0 5 4-16,5-1 0 0,-10 4 1 0,1 0-57 15,-1 4-14-15,5 0-2 0,-4 5 0 0,-1-1 24 16,1 0 5-16,-5 0 1 0,5 0 0 0,-1 5-14 16,-4-5 11-16,0 0-11 0,-4 0 10 0,8 1-10 0,-4-1 0 15,5-8 0-15,-1 4 8 0,-4 0-8 0,0 1 0 16,5-5 0-16,-1 0 0 15,1-4-104-15,-5-8-24 0,0 0-4 0,0 0-920 16</inkml:trace>
  <inkml:trace contextRef="#ctx0" brushRef="#br0" timeOffset="13848">10357 1113 748 0,'0'0'67'0,"0"0"-54"0,0 0-13 0,0 0 0 15,0 0 169-15,0 0 31 0,14 4 7 0,0 0 1 16,-1 0-40-16,-4-4-7 0,-9 0-1 0,14 0-1 15,-5 0-73-15,9 0-14 0,-4 0-4 0,4 4 0 16,0-4-32-16,-4 4-6 0,0 0-2 0,4-4 0 16,-4 0-18-16,-1 0-10 0,1 0 10 0,-5 0-10 0,0 4 0 0,0-4-20 15,-9 0 4-15,0 0-696 16,9 0-138-16</inkml:trace>
  <inkml:trace contextRef="#ctx0" brushRef="#br0" timeOffset="14127">10817 1117 403 0,'0'0'36'0,"5"8"-36"15,4 4 0-15,-5 0 0 0,-4 0 265 0,9 0 47 0,-4 1 8 16,9-1 3-16,-5 0-171 0,4 0-35 0,-4 8-6 15,-4 0-2-15,4 1-41 0,-4 3-9 0,-5 0-2 16,4 5 0-16,-4-5-33 0,0 4-6 0,-4-4-2 16,4 5 0-16,-9-9-4 0,-1 4-2 0,6-3 0 15,-5-1 0-15,-14 0-10 0,5 0 0 0,4-4 0 0,1 1-11 16,-6-9 11-16,1 4 0 0,4-4 0 0,-4-4 0 16,9 0-204-1,-5-4-41-15</inkml:trace>
  <inkml:trace contextRef="#ctx0" brushRef="#br0" timeOffset="14568">10749 773 864 0,'0'0'76'0,"0"4"-60"16,-5-4-16-16,5 0 0 0,5 0 144 0,-5 0 25 16,4 0 6-16,1 0 1 0,-5 0-41 0,0 0-8 15,0 0-2-15,0 0 0 16,0 0-56-16,0 0-11 0,4 4-2 0,-4-4-1 0,0 0-35 0,0 4-6 16,10-4-2-16,-10 0 0 0,0 0 52 0,0 8 9 15,4 0 3-15,5 0 0 0,-9-4-40 0,5 4-7 16,-1-4-1-16,1-4-1 0,-1 4-11 0,1 0-1 0,-5-4-1 15,0 0 0-15,5 0-14 0,-1 0 9 16,1-8-9-16,-1 4 8 16,-4 4-8-16,5-4 0 15,-1 0 0-15,1-4-11 16,-5 0 11-16,0 0 0 0,0 4 0 0,0 0 0 16,0 0 0-16,0 4 0 0,0 0 0 0,0 0 0 15,0 0 0-15,0 0 0 0,0 0 0 0,0 0-8 16,-14 8 8-16,14-8 0 0,-9 8 0 0,-5-4 8 15,14-4 0-15,0 0 1 0,-9 12 0 0,5-4 0 16,4-8-111-16,-5 8-22 0,5-8-5 0,5 13-917 16</inkml:trace>
  <inkml:trace contextRef="#ctx0" brushRef="#br0" timeOffset="16236">6656 1481 288 0,'0'0'25'0,"0"0"-25"0,0 0 0 0,0 0 0 16,0 0 120-16,0 0 20 0,0 0 3 0,0 0 1 16,0 0-11-16,0 0-1 0,0 0-1 0,0 0 0 15,4 8-36-15,1 0-7 0,-10 0-2 0,5-8 0 16,0 0-11-16,0 0-3 15,0 0 0-15,0 0 0 0,0 0-32 0,0 0-8 0,0 0 0 0,0 0-1 16,0 0 26-16,0 0 6 0,0 0 1 0,0 0 0 16,0 0-52-16,0 0-12 0,0 0 0 0,0 0 0 15,-4-12 54-15,4 0 8 0,0 0 2 0,-5-4 0 0,5-5-64 16,0-3 0-16,0 0-9 0,0-4 0 16,0-9 9-16,0-3 14 0,-4-1-3 0,4-3-1 0,0 3-10 15,0 1 8-15,0-9-8 0,0 1 8 0,0 3-8 16,0-3 8-16,0-1-8 0,4-8 8 15,-4 5-8-15,5-5 0 0,-5 4 0 0,4 1 0 0,1 3 10 16,-1 9-10-16,-4-1 12 0,10 13-12 0,-6 4 15 0,1-1-4 16,-1 5-1-16,1 0 0 0,-5 4 22 0,4 0 5 15,-4 3 1-15,0-3 0 16,0 8-170-16,0 8-33 0,0 0-7 0,0 0-832 16</inkml:trace>
  <inkml:trace contextRef="#ctx0" brushRef="#br0" timeOffset="16666">6938 1526 939 0,'0'0'41'0,"0"0"10"0,0 0-41 0,0 0-10 0,0 0 0 0,0 0 0 15,0 0 89-15,0 0 16 0,0 0 3 0,0 0 1 16,0 0-35-16,0 0-7 0,0 0-2 0,0 0 0 0,5-9 16 16,-10 1 3-16,1 4 1 0,4-4 0 0,0 0-5 0,4-4 0 15,-4-8-1-15,5 4 0 0,-5-5-27 0,0-3-4 16,0 0-2-16,0-5 0 0,0 1-14 0,0 0-2 15,4-9-1-15,-4 1 0 0,0-1-14 0,0 1-3 16,-4-4-1-16,4-9 0 0,-9 0-11 0,4-3 0 16,5-1 9-16,0-3-9 0,0-5 0 0,0 0 8 15,-9-4-8-15,9 5 0 0,0 7 0 0,0-4 9 16,-5 9-9-16,1-9 0 0,4 5 12 0,0 11-12 16,4 9 12-16,1-1-12 0,-5-11 13 0,-5 11-4 15,1 1-1-15,4 8 0 0,-5 4-8 0,5 3 0 16,5 1 0-16,-5 4 8 15,0 4-36-15,0 4-7 0,0 0-1 0,0 0-698 16,0 0-139-16</inkml:trace>
  <inkml:trace contextRef="#ctx0" brushRef="#br0" timeOffset="17733">11955 1602 990 0,'0'0'44'0,"0"0"8"0,0 0-41 0,0 0-11 0,0 0 0 0,0 0 0 15,0 0 93-15,0 0 17 0,0 0 3 0,0 0 1 16,0 0-20-16,0 0-4 0,0 0-1 0,0 0 0 15,0 0-15-15,0 0-3 0,0 0-1 0,0 0 0 16,0 0-19-16,0 0-4 0,0 0-1 0,0 0 0 16,0-8-12-16,-4-4-2 0,-5 0-1 0,9-4 0 15,-5-4-11-15,5-5-3 0,-4 5 0 0,4-4 0 16,-5-9-9-16,0-3-8 0,1 4 9 0,4-5-9 16,-9-3 0-16,9-1 0 0,-5 1 0 0,1-1 0 15,-1 1 0-15,1-5 8 16,-1 1-8-16,0-5 0 0,1-3 0 0,-1 3 0 0,5-4 0 0,0 5 0 15,0-1 0-15,0 1 11 0,-4 3-11 0,4-3 10 0,4 11-2 16,-4 1-8-16,5 3 12 16,-1 5-4-16,-4 4-8 0,0 0 12 0,5 3-12 0,-5 5 12 0,0 4-24 15,0 4-5-15,5 0-1 0,-5 8 0 16,0 0-122-16,0 0-24 0,0 0-4 0,0 0-699 16</inkml:trace>
  <inkml:trace contextRef="#ctx0" brushRef="#br0" timeOffset="18116">12292 1550 864 0,'0'0'38'0,"0"0"8"0,0 0-37 0,0 0-9 0,0 8 0 0,0 0 0 16,0-8 126-16,0 0 23 0,0 0 5 0,0 0 1 16,-13 0-78-16,8 0-15 0,5 0-3 0,0 0-1 15,-5-8 3-15,1 0 1 0,-1 0 0 0,1 0 0 16,4-13 0-16,-5 1 0 0,1-4 0 0,4-4 0 16,0-9-19-16,-5 1-4 15,1-5-1-15,-6-3 0 0,1 3-18 0,0-3-4 0,5-1-1 0,-5-3 0 16,4-5-4-16,0 0-1 0,-4-7 0 0,0-1 0 15,-4-4-10-15,3 0 0 0,6 1 9 0,-5 3-9 0,0 0 8 16,0 9-8-16,4-1 10 0,-4 1-10 0,0 3 14 16,4 0-3-16,5 13-1 0,0 0 0 0,5 7-2 15,-5 1-8-15,4 4 12 0,-4 7-4 16,0 5-20-16,5 0-4 0,0 4 0 0,-1 0-1 16,-4 4-203-16,0 4-41 0</inkml:trace>
  <inkml:trace contextRef="#ctx0" brushRef="#br0" timeOffset="19432">12798 1647 1036 0,'0'0'92'0,"0"0"-73"15,0 0-19-15,-5 4 0 0,-4-4 55 0,4 0 7 16,5 0 2-16,-4 0 0 0,-5 0-2 0,9 0 0 15,0 0 0-15,0 0 0 0,0 0 3 0,0 0 1 16,0 0 0-16,0 0 0 0,0 0-26 0,-9 0-6 16,9 0-1-16,0 0 0 0,0 0-1 15,0 0-1-15,0-8 0 0,0 8 0 0,0 0-31 0,0-8 0 16,4-4 0-16,1 4 0 0,-1 3 45 0,5-3 3 16,-4 0 1-16,-1 0 0 0,6 0-35 0,-1 0-14 15,0 0 11-15,0-4-11 0,0 0 8 0,0 4-8 0,5 4 0 16,-1-1 9-16,1-3-9 0,0 0 8 0,-5 4-8 15,0 4 8-15,5-8-8 0,-5 8 0 0,9 0 9 16,-4 0-9-16,-1 4 10 0,-4-4-2 16,0-4-8-16,1 4 12 0,-1 0-12 0,4 4 11 0,-4 0-11 0,1 0 10 15,-10-4 2-15,0 0 1 0,9 8 0 0,-5 0 0 16,1 5-13-16,4-5 8 0,-5 0-8 0,-4 4 0 16,0-12 8-16,5 12-8 0,-5-4 0 0,0 4 0 15,0-4 0-15,0 5 0 0,0-13 0 0,0 8 0 16,0-8 0-16,-5 8 0 0,-4 0 0 0,5 0-10 15,-10 0-1-15,5 0 0 0,0-8 0 0,-5 4 0 16,1-4 11-16,3 0-13 0,-3-4 5 0,-1 4 8 0,0-4-13 16,1 0 5-16,-1-4 8 0,5 4-13 0,-9-4 13 15,9 0 0-15,-5-4 0 0,5-1 0 16,-5 1-9-16,5 0 9 0,-4-4-8 0,3 8 8 0,-3-4 0 0,-1 0 0 16,-4-5 0-16,4 5 0 0,1 0 0 0,3 4 0 15,-3 0 0-15,4 0 0 0,-5 0 0 0,0 4 12 16,1 4-4-16,-1 0 0 0,0 8-8 0,-4-4 9 15,5 0-9-15,-1 4 10 0,0 4-10 0,1 0 10 16,-1 0-10-16,0 5 10 0,1-1-10 0,3 0 0 16,1 4 9-16,5-4-9 0,-5 1-9 0,4-5-7 15,1 4 0-15,4-4-1 0,0 4 17 0,0-8 0 16,4 4 0-16,5 1 0 0,0-5 0 0,-4 0 0 16,4-4 0-16,0 4 0 0,0 4 48 0,5-4 12 15,-5-8 4-15,0-4 0 0,0 4-52 0,0-4-12 0,5 4 0 16,0-4 0-16,-5 0 0 0,0 0 0 0,0 0 0 15,5 0 0-15,-5 0 8 0,4 0-8 0,1 0 11 16,-5 0-1091-16</inkml:trace>
  <inkml:trace contextRef="#ctx0" brushRef="#br0" timeOffset="20149">14040 1040 633 0,'0'0'56'0,"0"0"-44"15,0 0-12-15,0 0 0 0,0 0 143 0,-4 4 26 0,-1 0 6 16,1 0 1-16,-5 0-48 0,4 0-8 0,1-8-3 0,-5 0 0 16,-1 0-41-16,1 0-8 0,-4-4-1 0,-1 8-1 15,5 0 6-15,-5-8 0 0,1-4 1 0,-1-1 0 16,0 5-73-16,1-8-12 0,-6 4-4 0,6 0-1 16,-6-4 27-16,1 0 6 0,-4 7 0 0,3-3 1 15,1 4-17-15,0-4-11 0,-5 0 2 0,0 8 0 16,1 0 9-16,-1-4 0 0,0 0 0 0,-4 0 0 15,4-1 10-15,-4 1-2 0,4 0-8 0,5 4 12 16,-5 0-12-16,5-4 0 0,0 4 0 0,4 4 0 0,-4-4 0 16,9 0 0-16,-1-4 0 0,1 4 0 0,5 0 0 15,4 4 0-15,-5-4 0 0,5 4 0 16,0 0 0-16,0 0 0 0,0-8 0 0,0-1 0 0,0 9 0 0,5-8 0 16,-1 0 0-16,5 0 0 0,5 0 54 0,-5-4 8 15,5 4 2-15,0-4 0 0,-1 4-52 0,5-4-12 16,5 3 0-16,0 1 0 0,0 0 54 0,4 4 8 15,0-4 2-15,-4 4 0 0,0-4-42 0,0-4-8 16,4 4-2-16,0-4 0 0,5 3-4 0,-5 1 0 16,-4 4-8-16,0-4 12 0,0 0-12 0,-1 4 0 15,-3 0 8-15,-1 0-8 0,0 0 0 0,0 0 0 16,-4 0 0-16,0 4 0 0,-1-4-12 0,-4 4-8 16,1 0-1-16,-10 0-1 0,9 0 22 0,-9 0 0 15,4 4 0-15,1 4 0 16,-5 4-167-16,0-12-29 0,0 0-5 0,-9 8-774 0</inkml:trace>
  <inkml:trace contextRef="#ctx0" brushRef="#br0" timeOffset="20437">13458 1125 518 0,'0'0'46'0,"0"0"-37"0,0 0-9 0,0 0 0 16,0 0 212-16,0 0 41 0,0 0 8 0,13 8 2 0,-13-8-92 15,14 4-19-15,-14-4-3 0,18 8-1 0,-4-4-24 16,4 0-6-16,5 0-1 0,0 0 0 0,-10 0-42 0,10-4-9 16,4 4-2-16,1 0 0 0,-1-4-51 0,5 4-13 15,-5 1 0-15,1-1 0 0,-1 0 0 0,5 0 0 16,-10-4 0-16,6 8 0 0,-10-8 26 0,5 4 2 15,-10 0 1-15,6 0 0 16,-6-4-46-16,1 4-10 0,0 0-1 0,-5-4-771 16,0 0-153-16</inkml:trace>
</inkml:ink>
</file>

<file path=ppt/ink/ink2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3:45.594"/>
    </inkml:context>
    <inkml:brush xml:id="br0">
      <inkml:brushProperty name="width" value="0.05" units="cm"/>
      <inkml:brushProperty name="height" value="0.05" units="cm"/>
      <inkml:brushProperty name="color" value="#177D36"/>
      <inkml:brushProperty name="fitToCurve" value="1"/>
    </inkml:brush>
  </inkml:definitions>
  <inkml:trace contextRef="#ctx0" brushRef="#br0">27 174 1036 0,'0'0'46'0,"-9"4"10"0,9-4-45 0,0 0-11 0,0 0 0 0,0 0 0 16,0 0 104-16,0 0 20 0,-5 8 3 0,1 0 1 15,-1-4-52-15,5-4-9 0,0 0-3 0,0 0 0 16,0 0 52-16,0 0 9 0,0 0 3 0,0 0 0 0,0 0-64 0,0 0-12 15,0 0-2-15,0 0-1 0,0 0 11 0,0 0 3 16,0 0 0-16,0-4 0 0,-4-8-38 0,4 4-7 16,0-4-2-16,0 4 0 0,0 8-16 0,0-12 0 15,0-5 0-15,0 5 0 0,0 4 0 0,0-4 0 16,4 0 0-16,-4 0 0 0,0 0 0 0,0-1 0 16,0-3 0-16,0 4-781 15,-4-4-160-15</inkml:trace>
</inkml:ink>
</file>

<file path=ppt/ink/ink2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3:45.782"/>
    </inkml:context>
    <inkml:brush xml:id="br0">
      <inkml:brushProperty name="width" value="0.05" units="cm"/>
      <inkml:brushProperty name="height" value="0.05" units="cm"/>
      <inkml:brushProperty name="color" value="#177D36"/>
      <inkml:brushProperty name="fitToCurve" value="1"/>
    </inkml:brush>
  </inkml:definitions>
  <inkml:trace contextRef="#ctx0" brushRef="#br0">0 24 2188 0,'0'0'48'0,"0"0"11"0,0 0 1 0,0 0 1 0,0 0-49 0,0 0-12 0,9 0 0 0,-9 0 0 16,-9-4 54-16,9 4 8 0,0 0 2 0,0 0 0 15,0-8-64-15,0 8-13 0,0 0-3 0,4-8 0 16,1 4-25 0,-5 4-6-16,0 0-1 0,0 0-953 0</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4:40:54.611"/>
    </inkml:context>
    <inkml:brush xml:id="br0">
      <inkml:brushProperty name="width" value="0.05" units="cm"/>
      <inkml:brushProperty name="height" value="0.05" units="cm"/>
      <inkml:brushProperty name="fitToCurve" value="1"/>
    </inkml:brush>
  </inkml:definitions>
  <inkml:trace contextRef="#ctx0" brushRef="#br0">32 524 806 0,'0'0'36'0,"0"0"7"0,0 0-35 0,0 0-8 0,0 0 0 0,0 0 0 16,0 0 115-16,0 0 21 0,0 0 4 0,0 0 0 15,0 0-20-15,0 0-4 0,0 0 0 0,0 0-1 16,0-4-41-16,-5-4-8 0,5 8-2 0,0 0 0 16,0 0 0-16,0 0 0 0,-4-8 0 0,-1 0 0 15,1-4 20-15,4 3 3 0,9 5 1 0,-9 4 0 16,-9-12 5-16,-1 0 2 0,6-4 0 0,4 0 0 15,4 0-18-15,-4-1-3 0,0 1-1 0,-4-8 0 0,4 4-58 16,4 3-15-16,6 5 0 0,-6-4 0 0,-4 0 0 16,0-4 0-16,0 4 0 0,-4-1 0 0,-1 1 0 31,10 4 0-31,-1 0 0 0,-4 4 0 0,0 0 0 16,-4 4 0-16,4-13 0 0,4 9 0 0,-4 8 0 0,0 0 0 15,0 0 0-15,0 0 0 16,0 0-151-16,0 0-33 0,0 0-6 0,0 0-616 15,0 0-123-15</inkml:trace>
  <inkml:trace contextRef="#ctx0" brushRef="#br0" timeOffset="586">428 463 1267 0,'0'0'56'0,"0"0"12"0,0 0-55 0,0 0-13 16,-5 0 0-16,-4 0 0 0,0 0 54 0,0 0 8 16,-5 0 2-16,5-4 0 0,-4 4 0 0,-1-4 0 15,0 4 0-15,1 0 0 0,-1 0-52 0,0 0-12 16,1 0 0-16,-1 0 0 0,0-4 36 0,5 4 5 16,0 4 1-16,0 0 0 0,-5-4-16 0,10 0-3 0,-5 0-1 0,4 0 0 15,5 0 1-15,0 0 0 0,0 0 0 0,0 0 0 16,0 0-23-16,0 0-15 0,0 0 3 0,0 0 0 15,0 0 52-15,0-8 10 0,5 0 2 0,-5 0 1 16,4 4 9-16,-4 4 2 0,9-8 0 0,-4 0 0 16,4 4-48-16,-4-4-16 0,4-1 9 0,0 1-9 15,4-4 23-15,-3 4-1 0,3-4 0 0,1 0 0 16,-5 0 13-16,0-4 2 0,5 3 1 0,-5-3 0 16,-5 0-30-16,1 0-8 0,-1 0 0 0,-4-1 0 15,-4 1-20-15,4 4-4 0,-9 4-2 16,0-4 0-16,0 4 42 0,0 0 8 0,-5 4 1 0,5 0 1 0,-5-4-26 15,5-1 0-15,-5 9 0 0,5 0 0 0,-4 0 0 0,3 4 0 16,-3 5 0-16,4-1 0 16,4 0-29-16,1 0-11 0,4-8-3 0,-10 8 0 15,-3 0-33-15,8-4-8 0,5-4 0 0,0 0-1 16,5 12-137-16,-5-12-27 0,0 0-6 0,0 0-1 0</inkml:trace>
  <inkml:trace contextRef="#ctx0" brushRef="#br0" timeOffset="1267">596 95 172 0,'0'0'16'0,"0"0"-16"16,0 0 0-16,0 0 0 0,0 0 258 0,0 0 49 16,0 0 9-16,0 0 3 0,-9 4-216 0,9-4-43 15,-9 4-9-15,0 0-2 0,4 4-39 0,5-8-10 16,0 0 0-16,0 0 0 0,0 0 0 0,0 0 0 16,0 0 0-16,0 0 0 0,0 0 53 0,0 0 9 15,0 0 2-15,0 0 0 0,0 0-25 0,0 0-5 16,0 0-1-16,0 0 0 0,0 8-1 0,0-8-1 15,0 0 0-15,5 17 0 0,-5-1-31 0,5-4 0 16,-5-12 0-16,4 12 0 16,1 0 57-16,4 0 6 0,-9-12 1 0,4 12 0 0,1-3-52 0,-1-1-12 15,1 0 0-15,4 0 0 0,-4 0 54 0,-1 4 8 16,5-4 2-16,-4 4 0 0,-1-4 0 0,1 4 0 0,4 1 0 0,-4 3 0 16,-1-4-52-16,1 4-12 0,-1-4 0 0,-4 0 0 15,0 5 0-15,0-1 0 0,0 0 0 0,0-4 0 16,-4 0 0-16,-1-4 0 0,-4 5 0 0,5-5 0 15,-6 0 0-15,1 0 0 0,0-4 0 0,0 0 0 16,0 0 0-16,0 0 0 0,0-4 0 0,4 4 0 0,-4-4 0 16,9 0 0-16,0 0 0 15,0 0 0-15,-4-4 0 0,-1 0 0 0,5-4 0 0,0 0 0 0,0-4 0 0,5-5 0 16,-1 5 0-16,5-4 0 31,0-4-22-31,0-4-7 0,1 3-2 0,-1-3 0 0,-5 0 50 0,10-5 9 16,-10 5 3-16,10 0 0 15,-5 4-76-15,0-1-15 0,0 1-4 0,0-4 0 0,-4-4 52 16,4 3 12-16,-4 9 0 0,-1 0 0 0,1 0 0 0,-5 12 0 16,0-17 0-16,-5 13 0 0,5 8 0 0,-4-4 0 15,-5-4 0-15,-1 4 0 0,1-4 0 0,-4-4 0 16,-1 8 0-16,5 0 0 0,9 4 0 0,-9 8 0 0,-5-8 0 16,14 0 0-16,0 0 0 0,-9 0 0 0,9 0 0 0,0 0 0 15,0 0 0-15,0 0 0 0,0 0 0 0,0 0 0 16,0 0-54-1,0 0-8-15,0 0-2 0,0 0-614 0,0 0-123 0</inkml:trace>
  <inkml:trace contextRef="#ctx0" brushRef="#br0" timeOffset="1774">979 407 1116 0,'0'0'49'0,"0"0"11"0,-9 4-48 0,9-4-12 0,-5 0 0 0,5 0 0 16,-4 8 138-16,4-8 26 0,0 0 4 0,0 0 2 0,0 0-85 0,0 0-17 15,0 0-3-15,0 0-1 0,0 0 52 0,0 0 9 16,0 0 3-16,0 0 0 0,0 0-52 0,0 0-9 16,4-8-3-16,1 4 0 0,4 0-20 0,-5-5-4 15,5 1 0-15,1 0-1 0,-1 0-5 0,0 4-1 16,4-12 0-16,1 0 0 0,-5 4-33 0,5 4 0 16,-5-5-12-16,5 1 3 0,-5 0 9 0,0 8 0 15,0 4 0-15,-5 0 0 0,6 0 0 0,-6 0 0 16,1-4 0-16,-1 0 0 15,-4 4-104-15,0 0-20 0,0 0-3 0,0 0-1025 0</inkml:trace>
  <inkml:trace contextRef="#ctx0" brushRef="#br0" timeOffset="2011">865 220 1728 0,'0'0'76'0,"4"13"16"0,1-5-73 0,0 4-19 0,-5-12 0 0,9 8 0 16,0 4 117-16,0-8 20 0,0 4 4 0,5 0 1 0,-5 0-22 0,4 0-5 15,6 1-1-15,-6 3 0 0,1 0-91 0,9 0-23 16,-5 0 0-16,0 4 0 0,0 1 0 0,1-1 0 16,-6 0 0-16,1-4 0 15,0 0-71-15,-5 0-18 0,4 5-4 0,1-5-635 16,-5 0-128-16</inkml:trace>
  <inkml:trace contextRef="#ctx0" brushRef="#br0" timeOffset="2393">1493 552 1497 0,'0'0'32'0,"0"0"8"0,0 0 0 0,-4-8 4 0,4 8-36 0,0-8-8 16,-5 0 0-16,1 0 0 0,-1 0 104 0,5-4 20 16,-5 0 3-16,1-5 1 0,4 9 0 0,-5-8 0 15,5 0 0-15,0-4 0 0,-4-1-103 0,-1 1-25 16,5 0 0-16,5 0 0 0,-5-5 56 0,4 1 7 16,-8 0 1-16,-1 8 0 15,5 4-52-15,5-1-12 0,-5 5 0 0,4 0 0 0,-4 0 0 0,0-4 0 0,0 4 0 0,0 0 0 31,-4-4-106-31,4 8-24 0,0-4-5 0,-5 3-906 0</inkml:trace>
  <inkml:trace contextRef="#ctx0" brushRef="#br0" timeOffset="2836">1908 492 1728 0,'0'0'38'0,"0"0"8"0,0 0 2 0,-10 0 0 0,1 8-39 0,0-8-9 15,-4 0 0-15,3 0 0 0,-8 0 46 0,0 0 7 16,-5 4 2-16,1-8 0 0,-6 4-37 0,5-4-7 0,-4 0-2 0,9 4 0 15,0 0-9-15,-1 0 0 0,6 0 0 0,-1-4 0 16,5 0 0-16,9 4 0 0,0 0 0 0,0 0 0 16,0 0 0-16,0 0 0 0,0 0 0 0,5-5 0 15,-5 5 0-15,9-8 0 0,0 0 0 0,0-4 0 16,0 0 53-16,0 0 9 0,0 0 2 0,0 0 0 16,0-1 0-16,1 5 0 0,-1-8 0 0,0 4 0 15,0 0 0-15,-5-8 0 0,1 3 0 0,-5 5 0 16,0 4-52-16,0 4-12 0,0 4 0 0,-5-4 0 0,1-4 0 15,-10 0 0-15,5 4 0 0,-5-8 0 0,-4 4 0 16,0 4 0-16,4 0 0 0,-4 0 0 0,5-1 0 16,3 5 0-16,-3-4 0 0,4 4 0 15,0 0-48-15,4 0-13 0,0 0-3 0,1 4 0 16,-1-4-153-16,5 0-31 0,0 0-7 0,0 0-1 0</inkml:trace>
  <inkml:trace contextRef="#ctx0" brushRef="#br0" timeOffset="3516">2094 123 1267 0,'14'8'56'0,"-14"-8"12"0,0 0-55 0,0 0-13 16,0 0 0-16,0 0 0 0,0 0 105 0,0 0 19 15,0 0 3-15,0 0 1 0,0 0-103 0,0 0-25 16,-14 9 0-16,1-1 0 0,-6 0 0 0,1 0 0 15,4 0 0-15,1-4 0 0,-10 0 0 0,5 0 0 16,4 0 0-16,5 0 0 0,0 8 41 0,0 0 3 16,4-12 1-16,5 0 0 0,0 0-21 0,0 0-4 15,5 17 0-15,-1-9-1 16,1 4 36-16,9-4 7 0,-1 4 2 0,1-4 0 0,4 0 0 0,0 0 0 0,-4 0 0 16,4 5 0-16,0-5-52 0,1 0-12 15,-6 0 0-15,-4-4 0 0,5 4 54 0,0 4 8 0,-5-8 2 0,5 8 0 16,-10-4-52-16,5 5-12 0,0 3 0 0,-4-4 0 15,-1 0 0-15,5-4 0 0,-9 4 0 0,5 0 0 16,-10-3 0-16,5-1 0 0,0 0 0 0,0 0 0 16,-4 0 0-16,-5 4 0 0,-5-4 0 0,1 0 0 15,3 0 0-15,-3 0 0 0,-1-4 0 0,0 1 0 16,1-1 0-16,-1-4 0 0,0 4 0 0,5-8 0 16,0-5 0-16,5 1 0 0,4 0 0 0,4-4 0 0,-8-4 0 0,8 0 0 31,5-9 0-31,5 5 0 0,-5 0 0 0,0-4 0 0,5 3 0 0,0-3 0 0,-1 8 0 0,-4-4 0 15,5 0 0-15,0-1 0 0,-5 1 0 16,4 0 0 0,-4 0 0-16,1 3 0 0,-6-7 0 0,1 8 0 15,-1 4 0-15,-4 0 0 0,0-5 0 0,0 1 0 16,-9 0 0-16,0 0 0 0,0 4 0 0,-5 4 0 16,5 0 0-16,-4 4 0 0,-6 4 0 0,1-5 0 15,9 5 0-15,-5 0 0 16,-4 0-48-16,4 0-13 0,14 0-3 0,-4 5 0 15,-5-1-51-15,9-4-10 0,0 0-3 0,0 12-512 0,4 4-102 16</inkml:trace>
  <inkml:trace contextRef="#ctx0" brushRef="#br0" timeOffset="4277">2691 488 460 0,'0'0'20'0,"0"0"5"0,0 0-25 0,0 0 0 0,0 0 0 0,0 0 0 15,0 0 285-15,0 0 52 0,0 0 11 0,0 0 1 16,0 0-226-16,0 0-46 0,0 0-9 0,0 0-1 15,0 0-3-15,0 0 0 0,0 0 0 0,4-4 0 16,1-1 0-16,-1-3 0 0,-4 0 0 0,9 4 0 16,-4-4-4-16,0 0 0 0,-1-4-1 0,5 4 0 15,0-4-11-15,-4 4-3 0,-1-1 0 0,1-3 0 16,-1-4-17-16,1 0-3 0,0 0-1 0,4 4 0 0,-5-1-24 16,5 1 0-16,-4-12 0 0,4 12 0 0,-4 4 0 0,4-4 0 15,-5 4 0-15,1 0 0 0,-5-1 0 16,0 9 0-16,0 0 0 0,0 0 0 15,0 0-193-15,0 0-41 0,0-8-8 0,0 8-2 0</inkml:trace>
  <inkml:trace contextRef="#ctx0" brushRef="#br0" timeOffset="4545">2499 233 1728 0,'0'0'38'0,"0"0"8"0,0 0 2 0,0 0 0 0,14 8-39 0,-5-8-9 16,-9 0 0-16,0 0 0 0,0 0 153 0,9 8 29 0,5 0 6 0,0-4 0 15,-1 4-96-15,5 0-20 0,1-4-4 0,3 8-1 16,-8 0-3-16,4 1 0 0,1-1 0 0,3 4 0 16,-3 8-28-16,-1-8-5 0,0-3-2 0,0 3 0 15,-4 4-18-15,-1 0-11 0,-3 0 12 0,3 1-12 16,1-5 0-16,-5-8 0 0,0 0 0 0,0 4 0 15,0 0-128-15,-4-4-27 0,4 1-5 0,0-1-1012 16</inkml:trace>
  <inkml:trace contextRef="#ctx0" brushRef="#br0" timeOffset="5987">3287 540 172 0,'0'0'8'0,"0"0"1"0,-9 0-9 0,9 0 0 16,23 0 0-16,-14 4 0 0,-9-4 245 0,-5 0 47 16,-4 0 10-16,0 0 2 0,9 0-140 0,-9 0-27 15,-5-4-5-15,14 4-2 0,0 0-54 0,0 0-12 16,0 0-1-16,0 0-1 16,0 0 7-16,0 0 2 0,0 0 0 0,0 0 0 15,0 0-31-15,0 0-7 0,0 12-1 0,0-12 0 0,0 0-5 0,0 0-2 16,0 0 0-16,9 8 0 0,-4-4 31 0,4 5 7 15,-4-5 1-15,4 0 0 0,0 8-52 0,0-4-12 0,0 0 0 0,5-4 0 16,-5 0 54-16,0 0 8 0,0-8 2 0,5 0 0 16,-5 8-42-16,0-4-8 0,0-4-2 0,0 0 0 15,5 0-12-15,-5 4-16 0,0 4 3 0,0-4 1 16,0-8 60-16,0 4 13 0,5 0 3 0,0 0 0 31,-10-4-52-31,10 4-12 0,-5 0 0 0,0 0 0 0,0-5-9 0,-4 1-5 0,4 4-1 0,0-4 0 16,-5 0 15-16,1-4 0 0,-5 12 0 0,5-4 0 0,-5-8 9 15,4 0 5-15,-4 4 1 0,-4-1 0 0,4-3-15 0,-5 4 0 16,5 8 0-16,0 0 0 0,-9-12 0 16,4 4 0-16,-8-4 0 0,4 0 0 15,-1 0-18-15,1-1-6 0,0 5-2 0,9 8 0 0,0 0 11 32,-13-4 3-32,3-4 0 0,-3 8 0 15,13 0-12-15,-9 0-1 0,9 0-1 0,0 0 0 0,-9 4 26 0,9-4 0 16,-14-4 0-16,14 4 0 0,0 0 0 0,0 0 0 15,0 0 0-15,0 0 0 0,0 0 0 0,0 0 9 16,0 0 0-16,0 0 0 0,0 0-9 0,0 0 0 16,0 0 0-16,0 0 0 0,5-8 0 0,-1 0-11 15,5 0 1-15,-4-4 0 0,-1-4 59 0,1 3 12 0,4 1 3 16,-5 4 0-16,6 0-52 0,-1 0-12 0,0-4 0 0,-5 8 0 16,-4-4 0-16,5 4-12 0,-1 0 3 15,-4-9 0-15,-4 9 9 0,-1-8 0 0,1 0 0 0,-5 0 0 16,0 4 8-16,-1 0 0 0,-3 0 0 0,-1 4 0 15,-4 0-8-15,4 4 0 0,1 4 0 0,-6-4 0 16,1 4 0-16,5 4 0 0,3 0 0 0,-8 0 0 16,-5 0 0-16,5 0 0 0,5 0 0 0,-1-4 0 15,-4 4-25-15,4-4-7 16,0 1 0-16,5 3-1 0,9-8 1 0,0 0 1 0,0 0 0 0,0 0 0 0,23 0 31 0,-14 4 0 16,-9-4 0-16,0 0 0 15,0 0-160-15,0 0-25 0,0 0-6 0,9 0-1 0</inkml:trace>
</inkml:ink>
</file>

<file path=ppt/ink/ink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5:40:26.907"/>
    </inkml:context>
    <inkml:brush xml:id="br0">
      <inkml:brushProperty name="width" value="0.05" units="cm"/>
      <inkml:brushProperty name="height" value="0.05" units="cm"/>
      <inkml:brushProperty name="fitToCurve" value="1"/>
    </inkml:brush>
  </inkml:definitions>
  <inkml:trace contextRef="#ctx0" brushRef="#br0">991 1253 1036 0,'0'0'23'0,"0"0"5"16,0 0 0-16,0 0 1 0,0 0-29 0,0 0 0 0,0 0 0 0,0 0 0 0,0 0 57 0,0 0 6 15,0 0 1-15,0 0 0 0,0 0 54 0,0 8 11 16,-19-16 3-16,19-1 0 0,-19 1-36 0,19-1-8 16,0 9 0-16,-10-8-1 0,-9-9-40 0,19 9-8 15,-9-9-2-15,-1 0 0 0,10-9 22 0,-10 1 4 16,10 8 1-16,0-8 0 0,0-9 0 0,0 8 0 16,0-16 0-16,0 17 0 0,0-18-64 0,0 9-18 15,0-8-1-15,10 0 0 0,-10-1 19 0,0 1 0 16,0 8 0-16,0 0 0 0,-10 0 19 0,10 1-3 15,0-1 0-15,-19 8 0 16,0 1-268-16,10-1-55 0,-29-33-10 0,9 25-3 0</inkml:trace>
  <inkml:trace contextRef="#ctx0" brushRef="#br0" timeOffset="304">0 432 1249 0,'48'-17'27'0,"-29"8"5"16,-19 9 2-16,0 0 2 0,0 0-28 0,19-8-8 0,9 8 0 0,-18-9 0 0,-10 9 104 16,9-8 20-16,11-9 4 0,8 8 1 15,1 9-49-15,9-17-9 0,-10 0-3 0,20 9 0 0,-10 0-3 0,10-1-1 16,-20 1 0-16,39-1 0 0,-19-8-51 0,-1 9-13 15,20 8 0-15,-29 8 0 0,10 1 54 0,-1-9 8 16,-9 0 2-16,19 8 0 0,-28-8-64 0,0 9-28 16,9-9 3-16,-10 8 0 15,10-8-11-15,-19 9-3 0,10-9 0 0,-10 0 0 16,-19 0-173-16,0 0-36 0,0 0-6 0,0 0-2 0</inkml:trace>
  <inkml:trace contextRef="#ctx0" brushRef="#br0" timeOffset="579">143 1321 460 0,'0'0'20'0,"0"0"5"0,0 0-25 0,0 0 0 0,19 0 0 0,0 0 0 16,0 0 287-16,10 0 52 0,-1 0 10 0,-9 0 3 16,10-9-180-16,9 9-35 0,-9-8-7 0,18 8-2 15,-9-9 0-15,10 9 0 0,19 0 0 0,-20 0 0 16,20 0-51-16,0 9-10 0,9-1-3 0,-10 1 0 16,-8-9-64-16,8 0-14 0,-9 8-2 0,1 0-1 15,-11-8 27-15,1 0 6 0,9 0 0 0,-19 0-861 16,0 0-173-16</inkml:trace>
  <inkml:trace contextRef="#ctx0" brushRef="#br0" timeOffset="2163">2077 1033 806 0,'0'0'36'0,"0"0"7"0,0 0-35 0,0 0-8 0,0 0 0 0,0 0 0 15,0 0 104-15,0 0 20 0,0 0 3 0,0 0 1 16,0 0-52-16,0 0-9 0,0 0-3 0,0 0 0 0,0 0 0 15,0 0 0-15,19-9 0 0,0 1 0 0,-19 8-51 0,9-9-13 32,10-8 0-32,-19 17 0 0,19-8 0 0,10-9 0 0,-20-8 0 0,10 16 0 0,-19 9 0 0,20-8 0 15,-1-18 0-15,-10 1 0 0,10 16 0 0,0-8 0 16,10-16 0-16,-10 7 0 0,0 9 0 0,0 0 0 16,9-8 0-16,-18 8 0 0,9 0 0 0,-9 9 0 15,9-9 0-15,0 8 0 0,0 1 0 0,-10 8 0 16,1-9 0-16,9 1 0 0,-19 8 0 0,0 0 0 15,28 8 0-15,-28-8 0 0,0 9 34 0,0-9 4 16,19 0 1-16,-9-9 0 0,-10 9-11 0,0 0-3 16,19 9 0-16,-9-9 0 0,9 0-25 0,-19 0 0 15,0 0 0-15,0 0 0 0,0 17 0 0,19 0 0 16,-19-1 0-16,0 1 0 0,9 0 0 0,1 0 0 16,-10 0 0-16,0 0 0 0,9 9 0 0,-9-1 0 0,0-25 0 15,0 25 0-15,0 1 0 0,-9-1 0 16,9-25 0-16,0 26 0 0,0-26 0 0,-10 25 0 0,10-25 0 0,0 0 0 15,0 0 0-15,-9 0 0 0,-10 8 0 0,0 1 0 16,0-9 0-16,-1 8 0 0,1 1 0 0,0-1 0 16,0-25 0-16,-9 9 0 0,-1 8 0 0,10-9 0 15,-9 1 0-15,8-17 0 0,-27-1 0 0,28 1 0 16,-19 8 0-16,19 0 0 0,-10 0 0 0,20 0 0 16,-30-8 0-16,11-1-9 0,9 18 0 0,0-1 0 15,0 18 9-15,0-1 12 0,9-16-2 0,1-1-1 16,-10 9-58-1,0-8-12-15,9-1-3 0,-9 9 0 0,19-8 52 0,0 8 12 0,0 0 0 0,0 0 0 0,-19 17 0 16,19-17 0-16,0 0 0 0,-19 0 0 0,19 0 0 16,0 0 0-16,0 0 0 15,0 0 0-15,0 0 0 0,0 0 0 0,0 0 0 0,0 0 0 0,0 0 0 0,0 0 0 16,0 17 0-16,0-17 0 0,0 0 0 0,0 0 0 16,0 0 0-16,0 0 0 0,0 0 0 0,0 0 0 15,0 0 0-15,38 8 0 0,-19 1 0 16,0-9 0-16,10 8 0 0,-20-8 0 0,10 9 48 0,10-9 13 15,-10 0 3-15,9 0 0 0,1 0-52 0,-29 0-12 16,29 8 0-16,-29-8 0 0,28 0 0 0,-9 0 0 16,10-8 0-16,-29 8 0 0,28 0 54 0,-28 0 8 15,29-9 2-15,-1 1 0 0,-18-9-64 0,0 8-15 16,18-8-1-16,-18 9-1 0,9-1 17 0,0-8 0 16,0 9 0-16,9-9 0 0,1 9 10 0,-10-9 6 15,10 8 0-15,9 1 1 0,-29 8-17 0,10-9 0 0,0 1 0 16,0 8 0-16,0 8 0 0,0-8 0 0,-19 0 0 0,0 0 0 15,0 0 0-15,0 0-14 0,0 0 2 0,19 0 1 16,1 0 11-16,-20 0 0 0,0 0 0 0,0 0 0 16,0 0 0-16,19 0 0 0,-19 0 0 15,9 17 0-15,1 0 0 0,-10-17 16 0,0 0-4 0,9 17-1 16,-9 8-11-16,0-8 0 0,0-17 0 16,-9 26 0-16,-1-1 0 0,1-8 0 0,-20 0 0 0,10 8 0 15,-10 18 0-15,-9-1 0 0,-9-16 0 0,9-1 0 16,-10 0 0-16,0-8 0 0,1 9 0 0,-1-1 0 15,19 9 0-15,-18-9 0 0,9-8 0 0,9 0 0 16,1 9 0-16,9-9 0 0,0-1 0 0,-10-7 0 0,19-9 8 0,10 0-8 16,-9-17 12-16,9 17-4 0,0 0-8 0,0 0-9 15,0 0 9-15,0 0-13 16,0 0-41-16,0 0-8 0,9-17-2 0,10-8-844 16</inkml:trace>
  <inkml:trace contextRef="#ctx0" brushRef="#br0" timeOffset="2902">2162 1160 576 0,'0'0'25'0,"0"0"6"0,0 0-31 0,0 0 0 15,0 0 0-15,0 0 0 0,0 0 108 0,0 0 16 0,0 0 4 0,0 0 0 16,0 0-52-16,0 0-9 0,0 0-3 0,0 0 0 15,0 0 0-15,0 0 0 0,0 0 0 0,0 0 0 16,0 0-51-16,0 0-13 0,0 0 0 0,0 0 0 16,29 0 0-16,-29 0 0 0,0 0 0 0,0 0 0 15,0 0 54-15,0 0 8 0,0 0 2 0,9 0 0 16,-9 0-52-16,10-9-12 0,-1-16 0 0,1 8 0 16,-10 17 54-16,0 0 8 0,10-17 2 0,9 0 0 15,-10-8 0-15,1-1 0 0,-1 9 0 0,1-8 0 16,9-26 0-16,0 17 0 0,0 0 0 0,-10 0 0 15,1 1-52-15,9 7-12 0,9 1 0 0,-18-9 0 16,0 9 0-16,-1-1 0 0,10-8 0 0,-9 17 0 16,-1-8 0-16,1 8 0 0,-10 0 0 0,0 17 0 15,0 0-48-15,0 0-13 0,0 0-3 0,0 0-947 16</inkml:trace>
  <inkml:trace contextRef="#ctx0" brushRef="#br0" timeOffset="3204">2153 516 1267 0,'0'0'56'0,"19"9"12"0,0-1-55 0,0-8-13 0,-10 0 0 0,-9 0 0 15,39 26 105-15,-30-1 19 0,10-17 3 0,10 9 1 16,-10 17 0-16,9-8 0 0,1-1 0 0,-1 0 0 16,-8 26-103-16,8-17-25 0,1-17 0 0,-1 17 0 15,-9 8 0-15,19-8 0 0,-19 0 0 0,10 0 0 16,0-9 0-16,-1 1 0 0,-9-1 0 0,19-8 0 16,-19-9 0-16,0 1 0 0,0 16 0 0,1-16 0 15,8 8 0-15,-9-9 0 0,-9 9 0 0,-10-17-644 16,0 0-133-16</inkml:trace>
  <inkml:trace contextRef="#ctx0" brushRef="#br0" timeOffset="3518">2724 1194 1267 0,'0'0'56'0,"-19"0"12"0,10-17-55 0,-10 8-13 15,0-8 0-15,0 9 0 0,0-1 54 0,-1-16 8 16,1-17 2-16,0 8 0 0,0-9 0 0,0 9 0 0,10-8 0 0,-20 0 0 15,20-9 0-15,-10 9 0 0,0-1 0 0,9 9 0 16,0 1-52-16,10 7-12 0,-19-16 0 0,19 8 0 31,0-8-48-31,-9 16-13 0,-1 9-3 0,10 17 0 0</inkml:trace>
  <inkml:trace contextRef="#ctx0" brushRef="#br0" timeOffset="4866">3391 194 806 0,'0'0'36'0,"0"0"7"0,0 0-35 0,0 0-8 0,0-8 0 0,0 8 0 16,0 0 53-16,0 0 9 0,0 0 2 0,0 0 0 15,0 0 14-15,0 0 3 0,0 0 1 0,0 0 0 16,0 0 4-16,0 0 1 0,0 0 0 0,0 0 0 15,0 17 0-15,0 8 0 0,0 1 0 0,0 8 0 16,10-1-19-16,-10 1-3 0,9 9-1 0,-9 7 0 16,-9 1-51-16,9 0-13 0,0 0 0 0,0 0 0 15,9-1 0-15,-9 1 0 0,0 0 0 0,10 0 0 16,-10 0 0-16,9-9 0 0,-9 0 0 0,0-8 0 16,10 0 0-16,-10-9 0 0,9 1 0 0,-9-1 0 0,10-8 0 15,-10-17 0-15,0 0 0 0,0 0 0 0,9 26 0 0,-9-9 0 16,0-1 0-16,0-16 0 0,0 17 20 15,10 0 0-15,-10-17 1 0,0 0 0 16,0 0-187-16,0 0-38 0,0 0-7 0,0 0-1 0</inkml:trace>
  <inkml:trace contextRef="#ctx0" brushRef="#br0" timeOffset="5188">3505 846 1267 0,'0'0'56'0,"10"-8"12"0,-10 8-55 0,19-9-13 0,0 1 0 0,-19 0 0 15,19-1 105-15,0 1 19 0,-9-18 3 0,-1 9 1 16,20 0-14-16,-1-8-2 0,20 16-1 0,-20-7 0 15,1-1-24-15,9 0-5 0,-9 0-1 0,9 0 0 16,-10 0-65-16,1 0-16 0,0-8 0 0,-1 16 0 16,1-8 0-16,-10 0 0 0,19 0 0 0,-10 0 0 15,1 0 0-15,-10 9 0 0,-9-9 8 0,9 0-8 16,-19 9 0-16,19-1 0 0,-10 1 0 0,1 8 0 16,-10 0-103-16,0 0-21 0,0 0-4 0,0 0-820 15</inkml:trace>
  <inkml:trace contextRef="#ctx0" brushRef="#br0" timeOffset="5436">3505 669 1728 0,'0'0'38'0,"0"0"8"0,0 0 2 0,10 17 0 0,9-1-39 0,-19-16-9 16,0 0 0-16,19 17 0 0,0 0 156 0,0 0 28 15,-19-17 7-15,19 26 1 0,0-1-103 0,19 0-20 16,10 9-4-16,-20-17-1 16,20 17-51-16,-10-8-13 0,10-1 0 0,-1 0 0 0,-8 1 0 0,8-1 0 0,1-8 0 0,9 8 0 15,-9 1 0-15,-10-1 0 0,9-16 0 16,-9 16 0-16,0-8 0 0,1-8 0 0,-11 16 0 0,10-17 0 31,-28 1-202-31,9-9-43 0,0 0-9 0,-10 0-2 0</inkml:trace>
  <inkml:trace contextRef="#ctx0" brushRef="#br0" timeOffset="7307">5458 1143 460 0,'0'0'41'0,"9"8"-33"16,1 1-8-16,-10-9 0 15,0 0 284-15,0 0 54 0,0 0 11 0,0 0 3 0,0 0-231 0,0 0-45 16,0 0-10-16,0 0-2 0,0 0 0 0,0 0 0 16,0 0 0-16,0 0 0 0,-10-9-16 0,10 9-3 15,-9-8-1-15,-1-1 0 0,10 9-28 0,0 0-7 16,-9-17-1-16,9 17 0 0,-10-8 4 0,10 8 0 0,0 0 0 16,0 0-724-1,10-17-144-15</inkml:trace>
  <inkml:trace contextRef="#ctx0" brushRef="#br0" timeOffset="7476">5239 542 1728 0,'0'0'76'0,"0"0"16"0,0 0-73 0,0 0-19 16,0 0 0-16,0 0 0 0,0 0 145 0,0 0 26 0,0 0 5 0,9-17 0 15,10 17-77-15,-19 0-16 0,0 0-3 0,0 0-1 16,0 0-63-16,0 0-16 0,10-17 0 0,-10 17 0 15,0 0-100-15,10-9-22 0,-1-8-5 0,-9 17-922 16</inkml:trace>
  <inkml:trace contextRef="#ctx0" brushRef="#br0" timeOffset="7826">6306 305 691 0,'0'0'61'0,"0"0"-49"0,0 0-12 0,0 0 0 16,0 0 264-16,0 0 49 0,0 0 11 0,0 0 1 15,0 0-153-15,0 0-30 16,0 25-6-16,9 0-2 0,-9 9-40 0,10 0-8 0,-10 8-2 0,0 1 0 16,-10-1-67-16,10 0-17 0,-9 18 0 0,-1-10 0 15,1 1 0-15,-1 9 0 0,10 7 0 0,0-7 0 16,-9 7-10-16,9-24-6 0,-10-1 0 0,10-8-1 16,0 0-10-1,0 0-1-15,10-9-1 0,-1 0 0 0,-9 1-85 0,0-26-17 0,0 0-3 0,0 0-835 16</inkml:trace>
  <inkml:trace contextRef="#ctx0" brushRef="#br0" timeOffset="8132">6572 211 1036 0,'0'0'23'0,"0"0"5"0,0 0 0 0,0 0 1 0,0 0-29 0,0 0 0 16,0 0 0-16,0 0 0 0,0 0 140 0,0 26 21 15,0-26 5-15,0 25 1 0,0 9-55 0,-9 0-10 16,9 0-2-16,0 8-1 0,0 9-36 0,0 0-7 16,-10 8-2-16,1 0 0 0,18-8 8 0,-9 8 2 15,10 1 0-15,-10-1 0 0,0-8-52 0,9-9-12 0,1 9 0 0,-10 0 0 16,0-9 15-16,9 0 0 0,-9 1 0 15,0-1 0-15,0-8-15 0,0-9-13 0,0-8 2 16,0-17 1 0,0 0-201-16,0 26-40 0,0-26-8 0,0 0-1 0</inkml:trace>
  <inkml:trace contextRef="#ctx0" brushRef="#br0" timeOffset="8603">6220 347 288 0,'0'0'12'0,"9"-26"4"0,1 10-16 0,0-1 0 16,9 0 0-16,9 0 0 0,-18-9 220 0,9 9 42 16,0 0 8-16,0 1 2 0,0 7-131 0,0-8-25 15,0 17-6-15,0-17-1 0,0 9-21 0,19-1-5 16,-9 1-1-16,-1 8 0 0,-28 0-14 0,29 8-2 15,9 1-1-15,-9-9 0 0,-1 17-1 0,-9-9 0 16,-19-8 0-16,29 17 0 0,-29-17 0 0,19 17 0 16,0 0 0-16,-19 0 0 0,0 0-56 0,-10 8-8 15,1 1-10-15,-10-1 10 0,0 9 0 0,0 0 0 16,-19 0 0-16,-1 25 0 0,11-8 0 0,-1-9 0 16,1-17 0-16,18 9 0 0,-9-8 0 0,0-1 0 15,10 0 0-15,9-25-11 0,0 0 11 0,-10 17 11 16,10-17-3-16,0 26 0 0,0-26-8 0,10 25-12 15,9-8 2-15,-19-17 1 0,19 17 9 0,0 0 12 0,0 0-2 0,0-9-1 16,0 9-9-16,0 0-16 0,10 0 4 0,-1-8 1 16,1-1 11-16,-1 1 16 0,1-1-4 0,9 9-1 15,-9 8-11-15,9-8 0 0,0 0 0 0,9-8 0 16,-9 16 0-16,10 1 0 0,-10-1 0 0,0-8 0 16,10 8 53-16,-10-8 9 0,-9 9 2 0,-10-1 0 15,0 0-52-15,0 1-12 0,0-1 0 0,0-8 0 16,0 0 0-16,-10 0 0 0,1 0 0 0,9 0 0 15,0-9-163-15,-9 1-35 0,-10-9-7 0,19 17-2 16</inkml:trace>
  <inkml:trace contextRef="#ctx0" brushRef="#br0" timeOffset="9302">7582 770 1497 0,'0'0'32'0,"0"0"8"0,0 0 0 0,0 0 4 0,19-17-36 0,10 17-8 0,-10 17 0 16,0-17 0-16,9 0 53 0,-9-17 9 0,19 9 2 0,-9-1 0 16,0 9 0-16,18 0 0 0,-9 0 0 0,10 0 0 15,0-8 0-15,-1 8 0 0,1-9 0 0,9 18 0 16,10 8 0-16,-1-9 0 0,1-8 0 0,0 0 0 16,18 9 0-16,-18 8 0 0,0-9 0 0,-1 1 0 15,1-9-52-15,0 8-12 0,-1-8 0 0,-8 9 0 16,-1-9 0-16,-10 0 0 0,-8 0 0 0,8 0 0 15,-9 8 54-15,0-8 8 0,-9 0 2 0,9 0 0 16,-19 8-52-16,0-8-12 0,10-8 0 0,-10 0 0 16,0 8 0-16,-19 0 0 0,9-17 0 0,-9 17 0 15,0 0-19-15,0 0-6 0,0 0-2 0,0 0 0 16,0 0 43-16,0 0 9 0,-19-9 2 0,0 1 0 16,0 8-73-16,-9-9-14 0,-11 9-4 15,-8 0 0-15,-10 9 52 0,0-9 12 0,-10 0 0 0,0 0 0 0,1 0 0 0,-1-9 0 16,10 1 0-16,9-1 0 0,0 9 0 15,10-8 0-15,0-9 0 0,10 0 0 16,9 8-54-16,-10 1-8 0,20-9-2 0,-1 0 0 16,20 0 52-16,-10 0 12 0,19 0 0 0,0-8 0 0,9 8 0 0,1 0 0 15,-1 9 0-15,10-9 0 0,1 8 0 0,-1 1 0 16,9-1 0-16,-9 1 0 0,10-1 0 0,0 9 0 16,-10 9 0-16,9-9 0 0,1-9 0 0,-10 9 0 15,10 9 0-15,-10 8 0 0,-10 0 38 0,1 0 10 16,0 0 3-16,-1 8 0 0,-9 9-31 0,0 0-5 15,-9 0-2-15,9-1 0 0,-10-7-13 0,1 8 0 16,-1 8 0-16,-9 0 0 0,0 1 0 0,0-1 0 0,0 0 0 16,-9-8 0-16,9 0 0 0,-10 0 0 0,1-9 0 0,-1 1 0 15,10-9 0-15,-9 8 0 0,-10-8 0 0,9 0 0 16,-9 0 16-16,19-17 0 0,-9 17 0 0,9-17 0 16,0 0-194-16,0 0-38 0,0 0-8 15</inkml:trace>
  <inkml:trace contextRef="#ctx0" brushRef="#br0" timeOffset="9638">10087 211 1036 0,'0'0'46'0,"0"0"10"0,0 0-45 0,0 0-11 16,0 0 0-16,0 0 0 0,0 0 104 0,0 0 20 16,0 0 3-16,10 26 1 0,-10-26-16 0,0 34-4 15,9 8 0-15,1 0 0 0,-1 1-19 0,-9 7-4 16,0 1-1-16,0 0 0 0,0 8-16 0,0 1-3 16,0-10-1-16,0 10 0 0,0-10 0 0,0 1 0 15,0 0 0-15,0 0 0 0,0 0-51 0,-9-1-13 16,9-7 0-16,-10-1 0 0,1 0 0 0,9-16 0 15,-10-1 0-15,10 1 0 0,-9-9 0 0,9-17 0 16,0 0 0-16,0 0 0 16,0 0-202-16,0 0-43 0,0 0-9 0,0 0-667 0</inkml:trace>
  <inkml:trace contextRef="#ctx0" brushRef="#br0" timeOffset="9888">10325 305 1497 0,'48'-9'32'0,"-48"9"8"0,0 0 0 0,0 0 4 0,28-8-36 0,-28 8-8 0,0 0 0 0,10 17 0 15,9 8 116-15,0-8 22 0,-9 8 4 0,-1 1 1 0,-9 8-50 0,0-1-9 16,10 10-3-16,-10-1 0 0,0 9-39 0,9 0-8 16,1 8-2-16,-1-8 0 0,-9 8 4 0,0 0 0 15,0-8 0-15,0 0 0 0,0-17-7 0,10 8-1 16,-10 0 0-16,0-8 0 0,9 0-28 0,1 0 0 15,-20-9 0-15,10-8 0 16,0 9-32-16,0-26-13 0,0 0-3 0,0 0 0 16,0 0-141-16,0 0-29 0,0 0-6 0,0 0 0 0</inkml:trace>
  <inkml:trace contextRef="#ctx0" brushRef="#br0" timeOffset="10328">10011 279 806 0,'28'-8'36'0,"-28"8"7"0,10-17-35 0,0 0-8 0,9 0 0 0,0 8 0 15,0-8 156-15,0-8 28 0,0 8 7 0,0 0 1 16,0 0-103-16,9 0-20 0,-8 0-4 0,-1 0-1 16,0-8 0-16,-10 17 0 0,20-1 0 0,-1 1 0 15,10-1 0-15,0 1 0 0,1 8 0 0,-1 0 0 16,9 0 33-16,1 8 7 0,-10 9 0 0,0 0 1 15,0 8-34-15,-9 1-7 0,9-1-2 0,-10 1 0 16,-8-1-26-16,-11 9-6 0,1 0-1 0,-1 8 0 16,-9-8-18-16,0 8-11 0,-9-8 12 0,-1 0-12 15,-9 8 0-15,-10 1 0 0,10-1 0 0,-9 0 0 16,-10-8 0-16,9 0 0 0,-18 0-9 0,18-9 9 0,0 1-8 16,1-1 8-16,-1-8-8 0,10-8 8 0,0-1 0 15,19-8 0-15,0 0 12 0,0 0-4 0,0 0-8 16,0 0 0-16,29 0 0 0,9 9 0 0,-10 7 0 15,20-7 0-15,0-9 8 0,-1 8-8 0,1 1 0 16,9-1-12-16,10 1 2 0,-1-1 0 0,11 18 26 16,8-9 6-16,-9 8 1 0,20 0 0 0,-11 1-2 0,-8-1 0 15,-11 1 0-15,1-9 0 0,0 16-8 0,-1-16-1 16,-8 0-1-16,-1 0 0 0,-10 9-11 0,1-9 0 16,0 8 0-16,-10 0 0 15,0 1-51-15,-10-9-15 0,-9 8-3 0,0 0-802 16,-9 1-160-16</inkml:trace>
</inkml:ink>
</file>

<file path=ppt/ink/ink30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3:46.082"/>
    </inkml:context>
    <inkml:brush xml:id="br0">
      <inkml:brushProperty name="width" value="0.05" units="cm"/>
      <inkml:brushProperty name="height" value="0.05" units="cm"/>
      <inkml:brushProperty name="color" value="#177D36"/>
      <inkml:brushProperty name="fitToCurve" value="1"/>
    </inkml:brush>
  </inkml:definitions>
  <inkml:trace contextRef="#ctx0" brushRef="#br0">0 0 1958 0,'0'0'43'0,"0"0"9"0,0 0 1 0,0 0 3 0,0 0-45 0,0 0-11 16,0 0 0-16,0 0 0 0,0 0 53 0,0 0 9 16,0 0 2-16,0 0 0 0,0 0 0 0,0 0 0 15,0 0 0-15,0 0 0 0,0 0-64 0,0 0-26 16,0 0 2-16,0 0 0 16,0 0-116-16,0 0-22 0,0 0-5 0,0 0-1 0</inkml:trace>
</inkml:ink>
</file>

<file path=ppt/ink/ink30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3:46.589"/>
    </inkml:context>
    <inkml:brush xml:id="br0">
      <inkml:brushProperty name="width" value="0.05" units="cm"/>
      <inkml:brushProperty name="height" value="0.05" units="cm"/>
      <inkml:brushProperty name="color" value="#177D36"/>
      <inkml:brushProperty name="fitToCurve" value="1"/>
    </inkml:brush>
  </inkml:definitions>
  <inkml:trace contextRef="#ctx0" brushRef="#br0">0 53 1440 0,'18'12'64'0,"-18"-12"12"0,0 0-60 0,5 8-16 0,-1 4 0 0,1-3 0 0,-5-9 118 0,0 0 21 16,0 0 4-16,0 0 1 0,0 0-64 0,9 4-13 15,5 4-3-15,-5-4 0 0,-9-4-12 0,9 4-4 16,5 4 0-16,-5-8 0 0,-9 0-38 0,9 8-10 15,4 4 0-15,-3-8 0 0,-1-8 0 0,0 0 0 16,0 0 0-16,-9 4 0 0,0-12 0 0,4 4 0 16,6 0 8-16,-6 0-8 0,-4 0 0 0,0-1 0 15,0 9 0-15,0-12 0 0,-4 0 16 0,4 4-1 16,-5-4-1-16,0 4 0 0,-4-4-25 0,0 8-5 16,0-4 0-16,0 8-1 0,-5-5 26 0,5 10 6 0,0-5 1 15,0 8 0-15,0 4-16 0,0-4 0 0,4 4 0 0,1 0 0 16,-1 4 0-16,1 5 0 0,-1-1 0 15,1 0 0-15,4 0 54 0,0 1 8 0,0-5 2 0,4 4 0 16,1-4-64-16,-1 0 0 0,5 0-12 0,-4-3 2 16,4-1 10-16,-4 0 14 0,4-4-3 0,-5 0-1 15,5 4 11-15,0-4 3 0,0-8 0 0,1 0 0 16,-1 4-24-16,4 0 0 0,1-4 0 0,4 4 0 16,-4-4-64-16,0 0-18 0,4 0-3 15</inkml:trace>
</inkml:ink>
</file>

<file path=ppt/ink/ink30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3:46.790"/>
    </inkml:context>
    <inkml:brush xml:id="br0">
      <inkml:brushProperty name="width" value="0.05" units="cm"/>
      <inkml:brushProperty name="height" value="0.05" units="cm"/>
      <inkml:brushProperty name="color" value="#177D36"/>
      <inkml:brushProperty name="fitToCurve" value="1"/>
    </inkml:brush>
  </inkml:definitions>
  <inkml:trace contextRef="#ctx0" brushRef="#br0">0 32 2192 0,'5'-12'97'0,"-5"12"20"47,0 0-93-47,0-4-24 0,0-4 0 0,0 8 0 16,4-4 42-16,-4 4 4 0,5-4 1 0</inkml:trace>
</inkml:ink>
</file>

<file path=ppt/ink/ink303.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69.51501" units="1/cm"/>
          <inkml:channelProperty channel="Y" name="resolution" value="415.70438" units="1/cm"/>
          <inkml:channelProperty channel="T" name="resolution" value="1" units="1/dev"/>
        </inkml:channelProperties>
      </inkml:inkSource>
      <inkml:timestamp xml:id="ts0" timeString="2023-01-23T04:34:49.217"/>
    </inkml:context>
    <inkml:brush xml:id="br0">
      <inkml:brushProperty name="width" value="0.05" units="cm"/>
      <inkml:brushProperty name="height" value="0.05" units="cm"/>
      <inkml:brushProperty name="color" value="#177D36"/>
      <inkml:brushProperty name="fitToCurve" value="1"/>
    </inkml:brush>
  </inkml:definitions>
  <inkml:trace contextRef="#ctx0" brushRef="#br0">0 28 0,'0'0'0,"0"0"0,0 0 15,86 16 1,-13-32-16,23-12 16</inkml:trace>
</inkml:ink>
</file>

<file path=ppt/ink/ink30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4:50.313"/>
    </inkml:context>
    <inkml:brush xml:id="br0">
      <inkml:brushProperty name="width" value="0.05" units="cm"/>
      <inkml:brushProperty name="height" value="0.05" units="cm"/>
      <inkml:brushProperty name="color" value="#177D36"/>
      <inkml:brushProperty name="fitToCurve" value="1"/>
    </inkml:brush>
  </inkml:definitions>
  <inkml:trace contextRef="#ctx0" brushRef="#br0">32 996 288 0,'-9'-4'12'0,"9"4"4"0,0 0-16 0,0 0 0 15,0 0 0-15,0 0 0 0,0 0 190 0,-4-4 35 16,4 4 7-16,-5 0 2 0,0-4-116 0,5 4-23 15,0 0-5-15,0 0-1 0,0 0 10 0,0 0 1 0,-4 0 1 0,4-4 0 16,-9 0-28-16,9 4-5 0,0 0-2 16,4-13 0-16,-4 5-36 0,0-4-7 0,5 0-2 15,-1 0 0-15,1-4-13 0,-5 4-8 0,5-5 10 0,-1-3-10 16,-4 0 0-16,0-4 0 0,0-1 0 0,0-3 0 16,0 0 0-16,5-5 0 0,-1 1 0 0,1-4 0 15,-5 3 0-15,4-3 0 0,-4-1 0 0,-4-3 0 16,4 3 0-16,0 5 0 0,0 4 0 0,0-1 0 15,0 5 0-15,-5 4 0 0,5 0 0 0,-4 3 0 16,4 5 10-16,0 4-10 0,0-4 10 0,4 4-10 16,-4 8 10-16,0 0-10 0,0 0 10 0,9-4-10 15,-9 4 20-15,0 0-1 0,0 0-1 0,0 0 0 0,9 0-18 16,-9 0 0-16,0 0 8 0,10 4-8 0,-1 4 0 0,0 0 10 16,-5 0-10-16,5 4 8 0,-4 1 0 0,4-1-8 15,0 8 12-15,-4-4-4 0,4 4-8 0,0 1 10 16,5-1-10-16,-5 0 10 0,-5-4-10 0,5 0 10 15,0 5-10-15,5 3 10 0,4-4-10 0,-4 0 10 16,4 5-10-16,0-1 10 0,1 0-10 0,3-3 10 16,-3 3-10-16,3 0 10 0,-3-4-10 0,3 1 12 15,-3-5-12-15,-1 0 12 0,-5 0-12 0,1-4 0 16,-5 0 9-16,5 1-9 0,0-1 0 0,-5-4 0 16,0 4 0-16,-5-4 0 0,5 0 0 0,-4 0 9 15,-5-8-9-15,0 0 0 0,0 0 8 0,9 4-8 16,-9-4 0-16,0 0 0 0,0 0 8 0,5 4-8 15,4 0 0-15,-9-4 0 0,0 0 0 0,0 0 0 16,0 0 0-16,0 0 0 0,9-8 0 0,0 4 0 16,-5-4 0-16,1 0 0 0,4-4 0 0,-4 4 0 0,-5-4 0 15,9-1 0-15,-9-3 9 0,4 0-9 0,1-4 0 16,-1-4 9-16,-4-1-9 0,5-3 0 0,0 0 0 0,-1-5 0 16,1-3 0-16,-1-1 8 15,1 1-8-15,4-9 0 0,-5 5 0 0,1 4 0 0,-5-1 0 0,5 1 0 16,-1 3 9-16,5 1-9 0,-9 4 10 0,5 3-10 15,4 1 11-15,-9 4-11 0,4 4 12 0,-4 0-12 16,5-1 12-16,0 5-12 0,-5-4 12 0,0 8-12 16,0 0 11-16,0 4-11 0,0-4 10 0,4-4-10 0,-4 3 0 15,5 5 8-15,-5-4-8 0,0 8 0 16,0 0-128-16,0 0-28 0</inkml:trace>
</inkml:ink>
</file>

<file path=ppt/ink/ink30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4:56.561"/>
    </inkml:context>
    <inkml:brush xml:id="br0">
      <inkml:brushProperty name="width" value="0.05" units="cm"/>
      <inkml:brushProperty name="height" value="0.05" units="cm"/>
      <inkml:brushProperty name="color" value="#177D36"/>
      <inkml:brushProperty name="fitToCurve" value="1"/>
    </inkml:brush>
  </inkml:definitions>
  <inkml:trace contextRef="#ctx0" brushRef="#br0">257 523 288 0,'0'0'25'0,"0"0"-25"0,0 0 0 0,0 0 0 16,0 0 120-16,0 0 20 0,0 0 3 0,0 0 1 0,0 0-64 15,0 0-13-15,0 0-3 0,0 0 0 16,0 0-8-16,0 0-3 0,0 0 0 0,0 0 0 0,0 0 18 16,0 0 3-16,0 0 1 0,0 0 0 0,0 0-9 0,0 0-2 15,0 0 0-15,9 4 0 0,-9-4 11 0,0 0 1 16,0 0 1-16,0 0 0 0,0 0-36 0,0 0-7 15,0 0-2-15,0 0 0 0,0 0-12 0,0 0-4 16,0 0 0-16,0 0 0 0,0 0-16 0,0 0 8 16,0 0-8-16,5-8 0 0,-5 8 0 0,0-9 0 15,0 1 0-15,0 4 0 0,-9-8 0 0,0 4 0 16,4 0 0-16,-4 0 0 0,-5 0 0 0,1 0 0 16,-5 0 0-16,4 4 0 0,0-1 0 0,1 5 0 15,-6 0 10-15,1 5-10 0,5-1 12 0,-6 4-4 16,6 4 0-16,-1 8 0 0,0 0-8 0,5 5-14 15,-4-1 3-15,8 4 1 0,0-4 34 0,1 5 6 16,-1-1 2-16,5 0 0 0,0-3-18 0,0-1-3 16,5-4-1-16,4-4 0 0,-4 1 7 0,-1-5 2 15,1 0 0-15,4-4 0 0,-9-8-19 0,0 0 8 0,13 0-8 16,6-4 0-16,-6-4 0 0,1 0 0 0,-5-4 0 16,9-5 0-16,-4 1 0 0,0-4 0 0,-1 0 0 15,1 0 0-15,0-5 0 0,-1 1 0 0,-4-4 0 0,0-5 0 16,-4-3 8-16,4 3-8 0,5-3 0 0,-5 0 0 15,-5-5 0-15,1 5 0 0,9-1 0 0,-5 1 0 16,-5-1 0-16,1 5 0 0,9-4 0 0,-1 3 0 16,-8 5 0-16,-1 0 0 0,-4 7 0 0,5 5 0 15,-1 8 0-15,1-4-9 0,-10 8 9 0,5 4-12 0,0 0 12 16,0 0 0-16,0 0 0 0,-9 12 0 0,0 4 0 0,5 0 0 16,-10 5 9-16,5 3-9 0,4 0 13 15,1 5-4-15,-5 7-1 0,0 0 0 16,4 1-8-16,5-1-9 0,0 5 9 0,0-5-13 0,-5 1 36 15,1-1 7-15,4 0 2 0,0 1 0 0,0-9-20 16,4 0-3-16,1-3-1 0,0-5 0 0,-1 0-8 0,-4 0 0 16,0-3 0-16,5-1 8 15,4-4-102-15,0 0-21 0,-5 0-4 0,1-4-903 16</inkml:trace>
  <inkml:trace contextRef="#ctx0" brushRef="#br0" timeOffset="333">603 745 1378 0,'0'0'61'0,"0"0"13"0,0 0-59 0,0 0-15 0,0 0 0 0,0 0 0 16,0 0 101-16,0 0 18 0,9-8 3 0,-9 8 1 15,-4-8-53-15,4-4-10 0,4 4-3 0,-4-4 0 16,5 3-36-16,-5-3-7 0,0 4-2 0,0-4 0 16,5 4-12-16,-5-4 0 0,4-4 8 0,1-1-8 0,-5-3 15 0,0 0 0 15,4 4 0-15,1 4 0 0,-10-4-24 0,5 3-5 16,0 1-1-16,0 0 0 15,0 4-117-15,0 0-23 0,0 8-5 0,0 0 0 0</inkml:trace>
  <inkml:trace contextRef="#ctx0" brushRef="#br0" timeOffset="667">763 725 1342 0,'0'0'60'0,"0"0"12"0,0 0-58 0,4 8-14 16,-4-8 0-16,0 0 0 0,0 0 88 0,0 0 16 16,14 8 2-16,-14-8 1 0,0 0-43 0,0 0-9 15,0 0-2-15,9-4 0 0,0 0-26 0,0-4-6 16,-9 8-1-16,5-8 0 0,-1 0-11 0,1-4-9 0,-5 3 12 16,0-3-12-16,0 0 0 0,-5-4-16 0,-4 0 2 15,5 0 0-15,-5-1 14 0,-1 1 0 0,1 0 0 16,0 0 0-16,5 4 0 0,-5 0 0 0,4-5 0 0,0 5 0 15,1 0 8-15,-1 0 4 0,5 4 0 0,0 8 1 16,0-8-13-16,0 8-18 0,0 0 4 0,9-8 1 16,-4-4 13-16,4 3 0 0,5 5 0 0,-1-4 0 15,1 4 32-15,0 0 13 0,-1 0 3 0,1 0 0 16,4 0-13-16,-4 4-3 0,0 0 0 0,-1 0 0 16,-4 0-32-16,-9 0-19 0,0 0 3 0,0 0 0 15,0 0-38-15,0 0-7 0,10 0-2 0,-10 0-847 16</inkml:trace>
  <inkml:trace contextRef="#ctx0" brushRef="#br0" timeOffset="828">622 154 979 0,'0'0'43'0,"0"0"9"0,0 0-41 0,0 0-11 16,0 0 0-16,0 0 0 0,0 0 15 0,0 0 1 15,0 0 0-15,0 0-468 0</inkml:trace>
  <inkml:trace contextRef="#ctx0" brushRef="#br0" timeOffset="1118">1086 761 1321 0,'14'8'58'0,"-14"-8"13"15,0 0-57-15,0 0-14 0,0 0 0 0,4-8 0 16,-4-4 93-16,0 0 16 0,0-4 3 0,0 0 1 16,0-1-25-16,0-3-6 0,0-12-1 0,-4-1 0 15,-1 1-41-15,1 0-8 0,-1-5-1 0,0 1-1 16,5-5-7-16,0 5-2 0,0 4 0 0,0-5 0 0,0 5-8 0,0 3-1 15,5 1-1-15,-5-4 0 0,-9 3-2 0,9 1 0 16,4 4 0-16,1 4 0 0,-5-5-9 0,0 9 10 16,0-4-10-16,5 8 10 15,4 4-78-15,-9 0-15 0,-9-1-3 0,4 9-846 16</inkml:trace>
  <inkml:trace contextRef="#ctx0" brushRef="#br0" timeOffset="1299">918 344 403 0,'0'0'36'0,"13"5"-36"15,5-1 0-15,1 0 0 0,-6-4 289 0,5 4 51 16,-4 0 11-16,0 0 1 0,4 4-220 0,-4-8-45 0,4 0-9 16,0 8-2-16,-4-4-58 0,4 0-18 0,-4 0 8 0,4 4-8 31,-5-4-149-31,1 0-35 0,18 4-6 0,4 0-2 0</inkml:trace>
  <inkml:trace contextRef="#ctx0" brushRef="#br0" timeOffset="1719">1427 474 403 0,'0'0'17'0,"0"0"5"15,0 0-22-15,0 0 0 0,0 0 0 0,0 0 0 0,0 0 299 16,5-8 55-16,-5-4 11 0,0 4 3 0,-5-4-212 0,5 12-43 15,-4-9-8-15,-1 1-1 0,1 0-64 0,-1 8-12 16,-4-4-2-16,5 8-1 0,-6 0-25 0,6 0 0 16,-5 0 0-16,4 4 0 0,-4 5 56 0,5-1 7 15,-1-4 1-15,0 4 0 16,1 0-103-16,4 0-20 0,-5-4-4 0,5 5-1 0,0 3 51 0,5-8 13 16,-5-8 0-16,0 12 0 15,4-4-56-15,-4-8-5 0,0 0-2 0,0 0 0 0,0 0 51 0,5 8 12 16,0 0 0-16,-5-8 0 0,0 0 0 0,0 0 0 15,0 0 0-15,0 0 0 0,0 0 0 0,0 0 0 16,13-4 0-16,-13 4 0 0,9-4 0 0,0 0 0 16,5 4 0-16,-14 0 0 0,0 0 0 0,5-8 0 15,4 0 0-15,-5 0 0 0,-4 8 0 0,0 0 0 0,0 0 0 16,0 0 0-16,9-4 0 0,-9 4 0 16,10 4 0-16,-1 0 0 0,-5 4 48 0,5-4 13 0,-4 8 3 0,-1 4 0 15,1-4-52-15,-5 1-12 0,5 3 0 0,-5 0 0 16,0 0 28-16,-5 0 2 0,5-4 1 15,-5 1 0-15,5-13-31 0,0 12 0 0,0 0 0 0,0-12 0 32,0 0-208-32,0 0-36 0,0 0-6 0,0 0-2 0</inkml:trace>
  <inkml:trace contextRef="#ctx0" brushRef="#br0" timeOffset="2063">1682 519 1497 0,'0'20'66'0,"-4"-12"14"16,4 0-64-16,-5 4-16 0,1 0 0 0,-1 4 0 0,5 1 106 0,-4-5 18 16,-5 4 3-16,4 0 1 0,0 4-30 0,1-8-6 15,-5 1 0-15,4-1-1 0,1 0-60 0,4-4-12 16,0-4-3-16,0-4 0 0,0 0-3 0,0 0-1 16,0 0 0-16,0 0 0 0,0 0-12 0,0 0 0 15,0 0 0-15,9-12-10 0,-5 0 10 0,5 4 0 16,1-4 0-16,3-1 0 0,-4 1 0 0,-4 0 0 15,4 4 0-15,5-4 0 0,-1 0 0 0,-4 0 0 16,0 3 8-16,1-3-8 0,3 0 0 0,1 4 0 16,4 4 0-16,-9 0 0 0,-9 4 12 0,9-4-3 15,-9 4 0-15,0 0 0 0,0 0-9 0,0 0 0 16,0 0 0-16,14 8 0 0,-5 0 0 0,-4 0 0 16,4 4 0-16,-5 1 0 0,-8-5 0 0,4 8 0 0,4 0 0 15,-8 4 0-15,-1 0 16 0,1 5 0 0,-1-5 1 16,5 0 0-1,5 0-165-15,-1-7-34 0,-8-1-6 0,8-4-724 0</inkml:trace>
  <inkml:trace contextRef="#ctx0" brushRef="#br0" timeOffset="2575">2060 535 864 0,'0'0'76'16,"0"0"-60"-16,0 0-16 0,0 0 0 15,0 0 165-15,0 0 31 0,-9 4 5 0,0 4 2 0,0-8-102 0,0 8-20 16,4 0-4-16,-4 0-1 0,0 0-40 0,-5 0-9 16,5 4-2-16,0 1 0 0,-4-5-25 0,3 4 0 15,6 0 0-15,-5 0 0 0,0-4 39 0,4 4 2 16,1 0 1-16,-1 5 0 0,10-9-22 0,-5 4-5 16,4 0-1-16,1 0 0 0,4-4 10 0,0 0 3 15,-9-8 0-15,4 8 0 0,10-3-27 0,-5 3 0 16,0-4 0-16,0 4 0 0,-9-8 0 0,14 0 12 15,0 4-4-15,-5 0 0 0,-9-4-8 0,13 0-16 16,6 0 4-16,-6-4 1 0,-4 0-8 0,5 4-1 16,-5-4-1-16,5 0 0 15,-5-4-8-15,5 4-2 0,-10-9 0 0,10 5 0 0,0 0 13 0,-5 0 2 0,0-4 1 16,4 4 0-16,-3 4 15 0,-1-4 0 16,0 0 0-16,4-5-9 0,-4 1 9 0,-4 4 0 15,4 0 0-15,0 4 0 0,-4-4 16 0,-1 0 4 0,-4-4 2 16,0 4 0-16,-4-4-6 0,4 3 0 0,-5-3-1 15,1 0 0-15,-5 4-15 0,-1 0 0 0,6 0 0 16,-1 4 0-16,5 4 20 0,0 0-3 0,0 0 0 0,0 0 0 16,0 0-17-16,-13 4 0 0,13-4 0 0,-14 16 0 15,10-4 41-15,-1 4 5 0,5-3 1 0,0-1 0 16,5 4-9-16,-1-4-2 0,5 4 0 0,0 0 0 16,0-3-36-16,0-1 0 0,5-4 0 0,0 0 0 15,-1 0 0-15,6 0 0 0,-1 4 0 0,5 0 8 16,-1-4 0-16,6 5 0 0,-6-1 0 0,6-8 0 15,4 0-90-15,-5 0-18 0,-9 0-3 0,0 0-1 16</inkml:trace>
</inkml:ink>
</file>

<file path=ppt/ink/ink30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5:00.247"/>
    </inkml:context>
    <inkml:brush xml:id="br0">
      <inkml:brushProperty name="width" value="0.05" units="cm"/>
      <inkml:brushProperty name="height" value="0.05" units="cm"/>
      <inkml:brushProperty name="color" value="#177D36"/>
      <inkml:brushProperty name="fitToCurve" value="1"/>
    </inkml:brush>
  </inkml:definitions>
  <inkml:trace contextRef="#ctx0" brushRef="#br0">0 56 1267 0,'0'0'56'0,"0"0"12"0,0 0-55 0,0 0-13 0,0 0 0 0,0 0 0 0,0 0 105 16,9 4 19-16,-9-4 3 0,5 12 1 0,-1-3-3 0,1-1 0 16,4 0 0-16,-4 4 0 0,-1 0-46 15,1 8-10-15,-5-4-1 0,4 5-1 0,-4-1-54 0,0 4-13 16,0 5 0-16,0-1 0 0,-4 4 0 0,4 1 0 16,-5-1 0-16,1 0 0 0,-1 1 54 0,5 3 8 15,0-3 2-15,-4 3 0 16,-1-4-78-16,0-3-15 0,1-5-3 0,4-4-1 0,0-4 33 0,0 1 0 15,0-9 0-15,0-8 0 0,0 12 0 0,0-12 0 16,0 0 0-16,0 0 0 0,0 0-10 0,0 0 10 16,0 0-8-16,0 0 8 0,0 0 0 0,0 0 0 15,0 0 0-15,0 0 0 0,4-8-12 0,6-4 4 16,-1-5 0-16,0 5 0 0,-5-4 8 0,5-4 0 16,-4 0 0-16,4-1 0 0,0 1-17 0,5 0-2 15,-1-4 0-15,-3 3 0 0,3 5 19 0,1 0 0 16,-5 0 0-16,5 0 0 0,-5 3 0 0,4 5 0 0,-3 0 0 15,-1 0 0-15,0 4 0 0,-5 0 0 0,5 8 0 16,-9-4 0-16,5 8 0 0,-1 0 0 0,1 0 0 0,-5 9 0 16,0-5 0-16,-5 8 0 0,1 4 0 0,-1-4 0 15,-8-3 18-15,-1 3 7 0,0 4 2 0,1 0 0 16,4 1-27-16,-5-9 0 0,0 0 0 0,1 4 0 16,4-7 0-16,-1-1 0 0,-3 0 0 0,8-4 0 15,-4 0 0-15,9 0 0 0,0-8-14 0,0 0 5 16,0 0-95-16,0 0-20 15,0 0-3-15,0 0-850 0</inkml:trace>
  <inkml:trace contextRef="#ctx0" brushRef="#br0" timeOffset="299">292 886 1220 0,'0'0'54'0,"0"0"11"0,0 0-52 0,0 0-13 15,0 0 0-15,0 0 0 0,0 0 105 0,4-8 19 16,-4-8 3-16,5 3 1 0,-1-7-52 0,1 0-9 16,-1 0-3-16,5-9 0 0,-4-3-16 0,4 0-3 15,-4-1-1-15,-1-3 0 0,5-1-8 0,0-7-3 16,-4-5 0-16,0 1 0 0,-1 3-44 0,5 5-9 0,0-5-1 15,0 5-1-15,-4 3 22 0,-1 1 0 16,6 0 8-16,-1 7-8 0,0 5 11 0,-5-4-3 0,1 7-8 16,-1 1 12-1,6 4-35-15,-6 0-7 0,5 8-2 0,-4 0-892 0</inkml:trace>
  <inkml:trace contextRef="#ctx0" brushRef="#br0" timeOffset="866">660 303 1497 0,'0'0'32'0,"0"0"8"0,0 0 0 0,0 0 4 15,0 0-36-15,0 0-8 0,0 0 0 0,-4 12 0 0,-1-4 81 0,1 5 15 16,4-1 2-16,-5 0 1 0,5 8-56 0,-4-4-11 16,4 0-3-16,0 1 0 0,0 3 16 0,0 0 3 15,-5 0 1-15,5-4 0 0,0 1-27 0,5-1-6 16,-5 4 0-16,0-4-1 0,4 0 9 0,1 1 3 16,-5-5 0-16,0 0 0 0,4-4-16 0,-4-8-3 15,5 8-8-15,-5-8 12 0,0 0 0 0,0 0-1 16,0 0 0-16,0 0 0 0,9 0-11 0,5-8 0 15,-5 4-10-15,4-4 10 0,-4-8 0 0,1 4 0 0,-1-1 0 16,0 1 0-16,4-4 0 0,-3-4 0 0,-6 4-8 0,5-1 8 31,0 1-34-31,0 0-4 0,-4 0-1 0,-1 4 0 0,1 0 83 0,0 0 16 0,-1 3 3 0,1 5 1 16,-5-4-52-16,0 8-12 0,0 0 0 0,0 0 0 16,0 0 0-16,4 12 0 0,-4 5 0 0,5 3 0 15,-5 0 0-15,4 0 0 0,1 1 0 0,-1-1 0 16,-4 0 18-16,5-4 1 0,0-4 0 0,4 0 0 15,-5 1-19-15,5-5 0 0,-9-8 0 0,9 4 0 16,-4 0-22-16,-5-4-8 0,9-8-2 0,0-4 0 16,5 3 32-16,-5 1 0 0,-4-4 0 0,8 0 0 0,-4-4 0 15,0 0 15-15,0 0-2 0,-4-5 0 0,4 1-13 16,0 0 0-16,-4 4 0 0,-1-1 0 16,1 1 0-16,-1 0 0 0,1 0 0 0,-5 4 0 15,5 0-62-15,-5-1-15 0,0 5-3 16,0 0-1-16</inkml:trace>
</inkml:ink>
</file>

<file path=ppt/ink/ink30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5:05.839"/>
    </inkml:context>
    <inkml:brush xml:id="br0">
      <inkml:brushProperty name="width" value="0.05" units="cm"/>
      <inkml:brushProperty name="height" value="0.05" units="cm"/>
      <inkml:brushProperty name="color" value="#177D36"/>
      <inkml:brushProperty name="fitToCurve" value="1"/>
    </inkml:brush>
  </inkml:definitions>
  <inkml:trace contextRef="#ctx0" brushRef="#br0">147 542 979 0,'0'0'87'0,"0"0"-70"0,0 0-17 0,0 0 0 0,0 0 170 0,0 0 30 0,0 0 7 0,5-8 1 16,-5 4-116-16,4-4-22 0,-4 8-5 0,0-4-1 15,0-4-51-15,-4-1-13 0,-5 5 0 0,4-4 0 16,0 4 34-16,1 0 4 0,-10 4 1 0,5 0 0 16,9 0-22-16,-4 4-4 0,-6 4-1 0,-3 0 0 15,-5-4-1-15,8 9-1 0,10-1 0 0,-4 0 0 16,-14 0-2-16,9 0-8 0,0 4 12 0,4-3-4 15,0-1-8-15,5-12 0 0,0 0 9 0,0 0-9 16,0 12 0-16,0-12 0 0,5 12 0 0,-5-12 0 16,9 4 0-16,5-4 0 0,-14 0 0 0,13-4 0 15,1 0 0-15,-5-4 0 0,-9 0 0 0,5 0 0 0,4-5 0 16,0-3-10-16,0 4 10 0,0 0-10 0,5 0 10 0,-5-4 0 16,0 4 0-16,0-5 0 0,0 5 0 0,0-4 0 15,5 4 0-15,-5 0 0 0,0 4 0 0,-4 4 0 16,-5 4 0-16,0 0 0 0,0 0 0 0,0 0 0 15,0 0 0-15,0 0 0 0,0 0 0 0,0 0 0 16,0 8 0-16,0 4 0 0,-5 4 49 0,1 0 12 16,-1 0 3-16,1 1 0 0,-1-1-52 0,0 4-12 15,1-4 0-15,4 0 0 0,0 1 0 0,0-5 0 16,4 4 0-16,-4-4 0 0,5 0 0 0,-5-12 0 16,0 8 0-16,0-8-714 15,9 8-146-15</inkml:trace>
  <inkml:trace contextRef="#ctx0" brushRef="#br0" timeOffset="324">402 562 1958 0,'0'0'43'0,"0"0"9"0,0 12 1 0,0 0 3 0,0 1-45 0,-5-1-11 0,5-12 0 0,0 8 0 15,0-8 53-15,-9 12 9 0,9-12 2 0,0 0 0 16,0 0 0-16,0 0 0 0,0 0 0 0,0 0 0 15,0 0-52-15,0 0-12 0,0 0 0 0,0 0 0 16,0 0 0-16,0 0 0 0,5-12 0 0,-1 4 0 16,1-4 0-16,0 3 0 0,-1-3 0 0,5 0 0 0,-4 0 0 0,4 0 0 15,-5 0 0-15,1 4 0 0,4-4 0 0,0 3 0 16,-4 1 0-16,4 0 0 0,-5 4 0 0,-4 4 0 16,10-4 0-16,-10 4 0 0,0 0 0 0,0 0 0 15,0 0 0-15,0 0 0 0,9 0 0 0,4 8 0 16,-4 0 0-16,1 0 0 0,-10-8 0 0,4 13 0 15,1-1 0-15,-1 4 0 0,-4 0 0 0,0 0 0 16,5 0 0-16,-1-7 0 16,-4 3-100-16,5 0-22 0,-1 0-5 0,1 0-820 0</inkml:trace>
  <inkml:trace contextRef="#ctx0" brushRef="#br0" timeOffset="789">762 582 576 0,'18'0'51'0,"-14"0"-41"0,1 0-10 15,0-4 0-15,4 4 207 0,0-8 39 16,-5 8 8-16,1-4 2 0,4 0-103 0,-4 0-20 0,-5-4-4 16,4 4-1-16,5-8-102 0,-9 4-26 0,0-4 0 0,0 3 0 15,-4-3 36-15,-1 0 3 0,1 4 0 0,-1 0 0 16,0 0-11-16,1 0-3 0,-5 4 0 0,0 0 0 16,-5 4-25-16,0 0 0 0,5 0 0 0,0 4 0 15,0 0 56-15,0 0 7 0,0 4 1 0,0 0 0 16,0 0-52-16,4 0-12 0,-9 0 0 0,10 0 0 15,4 1 0-15,0-9 0 0,-5 12 0 0,5-12 0 16,0 8 0-16,0 0 0 0,0 0 0 0,0-8 0 16,0 0 0-16,0 0 0 0,0 0 0 0,14 4 0 15,-14-4 0-15,14-4 0 0,-1 0 0 0,1-4 0 0,-5 0 0 0,5-4 0 16,-1-1 0-16,1-3 0 0,-5 0 0 0,5-4 0 16,-1 4 0-16,1-5 0 0,0 1 0 0,-5-8 0 15,0 4 0-15,0-5 0 0,0 1 0 0,-4-4 0 16,-1-1 0-16,-4 1 0 0,9-1 0 0,-9 9 0 15,0-4 0-15,0 4 0 0,0-1 0 0,0 5 0 16,0 8 0-16,0 0 0 0,0 4 0 0,0 8 0 16,0 0 0-16,0 0 0 0,-4 12 21 0,-1 8 2 15,5 8 0-15,0 1 0 0,0 3 14 0,0-4 3 16,0 9 1-16,5-1 0 0,-1 5-33 0,1-5-8 16,4-4 0-16,-4 5 0 0,4-5 0 0,0 1 0 15,0-5 0-15,0-4 0 0,5 1 0 0,-1 3 0 16,1-4 0-16,4-4 0 15,-4-3-49-15,4 3-12 0,-4-8-3 0,4 0 0 0</inkml:trace>
</inkml:ink>
</file>

<file path=ppt/ink/ink30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5:03.420"/>
    </inkml:context>
    <inkml:brush xml:id="br0">
      <inkml:brushProperty name="width" value="0.05" units="cm"/>
      <inkml:brushProperty name="height" value="0.05" units="cm"/>
      <inkml:brushProperty name="color" value="#177D36"/>
      <inkml:brushProperty name="fitToCurve" value="1"/>
    </inkml:brush>
  </inkml:definitions>
  <inkml:trace contextRef="#ctx0" brushRef="#br0">51 688 1263 0,'0'0'28'0,"0"0"5"0,0 0 2 0,0 0 1 0,0 0-36 0,0 0 0 0,0 0 0 0,-5-4 0 16,1 0 59-16,-1 0 5 0,1-4 0 0,-6 0 1 15,10 0-1-15,-4-1 0 16,4 1 0-16,-5-4 0 0,-4-8-51 0,5 4-13 0,4 0 0 0,0-5 0 16,0 1 40-16,-5-4 6 0,10 0 1 0,-5-1 0 15,4 1-31-15,1 0-7 0,-1-1-1 0,1 5 0 0,-1 0-8 0,6 0 8 16,-6 4-8-16,5-1 8 0,-4 1-8 0,4 0 10 15,-5 4-10-15,1 0 10 16,0-4-10-16,-1 7 0 0,5 1 0 0,-4 0 0 16,-1 4-100-16,1 0-23 0,-1-4-4 15,1 8-1-15</inkml:trace>
  <inkml:trace contextRef="#ctx0" brushRef="#br0" timeOffset="667">283 595 1267 0,'0'0'28'0,"0"0"5"0,0 0 2 0,0 0 1 0,0 0-36 0,0 0 0 0,0 0 0 0,0 0 0 16,0 0 0-16,0 0 0 15,0 0 0-15,0-8 0 0,-5 4 58 0,5-4 5 0,0 0 1 0,0-1 0 16,0 1-52-16,0 0-12 0,5 0 0 0,-5-8 0 16,0 0 0-16,5 4 0 0,-1-5 0 0,-4 5 0 15,5 0 0-15,-1 0 0 0,1 0 0 0,-1 0 0 0,1 4 0 0,-1-4 0 16,5 3 0-16,-4 1 0 0,-5 8 0 0,9-8 0 15,-4 0 0-15,4 0 0 0,-9 8 54 0,0 0 8 16,9 0 2-16,-9 0 0 0,0 0-52 0,14 0-12 16,-5 0 0-16,-9 0 0 0,9 8 54 0,0 0 8 15,0 0 2-15,-4 5 0 0,-1-1-20 16,1 0-4-16,-1 4-1 0,1 0 0 0,-5-4-11 0,4 4-3 16,-4 1 0-16,0-5 0 0,0 4-25 0,0-4 0 15,0 0 0-15,0 0 0 0,0-3 0 0,0 3 0 16,0-12 0-16,0 0 0 0,0 0 0 0,0 0 0 15,0 0 0-15,0 0 0 0,0 0 0 16,0 0 0-16,0 0 0 0,0 0 0 0,0 0 0 0,9-8 0 16,5-1 0-16,-5 1 0 15,0-4-46-15,-4 4-14 0,-1-4-4 0,1 0 0 0,-1 0 83 16,6 4 16-16,-6-5 3 0,1 1 1 0,4 0-31 0,0 4-8 16,0-4 0-16,-4 4 0 0,4 0 0 0,0 0 8 15,0 4-8-15,0-4 8 0,-4 4 10 16,-5 4 2-16,0 0 1 0,0 0 0 0,13 0-21 0,-13 0 0 0,0 0 0 15,0 0 0-15,9 4 0 0,-9-4 0 0,9 8 0 0,-4 4 0 16,-5 0 56-16,5 0 6 16,-5 4 2-16,0 0 0 0,-5 1-36 0,5-1-8 0,0 0 0 0,-5 4-1 15,5-4-19-15,0 5 0 0,-4-5 0 0,4 0 0 16,0 0-22 0,4 0-8-16,-4-3-2 0,5-1-685 0,0-4-138 0</inkml:trace>
  <inkml:trace contextRef="#ctx0" brushRef="#br0" timeOffset="893">848 575 1267 0,'0'0'56'0,"-5"12"12"0,0 0-55 0,5 0-13 16,-4 4 0-16,-1 0 0 0,1 1 156 0,4-1 29 15,-5 0 6-15,1-4 1 0,4 4-116 0,-5-3-24 16,5-1-4-16,-4 0 0 0,4-12-25 0,0 12-5 16,0-4-1-16,0 4 0 0,-5-4-17 0,0 0 0 15,5-8 0-15,0 0-645 16,0 0-133-16</inkml:trace>
  <inkml:trace contextRef="#ctx0" brushRef="#br0" timeOffset="1321">1075 401 1468 0,'0'0'65'0,"0"12"14"0,0 0-63 0,0 0-16 0,0 4 0 15,0-4 0-15,-4 5 98 0,4-1 17 0,-5 0 3 0,0-4 1 16,5 4-82-16,0-4-16 0,0 5-3 0,-4-1-1 15,4-4 37-15,0 4 7 0,0-4 2 0,0 4 0 0,0-7-50 16,0-1-13-16,0 0 0 0,0-8 0 0,0 0 0 0,0 0 0 16,0 0 0-16,0 0 0 0,0 0 0 0,0 0 0 15,0 0 0-15,0 0 0 0,0 0 0 0,0 0 0 16,9-12 0-16,-4-1 0 0,-1 1 0 0,-4 0 0 16,9-4 0-16,-4 4 0 0,4-4 0 0,-5-1 0 15,1 1 0-15,4 4 0 0,0 0 0 0,-4 0 0 16,4 0 0-16,0 4 0 0,0-5 0 15,0 9 0-15,5 0 0 0,-5-4 0 0,-4 0 0 0,-5 8 0 16,0 0 0-16,0 0 0 0,9-4 16 0,4 4 2 16,-4 4 0-16,5 0 0 0,-5-4-18 0,0 8 0 15,-4 0 0-15,4 1 0 0,-5 3 8 0,1 0 2 16,-5 0 0-16,5 4 0 0,-1-4-10 0,-4 4 10 16,-4 1-10-16,4-1 10 0,0 0-10 0,0 0 0 15,-5 0 0-15,5 5 0 16,5-9-170-16,-5 4-26 0,-5 0-6 0,5 4-1 0</inkml:trace>
  <inkml:trace contextRef="#ctx0" brushRef="#br0" timeOffset="1571">1412 805 748 0,'0'0'67'0,"0"0"-54"16,0 0-13-16,14 0 0 0,-14 0 159 0,9-4 29 0,0 4 5 15,5-4 2-15,-5 0-74 0,0-4-14 0,-5 0-3 0,5-4-1 16,1-4-59-16,-1 0-12 0,-5-1-3 0,5-3 0 0,-4-8-1 0,4 3 0 16,-4-3 0-16,-1-4 0 0,1-1-28 15,-5 1 0-15,0 0 0 0,0-9 0 0,0 5 0 16,-5-1 0-16,5 1 0 0,-4-5 0 0,4-3 12 0,-5 7-3 16,5 1-1-16,-5 4 0 15,5 3-28-15,-4 1-5 0,4 4-2 0,-5 4 0 16,1-1 27-16,-1 9 0 0,5 0 0 0</inkml:trace>
</inkml:ink>
</file>

<file path=ppt/ink/ink30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5:10.944"/>
    </inkml:context>
    <inkml:brush xml:id="br0">
      <inkml:brushProperty name="width" value="0.05" units="cm"/>
      <inkml:brushProperty name="height" value="0.05" units="cm"/>
      <inkml:brushProperty name="color" value="#177D36"/>
      <inkml:brushProperty name="fitToCurve" value="1"/>
    </inkml:brush>
  </inkml:definitions>
  <inkml:trace contextRef="#ctx0" brushRef="#br0">351 582 172 0,'0'0'16'0,"0"0"-16"0,0 0 0 0,0 0 0 16,0 0 160-16,0 0 30 0,0 0 6 0,0 0 0 15,4 12-132-15,-4-12-28 0,9 4-4 0,-9-4-2 16,0 0-5-16,0 0-1 0,5 9 0 0,-5-9 0 15,0 0 6-15,0 0 1 0,0 0 0 0,0 0 0 16,0 0 6-16,0 0 2 0,4 8 0 0,-4-8 0 0,0 0 0 16,0 0 0-16,0 0 0 0,0 0 0 0,0 0-10 15,0 0-1-15,0 4-1 0,-4 4 0 0,4-8-15 0,-9 4-4 16,0 0 0-16,-1-4 0 0,-3 0 0 0,-5 0 0 16,4 0 0-16,0-4 0 0,-4 0-8 0,4 0 0 15,-4 0 0-15,0-4 8 0,0 0-8 16,0-1 0-16,-1 1 0 0,1 0 0 0,0 0 0 0,4-4 0 15,5 0 0-15,0 4 0 0,0 0 10 16,0 0 0-16,0-1 0 0,4 1 0 0,1 0-10 0,-1 4 0 16,1-4 0-16,4 8 0 0,0 0 0 0,0-12 12 15,0 12-12-15,0-8 12 0,0 0-12 0,0 8 0 16,4-8 0-16,1 0 0 0,-5 0 0 0,0 8 8 16,0 0 2-16,4-9 0 0,1-3 17 0,-5 12 3 15,13-8 1-15,-3 4 0 0,-10 4 20 0,4-8 4 16,10 0 1-16,-1 4 0 0,1-4-12 0,0 4-3 15,4 0 0-15,-4-4 0 0,4 4-20 0,0 0-4 0,-4 4-1 16,4-5 0-16,-4 5-5 0,-1 0-2 0,1 0 0 16,4 0 0-16,-4 0-9 0,-5 0 0 0,4 0 9 15,-13 0-9 1,0 0-24-16,0 0-8 0,10 5-3 0,-10-5-618 0,0 0-124 0</inkml:trace>
  <inkml:trace contextRef="#ctx0" brushRef="#br0" timeOffset="247">0 716 403 0,'0'0'17'0,"0"0"5"16,0 0-22-16,9 4 0 0,0-4 0 0,5 4 0 0,-5-4 287 0,5 0 53 15,-1 0 10-15,6 0 2 0,-1 4-181 0,0-4-37 16,-4 4-7-16,4-4-2 0,-5 0-69 0,6 0-13 16,-1 4-3-16,0 0-1 0,-4 0-25 0,4 0-5 15,0 0-1-15,-4 0 0 16,-1 0-61-16,1 0-13 0,-5-4-2 0</inkml:trace>
  <inkml:trace contextRef="#ctx0" brushRef="#br0" timeOffset="878">656 748 1364 0,'0'0'30'0,"0"0"6"0,0 0 2 0,0 0 0 0,0 0-30 0,0 8-8 0,0-8 0 0,0 0 0 0,0 12 65 15,0-12 12-15,0 0 3 0,0 0 0 0,0 0-23 0,0 0-4 16,0 0-1-16,0 0 0 0,0 0-27 0,0 0-5 16,9-8-2-16,-5 0 0 0,-4 0-6 0,5-4-2 15,4 0 0-15,0-4 0 0,-9-1-10 0,5 1 0 16,-1-4 0-16,1 0 0 0,-5-4-11 0,4-1 3 15,-4-7 0-15,5 0 0 0,-5-1 8 0,4 1 11 16,-4-5-3-16,5 5 0 0,-5 0-8 0,4-1 0 16,-4 5 0-16,5 0 0 0,0-1 10 0,-1 5 0 15,5 4 0-15,-4 4 0 0,-5-1 3 0,4 5 1 16,5 8 0-16,-9 4 0 0,0 0-1 0,0 0 0 16,0 0 0-16,0 0 0 0,0 0-3 0,0 12-1 15,5 9 0-15,9-5 0 0,-10 8-1 0,5-4 0 16,-4 9 0-16,-1-5 0 0,1 4-8 0,4 0 0 15,0 1 0-15,5 3 0 0,-5-3 0 0,5 3 0 16,-1-8 0-16,1 0 0 0,0-3 0 0,-1-1 0 0,1 4 0 0,-5-8 8 16,5-7 21-16,-5 3 4 0,0-4 1 15,0 0 0-15,5-4-18 0,-5 0-3 0,0 0-1 0,-9-4 0 16,9-4-12-16,0-4 0 0,0-4 0 0,0 4 0 16,0-5 0-16,-4-3 0 0,-1-4 0 0,1 0 0 15,0 0 0-15,-5-1 0 0,4-7 0 0,-4 4 0 16,5-1 0-16,-5-3 0 0,0 4 0 0,0-5 0 15,0 1 0-15,0-4 0 0,0 8 0 0,0-5-10 16,0 1 10-16,0 0 0 0,4 3 8 0,-4 1-8 16,0 0 9-16,0-1-9 0,5 5 12 0,-5 4-12 0,0 0 8 15,4 8-8-15,1 0 0 0,-5 8 0 16,0-8-112-16,0 8-28 0,0 0-7 0,0 0-1 0</inkml:trace>
</inkml:ink>
</file>

<file path=ppt/ink/ink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5:39:37.791"/>
    </inkml:context>
    <inkml:brush xml:id="br0">
      <inkml:brushProperty name="width" value="0.05" units="cm"/>
      <inkml:brushProperty name="height" value="0.05" units="cm"/>
      <inkml:brushProperty name="fitToCurve" value="1"/>
    </inkml:brush>
  </inkml:definitions>
  <inkml:trace contextRef="#ctx0" brushRef="#br0">286 348 576 0,'0'0'12'0,"0"0"4"0,0-9 0 0,-19-8 0 0,19 9-16 0,19-9 0 0,-19 0 0 0,0 8 0 16,0 9 56-16,0 0 9 0,0-8 2 0,0-9 0 15,0 17-5-15,0-8-1 0,0-9 0 0,0 17 0 0,0 0 54 0,0 0 10 16,0 0 3-16,0 0 0 0,0 0-52 0,0 0-9 15,0-17-3-15,0 8 0 0,0 9 0 0,0 0 0 16,0 0 0-16,0 0 0 0,0 0 14 0,0 0 2 16,0 0 1-16,0 0 0 0,0 0-27 0,0 0-6 15,0 0 0-15,0 0-1 0,0 0-38 0,0 0-9 16,0 0 0-16,0 0 0 0,0 0 53 0,0 0 9 16,10 26 2-16,-10 16 0 0,0-8-52 0,0 17-12 15,-10-9 0-15,10 17 0 0,0 9 0 0,0-9 0 16,-19 9 0-16,19 0 0 0,-10-1 0 0,1-7 0 15,9-1 0-15,-10-8 0 0,10-9 0 0,0 0 0 16,-9 1 0-16,9-43 0 16,0 34-53-16,0-34-7 0,0 0-2 0,0 0-684 0,0 0-137 15</inkml:trace>
  <inkml:trace contextRef="#ctx0" brushRef="#br0" timeOffset="456">0 238 172 0,'0'0'8'0,"0"0"1"16,0 0-9-16,0 0 0 0,0 0 0 0,0 0 0 0,0 0 178 0,10-9 34 15,-10 9 6-15,19-8 2 16,-19-1-109-16,9-8-22 0,10 9-4 0,-9-1-1 0,9 1 6 0,-9-1 1 16,18 1 0-16,-18-9 0 0,9 9-43 0,0-1-9 15,0 9-2-15,9 0 0 0,-9 0 22 0,0 0 4 16,10 0 1-16,0-8 0 0,-10 8 0 0,9 0 0 16,1 8 0-16,-1-8 0 0,1 0 0 0,9 9 0 15,-9-1 0-15,9 0 0 0,0 1 0 0,-10 8 0 16,10 0 0-16,10 17 0 0,-19-9-52 0,9 9-12 15,-19 8 0-15,-10 9 0 0,10 8 54 0,-19 9 8 16,0 8 2-16,-9-8 0 0,-10 8-52 0,0-8-12 16,-19 8 0-16,9-8 0 0,1-17 0 0,-30-1 0 15,20 10 0-15,-19-1 0 0,10-17 0 0,18-8 0 0,-19 0 0 16,29-9 0 0,-9-8-31-16,-10 0-9 0,9-8-1 0,10 8-1 15,19-17 6-15,0 0 0 0,0 0 1 0,0 0 0 16,0 0-13-16,0 0-2 0,0 0-1 0,0 0 0 15,0-17-215-15,0 8-43 0,29-16-9 0,-29 25-2 0</inkml:trace>
  <inkml:trace contextRef="#ctx0" brushRef="#br0" timeOffset="892">1134 1000 1267 0,'0'0'28'0,"0"0"5"0,0 0 2 0,9-9 1 0,10 9-36 0,-9 9 0 15,9 8 0-15,-19-17 0 0,0-9 109 0,0 9 15 16,19 9 4-16,-19-9 0 0,0 0-52 0,0 0-9 15,9 0-3-15,-9 0 0 0,0 0-51 0,0-9-13 16,0-8 0-16,0 17 0 0,0 0 0 0,0-8 0 16,-9-1 0-16,9 9 0 0,0 0 0 0,0 0 0 0,0 0 0 15,0 0 0-15,0 0 54 0,-19 17 8 0,0 9 2 0,19-26 0 16,0 0-52-16,-10 16-12 0,10-16 0 0,0 26 0 16,-19-1-11-16,19 9-5 0,0 0 0 0,0 0-1 15,0-9 27-15,19 1 6 0,-19-9 0 0,0 0 1 16,0-17 38-16,10 25 7 0,9 0 2 0,-19 1 0 15,0-26-52-15,9 8-12 0,-9-8 0 0,0 0 0 16,10 9 0-16,9-1 0 0,-19-8 0 0,0 0 0 16,0 0 0-16,10 9 0 0,-10-9 0 0,0 0 0 15,19-9-100 1,-10 9-22-16,-9-8-5 0,10-1-820 0</inkml:trace>
  <inkml:trace contextRef="#ctx0" brushRef="#br0" timeOffset="1311">1419 1312 1036 0,'0'59'46'0,"0"-59"10"0,0 0-45 0,0 0-11 15,0 0 0-15,0 0 0 0,10-8 156 0,-10 8 28 16,0 0 7-16,0 0 1 15,0 0-103-15,0 0-20 0,10 0-4 0,-10 0-1 0,0 0 0 0,9-9 0 16,10 1 0-16,-19 8 0 0,0-17-51 0,0 17-13 16,0 0 0-16,0-17 0 0,0-9 0 0,0 1 0 15,0 8 0-15,-19-8 0 0,0-1 0 0,9-8 0 16,10 9 0-16,-19-17 0 0,-9-18 0 0,9 1 0 0,19-9 0 16,0 1 0-16,0-1 0 0,0 0 0 0,0-8 0 15,9 8 0-15,1 9 0 0,-1 0 0 0,-9 8 0 0,10-8 0 16,18 8 0-16,-8 9 0 0,-11 16 0 15,10-8 0-15,29 9 0 0,-29 0 0 0,9 8 0 16,1 0 0-16,9 0 54 0,-9-9 8 0,-1 18 2 0,10-1 0 16,-9 1 0-16,-1-1 0 0,11 1 0 0,-20 8 0 15,19-8-52-15,-29 8-12 0,10 0 0 0,0 0 0 16,-9 8-48 0,9 0-13-16,9 9-3 0,-8 0 0 0,-20-17-153 15,-20 34-31-15,20 25-7 0,-47-33-1 0</inkml:trace>
  <inkml:trace contextRef="#ctx0" brushRef="#br0" timeOffset="1526">1267 737 1958 0,'0'0'43'0,"0"0"9"0,10 0 1 15,18-8 3-15,-9 8-45 0,10 0-11 0,-20 0 0 0,20 17 0 0,-1-9 104 0,-8 1 20 16,8-1 3-16,1-16 1 0,9-1-52 0,-10 1-9 16,10-9-3-16,10 17 0 0,-10 0-51 0,0 0-13 15,0 8 0-15,-9 1 0 16,19 8-100-16,-29 8-22 0,9-8-5 0,-28-17-922 0</inkml:trace>
  <inkml:trace contextRef="#ctx0" brushRef="#br0" timeOffset="2683">2229 1347 1497 0,'0'0'32'0,"0"0"8"0,0 0 0 0,0 0 4 0,0 0-36 0,0 0-8 16,0 0 0-16,0 0 0 0,0 0 104 0,0 0 20 15,0 0 3-15,0 0 1 0,0 0-52 0,0 0-9 16,0 0-3-16,0 0 0 0,0 0 0 0,0 0 0 16,0 0 0-16,0-9 0 0,0-8-51 0,-19 0-13 15,10 0 0-15,9 1 0 0,0-1 54 0,0 17 8 16,-20-9 2-16,20 9 0 0,0-17-52 0,0 17-12 16,0 0 0-16,0 0 0 15,0-17-110-15,0 17-25 0,0 0-5 0,0-17-896 0</inkml:trace>
  <inkml:trace contextRef="#ctx0" brushRef="#br0" timeOffset="3208">2562 1203 1036 0,'0'0'46'0,"0"0"10"15,0 17-45-15,0 0-11 0,-9 0 0 0,9 0 0 0,0-1 156 0,0 1 28 16,0-17 7-16,0 17 1 0,-19 9-103 0,19-9-20 15,0-17-4-15,0 0-1 0,0 0-51 0,0 0-13 16,-10 25 0-16,10-25 0 0,0 0 54 0,0 0 8 16,0 0 2-16,0 0 0 0,0 0-52 0,0 0-12 15,0 0 0-15,0 0 0 0,0 0 0 0,29-8 0 16,-29-18 0-16,9 1 0 0,-9-1 0 0,10 9 0 16,-10 1 0-16,0 16 0 0,0 0 0 0,0 0 0 0,19-17 0 15,-9 0 0-15,9 0 0 0,0-9 0 16,9 1 0-16,-9 0 0 0,-9-1 0 0,9 1 0 0,-19 25 0 15,9-17 0-15,10-9 0 0,-19 26 0 0,20-17 0 0,-20 17 0 16,0 0 54-16,0 0 8 0,0 0 2 0,19 0 0 16,-19 0-52-16,9 17-12 0,1 9 0 0,-1-9 0 15,-9 8 0-15,0-8 0 0,0 8 0 0,0-8 0 16,0 9 0-16,0-1 0 0,0 1 0 0,0-9 0 16,0-1 0-16,0 1 0 0,0 0 0 15,0 0 0-15,10-8-100 16,-10-9-22-16,9 17-5 0,-9 0-1 15,19-9-102-15,-19-8-21 0,0 0-4 0,0 0-1 0</inkml:trace>
  <inkml:trace contextRef="#ctx0" brushRef="#br0" timeOffset="3513">2963 1347 633 0,'0'0'56'0,"0"0"-44"16,19 0-12-16,-10-9 0 0,10 1 194 0,-9-18 37 15,9 9 7-15,-19 9 2 16,9 0-141-16,1-1-28 0,-10 9-6 0,9 0-1 0,-9 0 0 0,19 0 0 15,0-8 0-15,-9-1 0 0,9 1 0 0,-19 8 0 16,10-9 0-16,-10 9 0 0,9-8-51 0,-9 8-13 16,0 0 0-16,0-17 0 0,-9 8 0 0,9 9 0 15,-20-8 0-15,11 8 0 0,-1 0 0 0,-18 0 0 16,9 8 0-16,0 1 0 0,19-1 0 0,-19 9 0 16,9-8 0-16,10 8 0 0,-19 0 0 0,19-1 0 15,0-16 0-15,0 17 0 0,0 0 0 0,19 0 0 16,-19 0 0-16,0 0 0 0,10 0 0 0,9 0 0 15,-19-17 0-15,0 17 0 0,19-9 0 0,-10 9 0 16,10 0 0-16,0-8 0 0,-19-9 0 0,19 8 0 0,1 1 0 16,8 8 0-16,1-17 0 0,-20 8 0 0,10-8 0 15,0 9-646-15,-19-9-132 0</inkml:trace>
  <inkml:trace contextRef="#ctx0" brushRef="#br0" timeOffset="4009">3591 1347 518 0,'0'0'46'0,"10"0"-37"0,-10 0-9 0,19 0 0 16,0-26 168-16,0 9 32 0,-19 17 7 0,28-17 1 15,-28-8-64-15,10 8-13 0,-1-8-3 0,-9 8 0 0,0-9-60 0,-9 9-12 16,-1 1-2-16,10-10-1 0,-19 9-33 0,10 0-8 16,-10 0 0-16,0 9-1 0,-10-18-11 0,10 26 0 15,19 0 0-15,0 0 0 0,0 0 36 0,0 0 6 16,0 0 1-16,0 0 0 0,-19 43-18 0,10-9-3 15,-1 0-1 1,1-1 0-16,9 1-21 0,0-8 0 0,0 8 0 0,0-9 0 0,0-8 0 16,9 17 0-16,-9-34 0 0,10 25 0 0,-10-8 0 0,19 8 0 15,9-8 0-15,-28-17 0 0,0 0 0 0,19 9 0 16,-19-9 0-16,29 0 0 0,-10 0 0 0,9-9 0 16,-9 1 0-16,-19 8 0 0,10-9 0 0,9-7 0 15,0-10 0-15,0-16 0 0,0 8 16 0,10-8 0 16,-20-1-1-16,1 1 0 0,9-9-15 0,0-8 9 15,-10-26-9-15,1 17 8 16,-10-8-21-16,19 9-5 0,-19-10-1 0,0 10 0 0,0-1 31 0,0 9 5 16,0-1 2-16,0-7 0 0,10 16-19 0,-10 17 0 0,-10 0 8 0,10 34-8 15,0 0 12-15,0 0-2 0,0 0 0 0,0 9 0 16,-29 16 1-16,20 9 0 0,-1 8 0 0,10 17 0 16,-19 1 8-16,19 16 1 0,-9 0 1 15,18 9 0-15,-9-9 35 0,19 0 8 0,0-8 0 0,10 0 1 16,-29-18-65-16,19 1 0 0,0-8-18 0,10-10 4 15,-1 1 14-15,1 0 16 0,9-8-3 0,-19 7-1 16,10-7-12-16,-1 8 0 0,10 0 0 0,10-1 0 16,-29-7-119-16,10-1-23 15,-1 1-5-15,1-1-1 0</inkml:trace>
</inkml:ink>
</file>

<file path=ppt/ink/ink3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5:08.423"/>
    </inkml:context>
    <inkml:brush xml:id="br0">
      <inkml:brushProperty name="width" value="0.05" units="cm"/>
      <inkml:brushProperty name="height" value="0.05" units="cm"/>
      <inkml:brushProperty name="color" value="#177D36"/>
      <inkml:brushProperty name="fitToCurve" value="1"/>
    </inkml:brush>
  </inkml:definitions>
  <inkml:trace contextRef="#ctx0" brushRef="#br0">255 607 1728 0,'0'0'38'0,"0"0"8"0,0 0 2 0,0 0 0 0,0 0-39 0,0 0-9 0,0 0 0 0,0 0 0 15,0 0 104-15,0 0 20 0,0 0 3 0,0 0 1 16,-5-8-72-16,5 8-13 0,0 0-3 0,5-8-1 0,-5 0-11 0,9-4-3 15,4 8 0-15,-8 0 0 0,-14-4-25 0,4 0 0 16,5 0 0-16,-4 0 0 0,4 0 0 0,0-1 0 16,0-3 0-16,4 0-712 15,1 0-147-15</inkml:trace>
  <inkml:trace contextRef="#ctx0" brushRef="#br0" timeOffset="162">300 154 1958 0,'0'0'174'0,"0"0"-139"0,0 0-35 0,9-4 0 0,0-4 109 0,-4 8 15 0,-5 0 4 16,0 0 0-16,0 0-52 0,9 0-9 15,-9 0-3-15,0 0 0 0,9-4-51 0,-9 4-13 0,9 0 0 16,-9 0 0 0,0 0-48-16,9 4-13 0,-9-4-3 0,0 0-682 0,9 0-137 0</inkml:trace>
  <inkml:trace contextRef="#ctx0" brushRef="#br0" timeOffset="389">546 583 2188 0,'0'0'48'16,"0"0"11"-16,0 0 1 0,-4 12 1 0,-1 0-49 0,5 5-12 0,-5-1 0 0,1 0 0 0,-5 0 105 0,4 4 19 15,-4-7 3-15,5 3 1 0,-6-4-103 16,1-4-25-16,5 4 0 0,-1 0 0 0,1-4 0 16,4-8 0-16,-9 9-14 15,9-9 5-15,-10 4-58 0,10-4-11 0,0 0-2 16,0 0-648-16,0 0-130 0</inkml:trace>
  <inkml:trace contextRef="#ctx0" brushRef="#br0" timeOffset="696">787 506 1728 0,'0'0'38'0,"0"8"8"0,0 5 2 0,-4-5 0 0,4 4-39 0,0 0-9 0,0 0 0 0,0 4 0 16,-5 0 104-16,5 5 20 0,0-1 3 0,-4 0 1 15,4 4-103-15,-5-3-25 0,1 3 0 0,4-4 0 16,-5 4 56-16,0-3 7 0,1-5 1 0,-1 0 0 16,1-4-52-16,-1 0-12 0,5-12 0 0,-4 8 0 15,4-8-48-15,-9 9-13 0,0-5-3 16,9-4 0-16,-10 0-141 0,6-4-29 0,-10-9-6 15,14 13 0-15</inkml:trace>
  <inkml:trace contextRef="#ctx0" brushRef="#br0" timeOffset="909">769 223 1497 0,'0'0'32'0,"0"0"8"0,0 0 0 0,0 0 4 0,9-4-36 0,-9-4-8 0,0 8 0 15,5-4 0-15,-1-4 0 0,-4 8 0 0,0 0 0 16,0 0 0 0,0 0-100-16,0 0-23 0,0 0-4 0,9-4-1 0</inkml:trace>
  <inkml:trace contextRef="#ctx0" brushRef="#br0" timeOffset="1207">1079 652 1494 0,'0'0'66'0,"0"0"14"0,0 0-64 0,0 0-16 16,0 0 0-16,4-4 0 0,1 0 121 0,-1-8 22 16,1 4 4-16,0-4 1 0,4-1-68 0,-5 1-12 15,1-4-4-15,-1-4 0 0,-4-8-41 0,5 3-9 16,-1 1-2-16,-4-8 0 0,0 3-3 0,0-3-1 16,-4-1 0-16,-1 1 0 0,1 0-8 0,-1 3 0 15,-4-3 0-15,-5 0 0 0,5 3 0 0,0 1 0 16,0 0 0-16,-5 3 0 15,1-3-59-15,-5 8-13 0,-5 0-4 0,5 7-883 0</inkml:trace>
  <inkml:trace contextRef="#ctx0" brushRef="#br0" timeOffset="1573">86 632 806 0,'0'0'36'0,"0"0"7"0,0 0-35 0,-4 8-8 0,-1-4 0 0,5-4 0 16,0 0 215-16,0 0 41 0,-9 0 8 0,0-4 1 15,4 0-169-15,-4-4-35 0,-9 0-6 0,9-5-2 0,9 1-41 16,-5 0-12-16,1-8 0 0,4 4 0 0,-5-8 56 0,1 3 6 16,4-7 2-16,0 0 0 0,0 3-52 0,4-3-12 15,1 0 0-15,-1-1 0 0,1 5 0 0,-1-4 0 16,6 3 0-16,-1 1 0 0,-5-4 0 0,5 4 0 16,5 3 0-16,0-3 0 0,-1 4 0 15,-4 4 0-15,1-1 0 16,3 5 0-16,-8-4-100 0,4 4-22 0,0 0-5 0,0 0-1 15</inkml:trace>
</inkml:ink>
</file>

<file path=ppt/ink/ink3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5:13.481"/>
    </inkml:context>
    <inkml:brush xml:id="br0">
      <inkml:brushProperty name="width" value="0.05" units="cm"/>
      <inkml:brushProperty name="height" value="0.05" units="cm"/>
      <inkml:brushProperty name="color" value="#177D36"/>
      <inkml:brushProperty name="fitToCurve" value="1"/>
    </inkml:brush>
  </inkml:definitions>
  <inkml:trace contextRef="#ctx0" brushRef="#br0">143 684 403 0,'0'0'36'0,"0"0"-36"16,0 0 0-16,0 0 0 0,0 0 132 0,0 0 19 0,0 0 4 0,0 0 1 15,0 0-48-15,0 0-8 0,-4 0-3 0,-5 0 0 16,4 0-37-16,-4 0-7 0,4 0-1 0,-4-4-1 16,5 4 3-16,-1-4 1 0,-4 0 0 0,0-4 0 0,4 0-26 0,1 0-5 15,-1 0 0-15,5-4-1 16,-4 0-23-16,-5-5-18 0,0 1 3 0,-1-4 1 0,6 0 39 0,-1-1 8 15,-4 1 2-15,5-4 0 0,4 0-26 0,-5-5-9 16,5 5 0-16,0-4 9 0,0-1-1 0,0 1 0 16,0 4 0-16,9-5 0 15,-4 5 1-15,8 0 0 0,10 0 0 0,-5 3 0 0,-18 1 0 0,5 0 0 16,9 0 0-16,-1-1 0 16,-4 5-9-16,-4 0 0 0,-5 0 0 0,14 0 0 0,4 8 0 0,0 4 0 15,-9-5 0-15,0 9 0 16,0-4-49-16,-9 4-12 0,0 0-3 0</inkml:trace>
  <inkml:trace contextRef="#ctx0" brushRef="#br0" timeOffset="414">357 640 518 0,'0'0'23'0,"0"0"5"0,0 0-28 0,0 0 0 16,0 0 0-16,9-4 0 0,-4 0 175 0,4-4 29 15,-9 4 7-15,0-4 1 0,5-1-122 0,4 5-24 16,-9-8-5-16,9 0-1 0,-5 0-49 0,1-4-11 15,-1 4 0-15,1-5 0 0,0 5 0 0,-1 0 0 16,5 0 0-16,-4 0-664 0</inkml:trace>
  <inkml:trace contextRef="#ctx0" brushRef="#br0" timeOffset="780">535 628 921 0,'0'0'82'0,"0"0"-66"0,0 8-16 0,0 0 0 16,0-8 148-16,0 8 27 0,0-8 5 0,4 8 0 15,-4-8-89-15,0 8-19 0,5-4-3 0,-5-4-1 16,0 0-23-16,0 0-5 0,0 0 0 0,0 0-1 16,0 0-39-16,0 0-18 0,0 0 2 0,4-4 0 0,1-4 16 15,4 0-10-15,-4 0 10 0,-1 0-8 0,1-4 8 0,4 4 0 16,0-5 0-16,-4 5 0 0,-1-4 0 0,1 4 0 15,-1-4 0-15,5 4 0 0,0 0 0 0,-4 0 0 16,0 0 0-16,-5 8 0 0,9-9 19 16,-9 9-1-16,9-4 0 0,-9 4 0 0,9 0-18 0,0-4-11 15,-9 4 2-15,9 0 0 0,-9 0 9 0,9 4 12 16,0 0-2-16,-4 5-1 0,-5-9 31 0,4 8 5 16,1 0 2-16,-1 4 0 0,-4 0-19 0,0 0-3 15,0 0-1-15,0 5 0 0,0-5-13 0,-4 0-3 16,4 0-8-16,-5 0 12 0,1 0-20 0,4-4-5 15,-5 4-1-15,5-3 0 16,0-9-142-16,0 0-29 0</inkml:trace>
  <inkml:trace contextRef="#ctx0" brushRef="#br0" timeOffset="959">512 199 1314 0,'-4'-4'58'0,"4"4"12"0,-5-4-56 0,5 4-14 0,0 0 0 16,0 0 0-16,0 0 75 0,0 0 12 0,0 0 2 0,0 0 1 15,0-4-64-15,0 4-13 0,0 0-2 0,0 0-749 16</inkml:trace>
</inkml:ink>
</file>

<file path=ppt/ink/ink3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5:17.324"/>
    </inkml:context>
    <inkml:brush xml:id="br0">
      <inkml:brushProperty name="width" value="0.05" units="cm"/>
      <inkml:brushProperty name="height" value="0.05" units="cm"/>
      <inkml:brushProperty name="color" value="#177D36"/>
      <inkml:brushProperty name="fitToCurve" value="1"/>
    </inkml:brush>
  </inkml:definitions>
  <inkml:trace contextRef="#ctx0" brushRef="#br0">202 591 633 0,'0'0'56'0,"0"0"-44"0,0 0-12 0,0 0 0 0,0 0 143 16,0 0 26-16,0 0 6 0,0 0 1 0,-5 4-39 0,5-4-7 15,0 0-2-15,0 0 0 0,-4 4-51 0,4-4-10 16,0 0-3-16,0 0 0 0,0 0-52 0,0 0-12 15,4-8 0-15,5 0 0 0,0-1 0 0,5 1 0 16,-5 0 0-16,0-4 0 0,5 4 0 0,0 0 0 16,-5 0 0-16,9-4 0 0,-4 4 0 0,-1-4 0 15,1 3 0-15,0 1 0 0,-1 0 0 0,5 0 0 16,1 4 0-16,-1 0 0 0,-4 0 0 0,4-4 0 16,-5 8 0-16,1 0 0 0,4 0 0 0,-9 0 0 15,5 4 0-15,-5 0 0 0,0 0 0 0,-9-4 0 16,9 8 0-16,-4 0 0 0,-5-8 0 0,4 8 0 15,-4 0 0-15,5 5 0 0,4-5 28 0,-9 4 3 16,-4 0 0-16,-6 0 0 16,1 0-50-16,-4 0-9 0,-1 0-3 0,0 1 0 0,1-5 31 0,-5 4 0 15,4-8 0-15,0 4 0 0,-4-4 0 0,0 0 0 0,9-4 0 16,-5 4 0-16,-4-8 0 0,9 4 0 16,0-4 0-16,4 0 0 0,0 0 0 0,1-4 0 15,-1-4 0-15,5 4 0 0,-4-5 0 0,-5 1 0 0,-5-4 0 16,5 4 0-16,9-4 0 0,-5 0 0 0,-8-1 0 15,-1 1 0-15,5 0 0 0,-9 4 0 0,0 0 0 0,4 0 0 16,-4 4 0-16,-1-1 0 0,1 9 0 16,0 0 0-16,0 0 22 0,0 9 10 0,4-5 3 0,0 8 0 15,-4 0-19-15,4-4-3 0,1 8-1 0,8 0 0 16,5-3 4-16,-9 3 0 0,5-4 0 0,-1 4 0 16,0-4-16-16,5 4 0 0,0-4 0 0,5-3 0 15,0-1 57-15,-1 0 6 0,-4-8 1 0,0 0 0 0,9 4-52 0,-9-4-12 16,14 0 0-16,-5 0 0 0,5 0 0 0,-1-4 0 15,1 0 0-15,0 0 0 0,-5 0 0 0,4-4 0 16,10 3 0-16,-5-3 0 0,-9 4 0 16,10 0 0-16,-1 0 0 15,0 0 0-15,-4-4-151 0,4 4-33 0,23-8-6 16,-18 8-2-16</inkml:trace>
  <inkml:trace contextRef="#ctx0" brushRef="#br0" timeOffset="281">844 461 1267 0,'0'0'56'0,"0"0"12"0,0 0-55 0,0 0-13 0,0 0 0 16,13 0 0-16,1-4 105 0,0 4 19 0,-1 0 3 0,1 0 1 15,-14 0-52-15,14 0-9 0,4 0-3 0,0 4 0 0,-4-4 0 16,-1 0 0-16,1 0 0 0,0 0 0 0,-1 4-48 0,1-4-16 16,0 0 10-16,-5 0-10 15,-9 0-77-15,13-4-21 0,6 4-4 0,-10-4-774 16</inkml:trace>
  <inkml:trace contextRef="#ctx0" brushRef="#br0" timeOffset="686">1299 441 1677 0,'0'0'36'0,"0"0"8"0,0 12 2 0,0-4 2 0,0 4-38 0,0 0-10 16,0 1 0-16,-5 3 0 0,1-4 83 0,-1 0 14 0,5 0 3 16,-4 4 1-16,4-3-58 0,-5-1-12 0,1-4-3 15,4 0 0-15,0-8 4 0,0 0 0 0,0 0 0 0,0 0 0 16,0 0-20-16,0 0-3 0,0 0-1 0,0 0 0 16,0 0-8-16,4-8-11 0,1 0 3 0,-1 0 0 15,-4-5 8-15,9 5 0 0,-4-4 0 16,4 0 0-16,-4 0 0 0,4-4 0 0,0 4 0 0,0-1 0 15,-4-3 0-15,4 4 0 0,0 0 0 0,0 4 0 16,0 0 0-16,0 0 11 0,-4 4-3 0,4-4 0 16,0 4-8-16,0-5 0 0,5 9 0 0,-5-4 0 15,-9 4 0-15,9 4 8 0,0-4-8 0,-5 4 8 16,-4-4 0-16,14 9 0 0,-9-1 0 0,4 4 0 0,-5-4 29 16,-4 4 6-16,0 0 1 0,5 4 0 0,-1 1-36 15,-4-5-8-15,0 8 0 0,0-4 0 0,0 0 0 16,0-4 0-16,5 5 0 0,-5-1 0 15,5-4-145-15,-5 4-31 0,4-4-7 0,1-4-738 16</inkml:trace>
  <inkml:trace contextRef="#ctx0" brushRef="#br0" timeOffset="965">1736 587 345 0,'0'0'31'0,"0"0"-31"16,0 0 0-16,9-4 0 0,-9-5 216 0,5 1 38 15,-1 4 7-15,1-4 2 0,-5 0-151 0,0 0-31 16,0 0-5-16,0-4-2 0,0 4-23 0,-5 0-5 16,-4 0-1-16,5-1 0 0,-1 1-5 0,1 4 0 0,-6 0-1 15,1 0 0-15,-4 4-11 0,4 0-1 0,-1 0-1 0,-3 4 0 16,4 0-5-16,4 0-1 0,5-4 0 0,-9 8 0 16,0 1-12-16,9-9-8 0,-5 12 8 0,5 0-8 15,-4-4 11-15,4 4-3 0,9-4 0 0,-5 4 0 16,1-4 0-16,0 0 0 0,8 1 0 0,1-1 0 15,0 0-8-15,-5 0-11 0,-9-8 3 0,13 4 0 16,6 0-154-16,-1 4-30 16,9-4-7-16,-4-4-1 0</inkml:trace>
  <inkml:trace contextRef="#ctx0" brushRef="#br0" timeOffset="1185">1905 570 864 0,'0'0'76'16,"0"0"-60"-16,0 0-16 0,0 0 0 15,0 0 132-15,0 0 23 0,0 0 5 0,0-8 0 16,0 0-50-16,0 0-10 0,0 0-3 0,4-4 0 0,1 4-57 0,-1 4-11 16,1-4-2-16,-1 0-1 0,1 4-9 0,-1-5-1 15,1 1-1-15,0 4 0 16,-1-4-7-16,5 0 0 0,-4 4-8 0,4-4 12 15,-5 4-12-15,6 0 0 0,-1 0 8 0,0 0-8 16,0 0-119-16,0 4-26 0,0 0-6 0</inkml:trace>
  <inkml:trace contextRef="#ctx0" brushRef="#br0" timeOffset="1644">2114 587 748 0,'0'0'67'0,"0"0"-54"0,0 0-13 0,0 0 0 16,0 0 138-16,0 0 25 0,0 0 5 0,0 0 0 15,0 0-70-15,9-8-14 0,0-1-4 0,-4 1 0 0,4 0-26 16,-5 0-6-16,1 0 0 0,4-4-1 0,-4 4-27 0,-1 0-6 16,5-4-1-16,0 4 0 0,-4 3-13 0,-1-3 11 15,6 4-11-15,-10 4 10 0,4-8-10 0,5 4 12 16,0 0-12-16,0 4 12 0,-9 0-12 0,0 0 0 15,0 0 9-15,0 0-9 0,0 0 9 0,0 0-9 16,0 0 12-16,5 4-12 0,4 0 8 0,-9-4-8 16,0 0 0-16,0 12 0 0,0-12 0 0,0 8 0 15,0-8 0-15,0 0 0 0,0 0 0 0,0 13 0 16,0-13 0-16,0 0 0 0,0 0 0 0,0 0 0 16,0 0 0-16,0 0 0 0,0 0 0 0,9 4 0 15,5 0 0-15,-5-4 0 0,5 0 0 0,-5-4 0 16,0 4 0-16,5-4 0 0,-10 4 0 0,5 0 0 15,-9 0 0-15,9-4 0 0,0 0 0 0,-9 4 0 16,0 0 0-16,0 0 0 0,9 0 0 0,-9 0 0 16,10 0 13-16,-10 0-4 0,9 4 15 0,-9-4 2 0,0 0 1 15,4 12 0-15,1-4-8 0,-1 4-2 0,1 0 0 16,-5 0 0-16,-5 0-17 0,10 0-9 0,-1 1 1 16,1 3 0-1,-5-4-60-15,5 4-12 0,4-4-3 0</inkml:trace>
  <inkml:trace contextRef="#ctx0" brushRef="#br0" timeOffset="1924">2674 793 1087 0,'0'0'48'0,"14"-4"10"15,-5 0-46-15,0 0-12 0,0 0 0 0,5-8 0 0,-5 0 88 0,0-1 16 16,4 1 4-16,-8-8 0 0,0 0-49 0,-1 0-10 16,1-9-1-16,-5-3-1 0,0 4-23 0,-5-9-4 15,1 1 0-15,-1-1-1 0,0 1-6 0,1-5-1 16,-5 1 0-16,0-5 0 0,0 5-12 0,0-1 9 16,-5 1-9-16,5 4 8 0,0-1 0 0,0 5 0 15,-1 3 0-15,6 9 0 0,-1 4 4 0,1 4 1 16,4 8 0-16,0 4 0 15,0 0-37-15,0 0-7 0,0 0-1 0</inkml:trace>
  <inkml:trace contextRef="#ctx0" brushRef="#br0" timeOffset="2114">2984 757 230 0,'0'0'20'0,"0"0"-20"0,0 0 0 0,0 0 0 16,0 0 224-16,0 0 41 0,0 0 8 0,0 0 2 15,4-13-188-15,5 9-38 0,-9 4-7 16,9-16-2-16</inkml:trace>
</inkml:ink>
</file>

<file path=ppt/ink/ink3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5:15.488"/>
    </inkml:context>
    <inkml:brush xml:id="br0">
      <inkml:brushProperty name="width" value="0.05" units="cm"/>
      <inkml:brushProperty name="height" value="0.05" units="cm"/>
      <inkml:brushProperty name="color" value="#177D36"/>
      <inkml:brushProperty name="fitToCurve" value="1"/>
    </inkml:brush>
  </inkml:definitions>
  <inkml:trace contextRef="#ctx0" brushRef="#br0">251 433 288 0,'0'0'25'0,"0"0"-25"0,0 0 0 0,0 0 0 0,0 0 200 0,0 0 36 16,0 0 6-16,4 8 2 0,5-4-116 0,-9-4-24 15,0 0-4-15,0 0 0 0,0 0-27 0,0 0-5 16,0 0 0-16,0 0-1 0,0 0-11 0,0 0-1 15,0 0-1-15,0 0 0 0,0 0-43 0,0 0-11 16,0-4 0-16,0-4 0 0,0 0 53 0,0-5 9 16,5 5 2-16,-5-8 0 0,4 0-31 0,1 0-5 15,-1-4-2-15,1-1 0 16,0-3-42-16,-1 0-8 0,-4 4-1 0,0-5-1 0,9 5 26 0,-4-4 0 16,-1-1 0-16,1 1 0 0,-1 4 24 0,1 0 9 0,-5 4 3 15,0-1 0 1,0 5-58-16,0 4-11 0,0-4-3 0,-5 0-629 0,-4 0-127 15</inkml:trace>
  <inkml:trace contextRef="#ctx0" brushRef="#br0" timeOffset="705">0 117 1630 0,'37'-8'72'0,"-19"8"16"15,-9 0-71-15,-9 0-17 0,0 0 0 0,0 0 0 16,0 0 128-16,14 0 21 0,-1 4 5 0,5-4 1 0,1 0-73 15,3 0-14-15,-3 4-4 0,3-4 0 0,-3-4 0 16,3 4 0-16,1 4 0 0,0-4 0 0,0 0-51 0,-5 0-13 16,5 0 0-16,-5 0 0 0,0 0 0 0,0 0 0 15,-4 0 0-15,0-4 0 16,-5 4-100-16,4 0-22 0,1 0-5 0,-5-4-1 16,5 4-3-16,-5 0-1 0,0 0 0 0,5-4 0 15,-1 4 7-15,-4-4 1 0,0 4 0 0,-4 0 0 0,4 4 82 0,-9-4 17 16,0 0 3-16,0 0 1 0,0 0 58 0,0 12 12 15,0 4 3-15,0 0 0 0,-9 5 52 0,4-5 12 16,1 4 1-16,-5 0 1 0,4 5-22 0,-4-1-5 16,5-4-1-16,-1 4 0 0,-4-3-27 0,4-1-6 15,-4-4-1-15,9 4 0 0,-4-4-17 0,4 1-4 16,0-17-1-16,-5 12 0 0,5-12-13 0,0 0-2 16,0 0-1-16,0 0 0 0,0 0-18 15,9 4 0-15,-9-4 0 0,9 0 0 0,-4 0 0 0,9-4-9 16,-5-4 1-16,0 0 0 0,4 0 8 0,-3-5 0 0,3 5-9 15,-4 0 9-15,5 0 0 0,-5-4 0 0,0 4 0 16,0 0 0-16,0 0-9 0,1 0 9 0,-6 4-12 0,1-1 12 16,-1 1-15-16,-4 4 4 0,0 0 1 15,0 0 0-15,0 0 10 0,0 0 0 0,0 0 0 0,5 13 0 16,-1-5 0-16,1 0 0 0,-1 4 0 0,1-4 0 16,-1 4 0-16,1-4 0 0,0 0 0 0,4 0 0 15,-5 1 0-15,5-1 0 0,0-4 0 0,1 0 0 16,-1 0 12-16,0-4-1 0,0 0-1 15,5-4 0-15,-5 4 3 0,0-4 1 0,4 0 0 0,-3-4 0 16,-1 3-3-16,0-3-1 0,0 4 0 0,-5-4 0 0,1 0-10 16,0 0 12-16,-1 0-12 0,-4 0 12 0,-4 4-12 0,4-4 0 15,0 8 0-15,0 0 8 0,0 0 0 0,0 0-8 16,-10 0 12-16,10 0-4 0,-13 0 4 0,8 8 1 16,5-8 0-16,-9 8 0 15,5 0-3-15,-6 0-1 0,1 4 0 0,0 4 0 16,5-3-9-16,4-1 12 0,0 4-12 0,9-4 12 0,0 0-12 0,-5 0 8 15,-4 0-8-15,5-3 8 0,4-1-8 0,5-4 0 16,-1 0 0-16,1 0 0 0,0-4 0 0,-1 4-9 16,-4-4 9-16,5 0-13 0,-5-4-1 15,5 4 0-15,-5-4 0 0,5 4-775 16,-1-8-155-16</inkml:trace>
</inkml:ink>
</file>

<file path=ppt/ink/ink3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7:24.091"/>
    </inkml:context>
    <inkml:brush xml:id="br0">
      <inkml:brushProperty name="width" value="0.05" units="cm"/>
      <inkml:brushProperty name="height" value="0.05" units="cm"/>
      <inkml:brushProperty name="fitToCurve" value="1"/>
    </inkml:brush>
  </inkml:definitions>
  <inkml:trace contextRef="#ctx0" brushRef="#br0">60 729 1267 0,'0'0'28'0,"0"0"5"0,0 0 2 0,0 0 1 0,-4-4-36 0,-1-4 0 16,5-5 0-16,0 1 0 0,0 0 58 0,-5 0 5 15,5 0 1-15,0-4 0 0,-4 0 0 0,-1-5 0 16,5 5 0-16,-4-4 0 0,4-4-52 0,-5 3-12 0,5-7 0 0,-4 4 0 15,-1-5 0-15,5 1 0 0,-4 4 0 0,4-4 0 16,-5-1 0-16,0 5 0 0,5 0 0 0,-4-1 0 16,4 1 0-16,0 4 0 0,0 0 0 0,0-1 0 15,0 5 0-15,0 0 0 0,0 0 0 0,0 4 0 16,4 4 0-16,-4-1 0 0,0 5 0 0,0 4 0 16,0 0-48-1,0 0-13-15,0 0-3 0,0 0 0 0</inkml:trace>
  <inkml:trace contextRef="#ctx0" brushRef="#br0" timeOffset="300">142 668 288 0,'0'0'12'0,"5"8"4"0,-5-8-16 0,0 0 0 16,0 0 0-16,0 0 0 0,0 0 220 0,0 0 42 15,0 0 8-15,0 0 2 0,0 0-167 0,4-4-33 16,1-4-6-16,-5 0-2 0,4 0 2 0,-4-4 0 16,0-4 0-16,0-5 0 0,0 1-7 0,0 0-2 15,5 0 0-15,-5-5 0 0,-5-3-41 0,5 4-16 16,0-1 11-16,0-3-11 0,-4 0 24 0,4-1 0 16,-5-3-1-16,5 0 0 0,-4-1-37 0,-1 5-7 15,5 0-2-15,-4 3 0 0,4-3 23 0,0 8 0 16,-5 0 0-16,0-1 0 0,5 5 0 0,0 0 0 0,-4 4 0 15,4 0 0 1,4 0-107-16,1 3-17 0,-10 1-3 0,5 8-1 0</inkml:trace>
</inkml:ink>
</file>

<file path=ppt/ink/ink3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7:20.134"/>
    </inkml:context>
    <inkml:brush xml:id="br0">
      <inkml:brushProperty name="width" value="0.05" units="cm"/>
      <inkml:brushProperty name="height" value="0.05" units="cm"/>
      <inkml:brushProperty name="fitToCurve" value="1"/>
    </inkml:brush>
  </inkml:definitions>
  <inkml:trace contextRef="#ctx0" brushRef="#br0">92 665 576 0,'0'0'51'0,"0"0"-41"0,0 0-10 0,-9 0 0 0,5 0 150 0,-1-4 28 16,5 4 6-16,-9-4 0 0,0-4-49 0,4-1-11 16,-4-3-1-16,5 0-1 0,-1-4-34 0,1 0-8 15,-1 4 0-15,0-5-1 0,1 1-31 0,-1 0-5 16,1-12-2-16,-1 8 0 0,5-1-21 0,0 5-5 16,0-4-1-16,0-4 0 0,5-1-14 0,-5 1 9 15,4 4-9-15,1 0 8 0,-1-9-8 0,1 9 0 16,0 0 0-16,-1 0 0 0,5 3-8 0,-4-3-8 15,4 0 0-15,0 8-1 16,0-9-115-16,-4 9-22 0,4 0-5 0</inkml:trace>
  <inkml:trace contextRef="#ctx0" brushRef="#br0" timeOffset="-1604">406 519 633 0,'0'0'56'0,"0"0"-44"0,0 0-12 0,0 0 0 0,0 0 194 16,0 0 37-16,0 0 7 0,0 0 2 16,0 0-91-16,0 0-17 0,0 0-4 0,0 0-1 0,0 0-50 0,0 0-9 15,0 0-3-15,0 0 0 0,0 0-16 0,0-8-3 16,0-4-1-16,5 4 0 0,-5 0-21 0,0 0-4 16,5-1 0-16,-5 1-1 0,0 0-19 0,0 0 0 15,-5 0 0-15,5 8 0 0,0 0 0 0,0-8 0 16,0-4 0-16,-5 4 0 0,5-4-16 0,0-1 4 15,0 1 0-15,0 0 0 16,5 4-184-16</inkml:trace>
  <inkml:trace contextRef="#ctx0" brushRef="#br0" timeOffset="-1426">347 167 1638 0,'0'0'72'0,"0"0"16"0,0 0-71 16,0 0-17-16,0 0 0 0,0 0 0 0,9-4 94 0,0-4 15 0,-4 4 3 0,-5 4 1 15,0 0-75-15,0 0-15 0,9-8-3 0,-9 8-1 16,-9-12-50-16,0 3-9 16,9 9-3-16,0 0-557 0,-5-12-112 0</inkml:trace>
  <inkml:trace contextRef="#ctx0" brushRef="#br0" timeOffset="-1127">598 402 403 0,'0'16'36'0,"0"-16"-36"15,0 12 0-15,0 0 0 0,0-4 336 0,-5 0 61 16,5 4 12-16,-4 5 3 16,-6-5-263-16,6 4-52 0,-1 0-10 0,-4 0-3 0,5-8-16 0,-1 9-3 0,1-5-1 0,-1 0 0 15,0-4-51-15,1 4-13 0,-1-8 0 0,5-4 0 16,-4 8 0-16,4-8 0 0,0 0 0 0,0 0-714 15,0 0-146-15</inkml:trace>
  <inkml:trace contextRef="#ctx0" brushRef="#br0" timeOffset="-773">821 296 1728 0,'0'0'38'0,"0"9"8"15,0 3 2-15,4 0 0 0,-4 0-39 0,0-4-9 0,0 4 0 0,0-4 0 0,0 4 104 0,0 5 20 16,0-5 3-16,-4 4 1 0,4-4-103 0,-5 4-25 16,1 5 0-16,-1-5 0 0,-4 0 0 0,4 0 0 15,-4 0 0-15,5 0 0 16,-1-3 0-16,1 3 0 0,-5-8 0 0,4 4 0 0,-4-4 0 0,4-4 0 16,1 0 0-16,4-4 0 0,-9 4 24 0,4 0-1 0,5-4 0 15,0 0 0 1,-9-4-242-16,4 0-48 0,-8-16-9 0,13 20-3 0</inkml:trace>
  <inkml:trace contextRef="#ctx0" brushRef="#br0" timeOffset="-526">734 74 691 0,'0'0'61'16,"0"0"-49"-16,0 0-12 0,0 0 0 15,0 0 233-15,0 0 44 0,0 0 9 0,0 0 2 0,0 0-155 0,0 0-30 16,0 0-7-16,0 0 0 0,0 0-49 0,0 0-10 16,0 0-1-16,0 0-1 0,0-8-24 0,0 8-11 15,5-8 10-15,-5 8-10 16,0 0-100-16,0 0-27 0,0 0-5 0</inkml:trace>
  <inkml:trace contextRef="#ctx0" brushRef="#br0" timeOffset="516">1089 576 633 0,'0'0'56'0,"0"0"-44"15,0 0-12-15,0 0 0 0,0 0 194 0,9-4 37 16,-4-4 7-16,0-1 2 0,-1 1-96 0,1 0-18 0,-1 0-4 16,-4 0-1-16,0-4-46 0,0 0-10 0,5 0-1 0,-5-5-1 15,0 1-23-15,0 4-5 0,-5-4-1 0,5 0 0 16,-4-8-18-16,-1-1-4 0,1 1-1 0,-1 0 0 16,5-1-11-16,0-3 0 0,0 4 9 0,-5-1-9 15,-4 1 0-15,0 4 0 0,5-4 0 0,-5 7 0 16,-1-3-14-16,1 4-7 0,0 4-2 15,5 0 0-15,-5 0-153 16,4 4-32-16,0 4-5 0,5 4-2 0</inkml:trace>
  <inkml:trace contextRef="#ctx0" brushRef="#br0" timeOffset="833">1322 276 1958 0,'0'0'43'0,"0"0"9"0,9 0 1 0,4-4 3 0,-13 4-45 0,9 0-11 16,5 0 0-16,-5 0 0 0,0-4 53 0,5 4 9 0,0 0 2 0,-1 0 0 15,1 0-52-15,0 4-12 0,-5-4 0 0,4 4 0 16,-4-4 0-16,-9 0 0 0,14 0 0 0,-14 0 0 31,5 8-100-31,-5-8-22 0,0 0-5 0,0 0-1 0</inkml:trace>
  <inkml:trace contextRef="#ctx0" brushRef="#br0" timeOffset="1240">1804 495 576 0,'0'0'51'0,"0"0"-41"16,0 0-10-16,0 0 0 0,0 0 147 0,0 0 27 15,0 0 6-15,0 0 0 0,-4-8-84 0,4 8-16 16,0-8-4-16,0-1-1 0,-5-3-14 0,0 4-2 15,1-4-1-15,-1 0 0 0,-4 4-42 0,0-4-8 16,0-4-8-16,0-1 12 0,4-3 23 0,-4 4 5 16,0-4 0-16,0-1 1 0,0 1-26 0,0 0-6 15,4 0-1-15,1 0 0 0,-5-1-8 0,4 1 0 16,1 4 0-16,4 0 8 0,-5-1 4 0,10 1 1 0,-5 0 0 16,4 4 0-16,-4 0-13 0,5 0 0 0,4-4 0 0,-5 7 0 15,5-3 0-15,-4 4 0 0,4 0-9 0,0 4 9 31,-9 4-62-31,0 0-6 0,0 0-2 0,14 0-722 0</inkml:trace>
  <inkml:trace contextRef="#ctx0" brushRef="#br0" timeOffset="1715">1954 236 1198 0,'0'0'53'0,"0"0"11"0,0 8-51 0,5 0-13 16,-1 0 0-16,1 0 0 0,-5 4 99 0,0-4 17 16,0 5 3-16,0-5 1 0,5 4-45 0,-5 0-9 15,0-12-2-15,0 12 0 0,0 0-29 0,0-12-7 16,0 0 0-16,0 0-1 0,0 0-27 0,0 0 0 15,0 16 0-15,0-16 0 0,0 0 0 0,0 0 0 16,0 0 0-16,0 0 0 0,0 0 33 0,0 0 2 16,0 0 0-16,0 0 0 0,0 0-27 0,0 0-8 15,0 0 0-15,0 0 0 0,0 0 0 0,-5-8 0 0,5 0 8 0,0 0-8 16,5 0 0-16,-5 0 0 0,0-4 8 16,4 0-8-16,5 4 0 0,-4-1 0 0,-1-3 8 15,-4 4-8-15,5 0 0 0,4-4 8 0,-4 4-8 0,4 0 0 16,-5 0 8-16,1 0-8 0,8 4 0 0,-8-1 0 15,0 1 9-15,-1 0-9 0,5 4 0 0,-9 0 9 16,0 0-9-16,9 4 8 0,-4 0-8 0,-5-4 8 16,4 13-8-16,1-1 0 0,0 0 9 0,-1-4-9 15,1 8 0-15,-5-4 8 0,0 0-8 0,4 1 0 16,-4-13 0-16,5 12 0 0,-5 4 0 0,0-16 8 16,0 12-57-16,0-12-11 15,0 12-3-15</inkml:trace>
  <inkml:trace contextRef="#ctx0" brushRef="#br0" timeOffset="1965">2337 321 1497 0,'0'0'66'0,"0"12"14"0,0-12-64 16,0 12-16-16,0 4 0 0,-5 4 0 0,1-3 106 0,4 3 18 15,-5-4 3-15,5 0 1 0,-9 0-103 0,9 1-25 16,-5-1 0-16,1 0 0 0,-1-4 0 0,1-4 0 0,4 0 0 16,0-8 0-1,-5 8-97-15,5-8-25 0,0 0-5 0,0 0-1 0</inkml:trace>
  <inkml:trace contextRef="#ctx0" brushRef="#br0" timeOffset="2571">2492 434 1036 0,'0'0'46'0,"0"0"10"0,0 0-45 0,0 0-11 0,0 0 0 0,0 0 0 0,0 0 53 0,0 0 9 16,0 0 2-16,0 0 0 0,0 0 0 0,0 0 0 16,0 0 0-16,0 0 0 0,0 0-52 0,0 0-12 15,0 0 0-15,0-8 0 0,0 0 0 0,4-4 0 16,-4 4 0-16,5-4 0 0,-5-5 0 0,4 5 0 15,-4 4 0-15,5 0 0 16,-1 4 54-16,1-4 8 0,4-4 2 0,0 8 0 0,0-4-55 0,-4-1-9 16,4 1 0-16,0 0 0 0,-4 0 0 0,-1 4 0 15,-4 4 0-15,9 0 0 0,0-8 23 0,-9 8-1 16,0 0 0-16,9 8 0 0,-9-8-14 0,14 0-8 16,-14 0 10-16,9 12-10 0,-9-12 17 0,9 8-2 0,-4 5-1 15,4-1 0-15,-9-12 56 0,5 12 11 0,-1 4 3 0,1 0 0 31,-5-16-104-31,4 12-21 0,-4-12-4 0,0 0-1 0,0 0 46 0,0 0 0 0,0 0 12 0,0 0-2 16,0 0-10-16,0 0 0 0,0 0 0 0,0 0 8 16,0 0-8-16,0 0 0 0,0 0-12 0,0 0 12 15,0 0 0-15,0 0 0 0,0 0 0 0,0 0 0 16,5-4 0-16,-1 0 0 0,-4 4 0 0,0 0 0 16,5-4 0-16,-5 0 0 0,4 0 0 0,1 0 0 15,-1-4-24-15,1 4 4 0,0-4 0 16,-5 8 0-16,0 0 33 0,0 0 7 0,0 0 2 0,0 0 0 15,0 0-35-15,0 0-7 0,0 0-2 0,0 0 0 0,0 0 22 16,0 0 0-16,0 0 0 0,0 0 0 0,9 12 0 16,-9-12 0-16,0 16 0 0,0-16 0 0,4 12 0 15,1 0 0-15,-5-3 0 0,4 3 0 16,-4-12-116-16,0 12-20 0,0 4-3 16,5-8-591-16</inkml:trace>
  <inkml:trace contextRef="#ctx0" brushRef="#br0" timeOffset="2854">2851 523 1213 0,'0'0'53'0,"9"0"12"0,0-4-52 0,1 4-13 0,-10 0 0 0,9-4 0 16,0-4 111-16,0 4 19 0,-5-4 4 0,6 0 1 16,-1 0-61-16,-5-1-12 0,1-3-2 0,-1 0-1 15,1-4-27-15,-5 0-4 0,0-4-2 0,0-1 0 16,0-3-26-16,-5 0 8 0,-4-5-8 0,0 5 0 16,-5-4 0-16,1 4 0 0,-5-1 0 0,4 1 0 15,-4 0 0-15,4 3 0 0,0 5 0 0,-4-4 0 16,5 4-100-16,-1 4-26 0,0 0-5 0</inkml:trace>
  <inkml:trace contextRef="#ctx0" brushRef="#br0" timeOffset="5218">3229 649 1267 0,'0'0'28'0,"0"0"5"0,0 0 2 0,0 0 1 0,0 0-36 0,0 0 0 0,0 0 0 0,0 0 0 15,0 8 109-15,0-8 15 0,0 0 4 0,0 0 0 16,0 0-103-16,0 0-25 0,0 0 0 0,0 0 0 16,0 0 56-16,0 0 7 0,0 0 1 0,-4-4 0 15,4-9-52-15,0 5-12 0,0-4 0 0,-5 0 0 16,5-4 0-16,-5 0 0 0,5 0 0 0,0-1 0 15,-4-7 0-15,-1 0 0 0,5 4 0 0,0-5 0 16,-4 5 0-16,4-4 0 0,9-5 0 0,-9 1 0 16,0 4 0-16,0-5 0 0,0 5 0 0,0 0 0 15,0-4 0-15,0 7 0 0,0 1 0 0,0 0 0 0,0 8 31 16,0-4 3-16,-5 3 1 0,5 1 0 16,0 12-60-16,0 0-12 0,0 0-3 0,0 0 0 15,0 0-124-15,0 0-26 0,0 0-5 0,0 0-1 0</inkml:trace>
  <inkml:trace contextRef="#ctx0" brushRef="#br0" timeOffset="5548">3420 669 1036 0,'0'0'23'0,"0"0"5"0,0 0 0 0,0 0 1 0,0 0-29 0,0 0 0 0,0 0 0 0,0 0 0 16,0 0 76-16,0 0 8 0,0 0 3 15,0 0 0-15,0 0-11 0,-4-4-1 0,-1-4-1 0,-4 0 0 16,5-5-34-16,-1 1-8 0,-4-4 0 0,4 0-1 16,1-4 26-16,-1-5 6 0,1-3 1 0,-1 0 0 15,-4 3-52-15,5-3-12 0,-1-4 0 0,0-1 0 16,-4 1 0-16,5 0 0 0,-1 3 0 0,5 1 0 15,-4 0 37-15,-1-1 5 0,1 1 1 0,-1 8 0 16,5-5-18-16,0 5-3 0,0 0-1 0,0 4 0 16,0 0-21-16,0 3 0 0,0-3 0 0,0 8 0 15,0 8-120-15,0 0-28 0,0 0-5 0,0 0-403 16,0 0-80-16</inkml:trace>
  <inkml:trace contextRef="#ctx0" brushRef="#br0" timeOffset="6420">3648 725 806 0,'0'0'17'0,"0"0"4"15,0 0 1-15,0 0 2 0,0 0-24 0,0 0 0 0,0 0 0 0,0 0 0 0,9-4 56 0,-9 4 6 16,5-8 2-16,4 0 0 0,-5 4 0 0,1-4 0 15,-1 0 0-15,1 4 0 0,-5 4 0 0,5-4 0 16,4-4 0-16,0 4 0 0,-5-4-52 0,-4 8-12 16,9-4 0-16,1 0 0 0,-6 0 54 0,-4 4 8 15,0 0 2-15,9-5 0 0,0 1-52 0,-9 4-12 16,0 0 0-16,9 0 0 0,0 0 0 0,1 4 0 16,-10-4 0-16,9 5 0 0,-9-5 0 0,0 0 0 15,4 8 0-15,5 0 0 0,-9-8 0 0,9 8 0 16,-4 0 0-16,-5-8 0 0,0 0 24 0,5 8 3 15,-1 4 0-15,-4-12 0 0,0 8-15 0,0 4-4 0,5-4 0 16,-5 1 0-16,0-9-8 0,0 8 0 0,0-8 0 16,-5 4 0-16,5-4 0 0,-4 8 0 0,-6-4 0 0,10-4 0 31,0 0-26-31,-9 8-7 0,9-8-2 0,-9 0 0 0,9 0 35 0,-9 0 0 0,0 0 0 0,0 0 0 16,0-8 0-16,4 4 0 0,5 4 0 0,-9-8 0 15,-4 0 0-15,3-1 0 0,1 1 0 0,0 0 0 16,-4 0 0-16,3 0 0 0,1 0 0 0,-4 0 0 15,-1 0 0-15,5 0 0 0,0 4 0 0,0 0 0 16,4 0 0-16,-4 0 0 0,0 4 0 0,0 0 0 16,0 4 44-16,4 0 16 0,-4 0 4 0,5 4 0 15,-6 0-52-15,6-4-12 0,-1 4 0 0,1 4 0 16,-1-4 0-16,5 0 0 0,0-8 0 0,-4 12 0 16,4-3-11-16,0-9-5 0,0 0 0 0,4 8-1 0,-4-8 27 15,5 12 6-15,-5-12 0 0,9 4 1 0,-9-4-1 16,0 0-1-16,14 4 0 0,-14-4 0 0,9 0-3 0,4-4-1 15,-4 4 0-15,5-4 0 0,-9 0-11 0,8 0 0 16,-13 4 0-16,9-4 0 0,0 4 0 0,5-4 0 16,-5-4-12-16,0 3 12 15,-9 5-177-15,0 0-28 0,19-8-6 0,-19 8-1 0</inkml:trace>
  <inkml:trace contextRef="#ctx0" brushRef="#br0" timeOffset="7290">4190 495 403 0,'0'0'17'0,"0"0"5"0,0 0-22 0,0 0 0 16,0 0 0-16,0 0 0 0,0 0 170 0,0 0 30 15,0 0 5-15,0 0 2 0,0 0-93 0,0 0-18 0,0 0-4 16,0 0-1-16,0 0-31 0,0 0-5 0,0 0-2 16,0 0 0-16,0 0-13 0,0 0-2 0,0 0-1 0,0 0 0 15,0 0-15-15,0 0-3 0,0 0-1 16,0 0 0-16,-5-8-6 0,1 4-2 0,4 4 0 0,-9-4 0 15,-1 0-10-15,1-5 0 0,-4 5 0 0,-1-4 8 16,5 4-8-16,-5-4 0 0,1 0 0 0,-1 4 0 16,0 0 0-16,1 0 0 0,-1 0 0 0,0 0 0 15,1 0 0-15,4 0 0 0,-1 4 0 0,1 0 0 16,-4 0 0-16,-1 0 8 0,10 0-8 0,-6 0 0 16,6 0 0-16,4 0 8 0,-9 0-8 0,9 0 0 15,0 0 8-15,0 0-8 0,0 0 8 0,0 0-8 0,0 0 8 16,0 0-8-16,-5-4 8 0,5 4-8 0,0 0 0 0,0 0 0 15,0 0 8-15,5-8-8 0,-5 0 0 0,0 8 0 16,0 0 0-16,0 0 0 0,4-9 0 0,-4 9 0 16,9-4 0-16,1 0 0 0,-10 4 0 0,4-4 0 15,10 0 0-15,-10 0 0 0,-4 4 0 0,14-4 0 16,-10 0 0-16,10 0 0 0,-5 4 17 0,0-4 2 16,5 0 0-16,-5 0 0 0,5-4-31 0,-5 4-5 15,0 0-2-15,5 0 0 0,-5 0 42 0,0 0 8 16,5 0 1-16,-5-1 1 15,0 1-53-15,4 4-10 0,-8-4-2 0,4 4-1 0,0 0 55 0,-4-4 11 16,4 0 3-16,-9 4 0 0,0 0-36 0,0 0 0 16,9 0 0-16,-9 0-9 15,0 0-108-15,0 0-22 0,0 0-4 0,0 0-633 0</inkml:trace>
  <inkml:trace contextRef="#ctx0" brushRef="#br0" timeOffset="7624">3989 600 172 0,'0'0'16'0,"0"0"-16"16,0 0 0-16,0 0 0 0,14-4 246 0,-5 4 46 15,-9 0 10-15,9 0 2 0,0 0-150 0,1 0-30 16,-1 0-5-16,-9 0-2 0,13 4-42 0,-4-4-9 16,1 4-2-16,-1-4 0 0,4 0-32 0,-4 0-6 15,1 0-2-15,3 0 0 0,-4 4-16 0,0-4-8 16,-4 0 8-16,4 0-8 0,-9 0 0 0,9 4-12 15,-9-4 0-15,0 0-580 16,9-4-116-16</inkml:trace>
  <inkml:trace contextRef="#ctx0" brushRef="#br0" timeOffset="8252">4399 608 230 0,'0'0'10'0,"0"0"2"0,0 0-12 0,0 0 0 0,0 0 0 0,0 0 0 0,0 0 221 16,0 0 42-16,0 0 8 0,0 0 1 0,0 0-168 0,0 0-35 15,9-4-6-15,-9 4-2 0,5-4-22 16,-5 4-5-16,4-8-1 0,1 0 0 0,0 0 3 0,-5 0 0 16,4 0 0-16,-4-5 0 0,5 1-11 0,-5 0-1 15,0-4-1-15,0 4 0 0,-5 0-14 0,5-5-9 16,-4-3 12-16,4 8-12 0,-5-4 0 0,5 0 0 16,0 0 0-16,0-1 0 0,0 5 10 0,0 4-10 15,0 0 8-15,0 0-8 0,5-4 8 0,-5 4-8 16,0 8 0-16,0 0 8 0,4-8 2 0,-4 8 0 15,0 0 0-15,9 0 0 0,-9 0 1 0,9 8 0 16,5-4 0-16,-5 4 0 0,-4 4-11 0,4-4 0 16,0 4 0-16,5-4 0 0,-5 4 0 0,0-3 0 15,9 7 0-15,-4-4 0 0,-1 0 0 0,-4 0 0 16,0 4-9-16,5-4 9 0,0-3 0 0,-10-1 0 16,-4-8 0-16,14 8 0 0,-5 0 0 0,0 0 0 15,-9-8-8-15,0 0 8 0,0 0 17 0,14 4 7 0,-14-4 2 0,0 0 0 31,0 0-72-31,9 4-14 0,-9-4-4 0,0 0 0 0,0 0 103 0,0 0 20 0,9-8 4 0,-9 8 1 16,9-12-64-16,-4 0-13 0,-1-1-3 16,-4-3 0-16,5 4 16 0,-1 0 8 0,-4 0 0 0,0 0-8 15,5-4 13-15,-5-5-4 0,0 5-1 0,0-4 0 16,0-4-8-16,0 3 0 0,0 1 0 0,0-4 0 16,0 0 0-16,0 3 0 0,-5 1 0 0,5 4 0 15,0 0 0-15,0 0 0 0,0 3 0 0,0 1 0 16,0 0 0-16,5 4 0 0,-5 8 0 0,0 0 0 15,0 0 0-15,0 0 0 0,0 0 0 0,0 0-575 16,0 0-120-16</inkml:trace>
</inkml:ink>
</file>

<file path=ppt/ink/ink3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7:37.155"/>
    </inkml:context>
    <inkml:brush xml:id="br0">
      <inkml:brushProperty name="width" value="0.05" units="cm"/>
      <inkml:brushProperty name="height" value="0.05" units="cm"/>
      <inkml:brushProperty name="fitToCurve" value="1"/>
    </inkml:brush>
  </inkml:definitions>
  <inkml:trace contextRef="#ctx0" brushRef="#br0">90 81 633 0,'0'0'56'0,"0"0"-44"0,0 0-12 0,0 0 0 0,0 0 81 0,0 0 15 16,0 0 2-16,0 0 1 0,0 0-39 16,0 0-8-16,0 0-2 0,0 0 0 0,0 0-29 0,0 0-5 15,0 0-2-15,0 0 0 0,0 0-14 0,0 0 0 16,0 0 0-16,0 0 0 0,0 0 28 0,0 0 4 15,0 0 0-15,0 8 0 0,0-8-16 0,5 13-4 16,-5-13 0-16,0 12 0 0,0 0 16 0,0 0 4 16,0 4 0-16,0 0 0 0,4 1 0 0,-4 7 0 15,0 0 0-15,5 0 0 0,-1 9-8 0,1-1-2 16,-5 1 0-16,4 3 0 0,-4 4 6 0,5 9 0 16,-5 0 1-16,0 7 0 0,0-3-16 0,0 8-3 15,0 3-1-15,0 1 0 0,0 4-1 0,-5 0 0 16,1 8 0-16,4-1 0 0,-5 1 0 0,1-8-8 15,4 4 12-15,-5 0-4 0,1-4-8 0,-5-1 0 16,9 5 0-16,-5 4 0 0,-4 0 0 0,9-4 0 0,-9-4 0 16,4 4 0-16,1-5 0 0,-1 5 0 15,1-4 0-15,-1 4 0 0,5-4 8 0,-5 3 0 0,5-3 0 16,-4 0 0-16,-1-4 20 0,1 0 3 0,-1-5 1 16,5 5 0-16,-4 0-32 0,-1-5 0 0,5 1-11 15,0 4 11-15,-4-4 0 0,4-9 0 0,-5 1 0 16,5-5 12-16,5-3-12 0,-5-5-11 0,4-7 3 15,5-1 0-15,-9-8-16 16,9 1-2-16,-4-9-1 0,-1-4-831 0</inkml:trace>
  <inkml:trace contextRef="#ctx0" brushRef="#br0" timeOffset="1561">95 0 1105 0,'0'0'48'0,"0"0"12"0,0 0-48 0,0 0-12 15,0 0 0-15,9 4 0 0,-9-4 60 0,13 0 9 16,-3 0 3-16,3 5 0 0,-4-1-13 0,5-4-3 16,0 4 0-16,4-4 0 0,-5 0-35 0,1 4-7 15,13-4-2-15,-4 0 0 0,-5 0 8 0,10 0 2 16,-10 0 0-16,9-4 0 0,-4 4 6 0,4 0 0 16,5 0 1-16,-4 0 0 0,3 0-7 0,1-4-2 15,-4 8 0-15,3-4 0 0,1 0 1 0,0 4 0 16,0-4 0-16,4 4 0 0,-4-4-5 0,0 4-2 15,0 0 0-15,0 0 0 0,0-4-2 0,0 4-1 16,4-4 0-16,-4 4 0 0,0-4-25 0,0 0-5 16,-5 0-1-16,5 0 0 0,0 4 20 0,0-4 0 0,0 0 0 15,-1 0 0-15,-3 0 24 0,4 0 9 16,-5 0 2-16,5 0 0 0,0 0-26 0,-5 0-9 0,0 0 0 16,5 0 9-16,-9 0 14 0,4 0 2 0,5 0 1 15,-5-4 0-15,5 4-26 0,-4-4 0 0,-1 4 0 16,0 0 0-16,1 0 0 0,3 0-19 0,-3 0 3 15,-5 0 1-15,4-4 24 0,0 4 5 0,-4 0 1 0,4 0 0 16,1 0-15-16,-1 4 0 0,-4-4 0 16,-1 0 0-16,1 0 0 0,0 0 0 0,0 4 0 0,-1-4 0 15,6 0 0-15,-5 0 0 0,-1 4 0 0,1-4 0 16,0 4 14-16,0-4 0 0,-1 0 0 0,1 4 0 16,0-4-22-16,4 0-5 0,1 0-1 0,-1 4 0 15,-9 0 32-15,9-4 6 0,1 0 2 0,-6 0 0 16,1 0-42-16,0 0-8 15,0 0-1-15,-1 4-1 0,1-4 26 0,0 0 0 0,4 0 0 0,-4 0 0 0,0 0 20 16,-5 0 8-16,0 0 3 0,0 0 0 0,1-4-31 16,-6 8 8-16,6-4-8 0,-1 0 0 0,0 0 0 0,5 0 8 15,-5 0-8-15,0 0 0 0,0 4 9 0,1-4-9 16,-1 0 8-16,5 0-8 0,-5 0 0 0,5-4 0 16,-1 4 8-16,1 0-8 0,-5 0 0 0,5-4 0 15,-5 4 0-15,0 0 0 0,1 0 0 0,-1 0 0 16,0-4 0-16,-4 4 0 0,4-4 0 0,-4 4 0 15,-1 0 0-15,-4 0 0 0,10-4 0 0,-10 4 0 16,4-4 0-16,1 4 0 0,-5-4 0 0,5 4 0 16,4 0 0-16,-4 0 0 0,-1 0 19 0,1 0 5 15,0 0 0-15,4 0 1 0,-4 0-37 0,-1 0-8 16,-4 0-2-16,5 0 0 0,-14 0 35 0,14 0 7 0,-1-4 2 16,-4 4 0-16,-9 0-35 0,14 0-7 0,-5 0-2 15,5 0 0-15,-5 0 22 0,0-4 0 0,-9 4 0 16,9 0 0-16,-9 0 0 0,14 0 0 0,-5 0 0 15,5 0 0-15,-5 0 0 0,0 0 0 0,0 0 0 0,5 0 0 16,-10 0 0-16,5-4 0 0,0 4 0 0,5 0 0 16,-10 0 13-16,10 0 7 0,0 0 2 0,-5 0 0 15,0 0-34-15,5 0-6 0,-5 0-2 0,0 0 0 16,-9 0 32-16,4 0 7 0,6 0 1 0,-6 4 0 16,5-4-34-16,-9 0-6 0,0 0-2 0,9 0 0 0,-9 0 22 15,0 0 0-15,0 0-9 0,5 0 9 0,-5 0 0 16,9 0 0-16,-9 0 0 0,5-4 0 0,-5 4 0 0,9 0 0 15,-9 0 0-15,0 0 0 0,0 0 16 0,0 0 6 16,9 0 2-16,-9 0 0 0,0 0-24 16,9 4 0-16,0-4 0 0,-9 0 0 0,9 4-13 0,-9-4-7 15,5 4-2-15,4 4 0 0,-9-8 35 0,4 4 7 16,1 4 2-16,-1 4 0 0,1 0-35 0,-5 1-7 16,4 3-2-16,-4 0 0 0,5 0 22 0,-5 0 0 15,0 5 0-15,0 3 0 0,5-4 0 0,-5 4 0 16,4 5 0-16,1 3 0 0,-5-4 0 0,0 5 0 15,9 3 0-15,-5 1 0 0,1-1 0 0,-1 0 0 16,1 5 9-16,0 3-9 0,-1-3 0 0,1 3 8 16,4 1-8-16,0-1 0 0,-5 1 0 0,1 4 0 15,0-5 0-15,-1 5 8 0,5-5 4 0,-4 9 2 16,-1-5 0-16,1 1 0 0,-1 4-22 0,1-5-5 0,0 5-1 16,-1-1 0-16,-4-3 14 0,5 8 0 0,-5-5 0 15,0 9 0-15,0 4 0 0,0-5 0 0,0 9 0 0,0 0 0 16,0 4 0-16,-5 0 0 0,1-1-8 0,4 9 8 15,-5-4 0-15,5 4 16 0,-5-8-3 0,5 0-1 16,-4-4-12-16,4-1 0 0,0 1 0 0,0-8 0 16,0-4 0-16,4-5-10 0,-4-3 0 0,5-5 0 15,4 1 10-15,-4-5 0 0,4 1 0 0,-5-5 0 16,1-3 0-16,-1-5 0 0,5-4 0 0,-9-8-8 16,5 1-172-1,-5-1-33-15,0-16-7 0</inkml:trace>
  <inkml:trace contextRef="#ctx0" brushRef="#br0" timeOffset="2634">359 3359 172 0,'0'0'16'0,"0"0"-16"16,0 0 0-16,0 0 0 0,0 0 152 0,13 4 27 15,1 0 5-15,-5-4 2 0,5-4-106 0,-14 4-20 16,0 0-5-16,9 0-1 0,9-4 4 0,0 4 1 0,-4 0 0 0,9-4 0 16,0 0 5-16,-1 0 2 0,6-4 0 0,-1 4 0 15,0-4-10-15,1 8-1 0,3-4-1 0,-3 0 0 16,4-4-11-16,-1 4-3 0,1 4 0 0,0-4 0 15,0 4-12-15,0-4-4 0,-5 4 0 0,5 0 0 16,5 0 7-16,-6 0 1 0,-3 0 0 0,8 0 0 16,-4 0-16-16,0 4-4 0,4 0 0 0,5 4 0 15,-9-4 6-15,5 0 1 0,4 0 0 0,0 0 0 16,-5 0 9-16,0-4 3 0,1 0 0 0,-1 0 0 16,1-4-31-16,-5 4 0 0,9-4 0 0,-10 4 0 15,1-4 8-15,0 4-8 16,0-4 0-16,0 4 0 0,-5-4 12 0,5 0-4 0,0 4-8 0,0-4 12 15,0 4-12-15,-5 0 8 0,0-4-8 0,5 4 0 0,-9 0 12 0,0 4-3 16,4-4-1-16,-4 0 0 0,4 0 0 16,-4 0 0-16,4 4 0 0,0-4 0 0,-4 0 0 15,9 0 0-15,0 0 0 0,4 0 0 0,-8 0 2 16,4 0 0-16,-1 0 0 0,-3 0 0 0,8-4 6 0,-4 4 2 16,0-4 0-16,4 0 0 15,1 0-18-15,-5 0-9 0,-5 0 1 0,5 4 0 0,-5-9 8 0,5 5 0 16,-5 0 0-16,5-4 0 0,-4 0 0 15,3 4 0-15,1 0 0 0,0-4 0 0,0 8 0 0,0-4 0 16,9 8 8-16,-9-4-8 0,0 0 15 0,-5 0-2 16,-4 0 0-16,4 4 0 0,-4 0-13 0,4-4 0 15,-4 4 0-15,0 0 0 0,-5-4 8 0,5 4-8 16,-1-4 11-16,-3 4-11 0,3-4 0 0,-3 0 0 16,-6 0 0-16,5 4 0 0,-4-4 0 0,0 0 0 15,-1 0 0-15,6 0 0 0,-6-4 0 0,5 4 0 0,-4 4 0 16,4-4 0-16,-4-4 8 0,0 4-8 15,4 0 0-15,0 4 0 0,-4 0 0 0,4 0 0 0,-9 0 0 16,5 0 0 0,-5 1-106-16,0-1-15 0,-9-4-3 0,0 0-550 0,0 0-110 0</inkml:trace>
  <inkml:trace contextRef="#ctx0" brushRef="#br0" timeOffset="5165">1998 1874 1180 0,'0'0'52'0,"0"0"12"0,0 0-52 0,0 0-12 16,0 0 0-16,0 0 0 0,0 0 126 0,0 0 22 16,0 0 5-16,0 0 1 0,0 0-60 0,0 0-12 15,0 0-2-15,0 0-1 0,0 0-30 0,0 0-5 16,0 0-2-16,0 0 0 0,0 0-12 0,0 0-2 16,4-4-1-16,-4 4 0 0,0 0-11 0,5-8-3 15,-5 8 0-15,4-8 0 0,-4 8-13 0,0 0 11 16,0-12-11-16,0 12 10 0,0 0-10 0,0 0 8 0,0 0-8 15,-4-4 8-15,-5 0-8 0,0 4 10 0,0 4-10 0,-1 0 10 16,1-4-10-16,5 4 0 0,-5 0 9 0,0 4-9 16,4 0 0-16,0 0 9 0,1 0-9 0,-1 4 0 15,1-4 9-15,4 5-9 0,0-5 0 0,4 4 9 16,1-4-9-16,-1 0 0 0,1 0 0 0,4-4 8 16,0 4-8-16,0 0 0 0,0-8 0 0,1 4 0 15,-1-4 0-15,0 0 13 0,0-4-1 0,-9 4-1 16,0 0-1-16,9-4 0 0,5-4 0 0,-5 0 0 15,-5 0-10-15,5 0 0 0,-4-4 9 0,-5 12-9 16,4-8 0-16,-4 8 0 0,5-16 0 0,-5 3 0 16,0 13 0-16,0-4 0 15,-5-4 0-15,1 0 0 0,-1 4 0 0,1 0 0 0,-5 4 0 0,0 0 0 16,9 0 0-16,-10 0 9 0,-3 8-9 0,4-4 0 16,9-4 12-16,-9 4-12 0,0 4 12 0,4 0-12 0,-4 1 11 0,4 3-11 15,5 0 10-15,0-12-10 0,0 0 0 0,0 8 8 16,0-8-8-16,0 12 0 0,0-12 0 0,5 4 0 15,-1 4 0-15,-4-8 0 0,0 0 0 0,10 0 0 16,-6 0 0-16,-4 0 0 0,0 0-10 0,9-4 10 16,-4 0-8-16,4 0 8 0,-5 0 0 0,1 0-10 15,-5 4 10-15,4-8 0 16,1 4-88-16,-5 4-12 0,0 0-1 0,9-4-909 0</inkml:trace>
  <inkml:trace contextRef="#ctx0" brushRef="#br0" timeOffset="6474">1998 2675 806 0,'0'0'36'0,"-5"0"7"0,5 0-35 0,0 0-8 15,-9 0 0-15,9 0 0 0,0 0 53 0,0 0 9 16,-4 0 2-16,-6-4 0 0,10 4 0 0,0 0 0 15,-9-4 0-15,5 0 0 0,-1 0 0 0,5 4 0 0,-9-4 0 0,5 0 0 16,-6-4-52-16,6 0-12 0,-5-4 0 0,4 4 0 16,-4 4 15-16,9 4 0 0,-4-12 0 0,-1 3 0 15,-4-7-15-15,9 4 0 0,-5-4 0 0,5-4 0 16,0-1 0-16,0 1 0 0,0 0 0 0,5 0 0 16,-1-5 0-16,1 5 9 0,0 0-9 0,4 0 8 15,0 0-8-15,0-1 8 0,-5 5-8 0,6 4 8 16,3-8-8-16,-4 8 0 0,5-1 0 0,-5 5-472 15,0 0-88-15</inkml:trace>
  <inkml:trace contextRef="#ctx0" brushRef="#br0" timeOffset="7219">2139 2558 345 0,'0'0'31'0,"0"0"-31"15,0 0 0-15,0 0 0 0,0 0 211 0,0 0 36 0,0 0 7 0,0 0 2 16,0 0-154-16,0 0-30 0,0 0-7 0,0 0-1 16,0 0 0-16,0 0 0 0,0 0 0 0,0 0 0 15,0 0-12-15,0 0-4 0,0 0 0 0,0 0 0 16,0 0-13-16,0 0-3 0,4-8-1 0,-4 0 0 15,0-4-15-15,0 4-4 0,5 0 0 0,-5-5 0 16,0 5-12-16,5-4 9 0,-1 4-9 0,1 0 8 16,-1-4-8-16,-4 4 0 0,5-4 0 0,-1 4 8 15,-4 8-8-15,0 0 0 0,9-5 0 0,-9 5 8 16,0 0 0-16,0 0 0 0,9-4 0 0,-9 4 0 16,0 0 3-16,10 0 0 0,-10 0 0 0,4 9 0 15,1-5-3-15,-1 4 0 0,1 0 0 0,-1 4 0 16,-4 0 7-16,0 0 1 0,5 0 0 0,-5 0 0 0,4 1-5 15,-4-1-1-15,5 0 0 0,-5-4 0 0,0-8-10 16,0 0 0-16,0 0 9 0,0 0-9 16,0 0-17-16,0 0-8 0,0 8-2 0,0-8 0 0,0 0 27 15,0 0 0-15,0 0 0 0,0 0 0 0,0 0 0 0,14 4 0 16,-14-4 0-16,4 8 0 0,-4-8 0 0,9-4 17 16,-9 4-2-16,9-4-1 0,1-4-14 0,-6 4 0 15,10-8 0-15,-10 4-10 16,5 4 10-16,-4-4-10 0,4 0 10 0,-4-1-10 0,4 5 10 0,-5-4 0 15,5 0-9-15,-4 0 9 0,4 0 0 0,0 4 0 16,-9 4 0-16,9-4 0 0,-9 4 0 0,0 0 0 0,5 4 9 16,-5-4-9-16,9 4 22 0,-9-4 0 15,4 8 0-15,1 0 0 0,0 0 3 0,-1 4 1 0,-4 5 0 16,0-5 0-16,-4 0-16 0,4 4-10 0,-5-4 12 16,5 4-12-16,0 1 9 0,-5-1-9 0,5 0 0 0,-4 0 9 15,4-4-9-15,0 0 0 0,0 1 0 0,0-13 0 31,4 8-203-31,-4-8-42 0,0 0-9 0,5 8-2 0</inkml:trace>
  <inkml:trace contextRef="#ctx0" brushRef="#br0" timeOffset="7778">2749 2546 1036 0,'0'0'23'0,"0"0"5"0,4 8 0 0,-4-8 1 15,0 0-29-15,0 0 0 0,0 0 0 0,0 0 0 0,0 12 98 0,0 0 14 16,0 0 2-16,0-3 1 0,0 3-15 0,0 0-4 15,0 0 0-15,-4 0 0 0,4 0-25 0,0 0-6 16,-5-3-1-16,5 3 0 0,0-4-44 0,0 0-10 16,0-8-2-16,0 12 0 15,0-12-8-15,0 0 8 0,0 0-8 0,-4 8 8 16,4-8-8-16,0 0 0 0,0 0 0 0,0 0-11 0,0 0 11 0,0 0 0 16,0 0 0-16,0 0 0 0,0 0-8 0,0 0 0 0,0-12 0 0,0 0 0 31,4 0-20-31,1 0-3 0,-5-5-1 0,4 1 0 0,1 0 10 0,0 4 2 15,-1-4 0-15,-4 3 0 16,5 1-9-16,-1 4-2 0,-4-4 0 0,5 4 0 0,-1 0 39 0,5 0 8 0,-4 0 2 0,0 0 0 16,4 0-18-16,-9 8 0 15,0 0 0-15,4-5 0 0,-4 5 0 0,9-4 8 0,-9 4-8 0,9-4 0 16,-9 4 15-16,0 0-4 0,10 0-1 0,-10 0 0 16,9 4 11-16,-9-4 3 0,4 9 0 0,-4-9 0 15,9 4 1-15,-4 4 1 0,-1 4 0 0,1 0 0 16,0-4-10-16,-5 4-1 0,0-12-1 0,0 12 0 0,0 0 15 15,0 5 3-15,0-5 1 0,0 0 0 0,0 4-33 16,0-4 0-16,0 0 0 0,0 1 0 0,-5-5 0 0,5-8 0 16,0 8 0-16,0-8 0 15,0 0-44-15,0 0-16 0,0 0-4 0,0 0-546 16,0 0-110-16</inkml:trace>
  <inkml:trace contextRef="#ctx0" brushRef="#br0" timeOffset="8104">3109 2748 576 0,'0'0'25'0,"0"0"6"0,0 0-31 0,0 0 0 0,0 0 0 0,0 0 0 15,0 0 57-15,0 0 6 0,0 0 1 0,0 0 0 16,0 0 51-16,0 0 10 0,0 0 3 0,0 0 0 16,0 0-103-16,0 0-25 0,0 0 0 0,0 0 0 15,0 0 0-15,0 0 0 0,0 0 0 0,0 0 0 16,0 0 56-16,0 0 7 0,0 0 1 0,0 0 0 0,0 0-52 0,0 0-12 15,0 0 0-15,0 0 0 0</inkml:trace>
  <inkml:trace contextRef="#ctx0" brushRef="#br0" timeOffset="8479">3054 2785 288 0,'0'0'12'0,"0"0"4"0,0 0-16 0,0 0 0 0,0 0 0 0,0 0 0 15,0 0 272-15,0 0 51 0,0 0 10 0,0 0 3 16,0 0-218-16,0 0-43 0,0 0-9 0,0 0-2 16,0 0-28-16,0 0-5 0,9-4-2 0,0 0 0 15,-4-4 4-15,-1-1 1 0,1 1 0 0,-1-4 0 16,-4-4-26-16,5 0-8 0,-5 0 0 0,5-1 0 16,-1-7 0-16,-4 4 0 0,0 4 0 0,-4 0 0 15,-1-5 16-15,5 1-1 0,-5 0 0 0,1 0 0 16,-1-5-15-16,1 5 0 0,-1 0 8 0,5 4-8 15,-4-1-24-15,-1 1-7 16,1 4-1-16,-6 0-833 0</inkml:trace>
  <inkml:trace contextRef="#ctx0" brushRef="#br0" timeOffset="8857">2499 2821 1036 0,'0'0'46'0,"0"0"10"0,0 0-45 0,0 0-11 0,9-8 0 0,0 4 0 15,-5-4 53-15,5 0 9 0,-4 0 2 0,0 0 0 16,4 0 0-16,-5-5 0 0,5 1 0 0,-4 0 0 0,-1 0-36 15,1 0-8-15,-1 0 0 0,6 4-476 16,-6-5-94-16</inkml:trace>
</inkml:ink>
</file>

<file path=ppt/ink/ink3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8:19.898"/>
    </inkml:context>
    <inkml:brush xml:id="br0">
      <inkml:brushProperty name="width" value="0.05" units="cm"/>
      <inkml:brushProperty name="height" value="0.05" units="cm"/>
      <inkml:brushProperty name="color" value="#177D36"/>
      <inkml:brushProperty name="fitToCurve" value="1"/>
    </inkml:brush>
  </inkml:definitions>
  <inkml:trace contextRef="#ctx0" brushRef="#br0">0 0 1036 0,'0'0'46'0,"0"0"10"0,0 0-45 15,0 0-11-15,0 0 0 0,0 0 0 0,0 0 104 0,0 0 20 16,0 0 3-16,0 0 1 0,0 0-103 0,0 0-25 15,0 0 0-15,0 0 0 0,0 0 0 0,9 8 0 16,0 0 0-16,-5 0 0 0</inkml:trace>
</inkml:ink>
</file>

<file path=ppt/ink/ink3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8:20.074"/>
    </inkml:context>
    <inkml:brush xml:id="br0">
      <inkml:brushProperty name="width" value="0.05" units="cm"/>
      <inkml:brushProperty name="height" value="0.05" units="cm"/>
      <inkml:brushProperty name="color" value="#177D36"/>
      <inkml:brushProperty name="fitToCurve" value="1"/>
    </inkml:brush>
  </inkml:definitions>
  <inkml:trace contextRef="#ctx0" brushRef="#br0">0 0 1036 0,'0'0'46'0,"0"0"10"0,0 0-45 0,0 0-11 0,0 0 0 0,0 0 0 16,0 0 53-16,0 0 9 0,0 13 2 0,0-13 0 16</inkml:trace>
</inkml:ink>
</file>

<file path=ppt/ink/ink3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8:18.579"/>
    </inkml:context>
    <inkml:brush xml:id="br0">
      <inkml:brushProperty name="width" value="0.05" units="cm"/>
      <inkml:brushProperty name="height" value="0.05" units="cm"/>
      <inkml:brushProperty name="color" value="#177D36"/>
      <inkml:brushProperty name="fitToCurve" value="1"/>
    </inkml:brush>
  </inkml:definitions>
  <inkml:trace contextRef="#ctx0" brushRef="#br0">23 0 403 0,'0'0'36'0,"0"0"-36"0,0 0 0 0,0 0 0 0,0 0 96 0,0 0 13 15,0 0 3-15,0 0 0 0,0 0-39 0,0 0-7 16,0 0-2-16,0 0 0 0,0 0-51 0,0 0-13 16,0 0 0-16,0 0 0 0,0 0 54 0,0 0 8 15,0 0 2-15,0 0 0 0,0 0 0 0,0 0 0 16,0 0 0-16,0 0 0 0,-5 8-52 0,5-8-12 16,0 0 0-16,0 0 0 0,-5 8 54 0,5-8 8 15,0 8 2-15,0-8 0 0,0 0-52 0,-4 8-12 16,4-8 0-16,0 0 0 0,0 0 38 0,0 9 5 15,-5-1 1-15,5-8 0 0,0 0-32 0,0 0-12 0,-4 12 11 16,4-12-11-16,0 0 18 0,0 12-2 16,0-4-1-16,0-8 0 0,0 0-15 0,0 12 0 15,4-4 0-15,-4-8 0 0,0 0 0 0,0 0 0 0,0 0 0 16,5 12 0-16,-5-4 0 0,0-8 0 16,0 0 0-16,0 0 0 0,0 0 54 0,0 0 8 0,9 9 2 15,-9-9 0-15,0 0-52 0,0 0-12 0,9 4 0 0,-9-4 0 16,0 0 0-16,0 0 0 0,9 4 0 0,-9-4 0 15,0 0 0-15,0 0 0 0,0 0 0 0,9 4 0 16,-9-4 0-16,0 0 0 0,0 0 0 0,9 4 0 16,-9-4 0-16,0 0 0 0,10 4 0 0,-10-4 0 15,0 0 0-15,9 0 0 0,-9 0 0 0,13 4 0 16,-13-4 54-16,5 0 8 0,9 4 2 0,-5 0 0 16,-9-4-52-16,0 0-12 0,9 0 0 0,-9 0 0 15,9 0 0-15,-9 0 0 0,4 0 0 0,-4 0 0 0,10 0 0 16,-1 0 0-16,-9 0 0 0,9 0 0 0,-9 0 0 15,0 0 0-15,13 0 0 0,-13 0 0 0,9 0 0 16,-9 0 0-16,10 0 0 0,-10 0 0 0,0 0 0 0,9 4 0 16,0-4 0-16,4 0 0 0,-13 0 0 0,0 0 0 15,10 0 0-15,-1 0 0 0,-9 0 0 0,9 0 0 16,0 0 0-16,0 0 0 0,0 0 0 0,-9 0 0 16,9 0 0-16,-9 0 0 0,14 0 0 0,-5-4 0 15,-9 4 0-15,9 0 0 0,0 0 0 0,-9 0 0 16,9 0 0-16,0 4 0 0,0-4 0 0,1 0 0 15,-1 0 0-15,-9 0 0 0,0 0 0 0,0 0 0 16,9 0 0-16,-9 0 0 0,0 0 0 0,0 0 0 16,9 0 0-16,-9 0 0 0,0 0 0 0,14-4 0 15,-5 4 0-15,-9 0 0 0,0 0 0 0,0 0 0 16,0 0 0-16,0 0 0 0,0 0 0 0,9 0 0 0,-9 0 0 16,9 0 0-16,0-4 0 0,0 0 0 0,-9 4 0 15,0 0 0-15,0 0 0 0,9 0 0 0,-9 0 0 0,0 0 0 16,0 0 0-16,9-4 0 0,5 4 0 15,-14 0 0-15,0 0 0 0,0 0 0 0,9-4 0 0,0 4 0 16,-9 0 21-16,0 0 2 0,9-4 0 0,-9 4 0 16,0 0-37-16,9-4-7 0,-9 4-2 0,10 0 0 15,-6-8 23-15,-4 8 0 0,0 0 0 0,0 0 0 16,0 0 0-16,9 0 0 0,0-4 0 0,5 4 0 16,-14 0 0-16,9 0 0 0,0-5 0 0,-9 5 0 15,0 0 15-15,9 0 7 0,-4 0 2 0,-5 0 0 16,0 0-39-16,9-4-7 0,0 4-2 0,-9 0 0 0,9 0 39 15,-9 0 7-15,0 0 2 0,9 0 0 0,-9 0-39 16,9-4-7-16,-9 4-2 0,5 0 0 0,4-4 24 16,-9 4 0-16,0 0 0 0,9 0 0 0,-4-4 15 0,-5 4 7 15,0 0 2-15,4 0 0 0,5 0-39 0,-9 0-7 16,0 0-2-16,9 0 0 0,-9 0 39 0,0 0 7 16,0 0 2-16,10 4 0 0,-10-4-24 0,4 0 8 15,5 0-8-15,-4 0 0 16,-5 0-16-16,9 4-8 0,-9-4-2 0,9 0 0 0,-5 0 42 15,6 0 8-15,-1 0 1 0,-5 4 1 0,5-4-26 0,-9 0 0 16,0 0 0-16,5 0 0 0,4 0 0 0,-9 0 0 16,0 0 0-16,9 0 0 0,-9 0 0 0,0 0 0 15,5 0 0-15,-5 0 0 0,9-4 0 0,-9 4 0 16,0 0 0-16,4 4 0 0,-4-4 0 0,9 4 0 16,-9-4 0-16,0 0 0 0,0 0 0 0,5 5 0 15,-5-5 0-15,9 4 0 0,-4 4 8 0,-5-8-8 0,0 8 0 16,9 0 8-16,-9-8-8 0,4 8 0 15,1-4 0-15,-5-4 0 0,4 12 0 0,-4-12 0 0,5 12 0 0,-5-12 0 16,0 0 0-16,5 8 0 0,-5-8 0 16,0 0 0-16,0 0 0 0,0 0 0 0,0 0 0 0,0 0 0 15,4 4 0-15,-4-4 0 0,0 0 0 16,0 0 0-16,5 4-10 0,-1 1 10 0,1-5 0 0,4 0-9 16,-9 0 9-16,4 0 0 0,1-5 0 0,-1 1-8 15,1-4 8-15,0 4 0 0,-5 4 0 0,9 0 0 16,-9 0 0-16,4-8 0 15,-4 8 0-15,5 0 0 0,-5 0 0 0,4-4 0 0,-4 4 0 16,5-4 0-16,-5 4 0 0,9-4 0 0,-4 0 0 0,-5 4 0 0,4-4 0 16,-4 4 0-16,9-4 0 0,-4 4 0 0,4-4-14 15,-5 0-7-15,-4 4-2 0,10 0 0 16,-1 0 38-16,0 0 7 0,-5 0 2 0,5 0 0 0,1 0-39 0,-1 0-7 16,-5 0-2-16,5 4 0 0,0-4 71 0,5 4 13 15,-5 0 4-15,0 0 0 16,0 0-52-16,-4 0-12 0,4 0 0 0,0 0 0 0,0-4 0 0,0 0 0 15,0 4 0-15,5 0 0 16,-5-4-24-16,0 4-8 0,5 0-2 0,-5 0 0 16,0-4 34-16,5 4-8 0,-5 1 8 0,0-5 0 0,0 0 0 15,5 0 0-15,-10 0-8 0,10 0 8 0,0 0 0 0,-5 0 0 16,4 0 0-16,1 0 0 0,-5 0 0 0,0 0 0 0,5 0 0 16,0 0 0-16,-5 0 0 0,0-5 0 0,5 5 0 15,-1-4 0-15,1 4 0 0,4 0 0 0,-4-8 0 16,-1 4 0-1,1 0-25-15,0 0-2 0,-1-4 0 0,-4 4 0 0,5 0 41 0,-5 0 8 0,0-8 2 16,0 8 0-16,1-4-24 0,-1 0 0 0,-5-1 0 16,5 5-12-16,-4-4-5 0,-1 0-2 0,1 0 0 0,0 0 0 15,-1 0 28-15,-4 8 6 0,5-4 1 0,-5 4 0 16,0 0-107 0,0 0-21-16,0 0-4 0,0 0-547 0,0 0-109 0</inkml:trace>
  <inkml:trace contextRef="#ctx0" brushRef="#br0" timeOffset="1072">938 421 172 0,'0'0'8'0,"0"0"1"0,0 0-9 0,0 0 0 16,0 0 0-16,0 0 0 0,0 0 206 0,0 0 39 16,0 0 8-16,0 0 2 0,0 0-165 0,0 0-33 15,0 0-6-15,0 0-2 0,0 0 12 0,0 0 3 16,0 0 0-16,0 0 0 0,0 0-8 0,0 0 0 16,0 0-1-16,0 0 0 0,0 0-37 0,0 0-7 0,0 0-2 0,0 0 0 15,0 0-9-15,0 0 0 16,0 0 0-16,0 0 0 0,0 0 53 0,0 0 9 15,9 8 2-15,-9-8 0 0,0 0-64 0,4 8-21 0,5 0 0 0,-9 0-829 16</inkml:trace>
</inkml:ink>
</file>

<file path=ppt/ink/ink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5:39:42.533"/>
    </inkml:context>
    <inkml:brush xml:id="br0">
      <inkml:brushProperty name="width" value="0.05" units="cm"/>
      <inkml:brushProperty name="height" value="0.05" units="cm"/>
      <inkml:brushProperty name="fitToCurve" value="1"/>
    </inkml:brush>
  </inkml:definitions>
  <inkml:trace contextRef="#ctx0" brushRef="#br0">392 139 1728 0,'0'0'38'0,"0"0"8"0,0-17 2 0,0 17 0 0,9 25-39 0,-9-25-9 16,0-34 0-16,0 9 0 16,0-1 53-16,-9 10 9 0,9 16 2 0,-10-9 0 0,1 1 0 0,-1-9 0 15,-18 8 0-15,-1 9 0 0,20 0-52 0,-30 0-12 16,11 17 0-16,-1 0 0 0,-9 0 54 0,10 8 8 15,-10 9 2-15,9 0 0 0,10 8-30 0,9-8-6 16,-18 0 0-16,18 0-1 0,10-9 8 0,0 9 1 16,0-8 1-16,0-1 0 0,0 9-37 0,10-9-15 0,-1 1 1 0,10-9 0 15,-19-17 23-15,19 17 5 0,10 0 1 0,-10-9 0 16,-19-8 1-16,29 9 1 0,-20-9 0 0,10 0 0 16,-19 0-1-16,38 0-1 0,-28 0 0 0,-1-9 0 15,10 9 13-15,-19 0 2 0,19-17 1 16,1 9 0-1,-1-1-47-15,-19 9-8 0,0-17-3 0,19 0 0 0,-10-17 43 0,1 9 9 16,18 8 2-16,-28 0 0 0,0 17-126 16,0 0-25-16,10-8-4 0,9-1-648 0,-10 1-128 0</inkml:trace>
  <inkml:trace contextRef="#ctx0" brushRef="#br0" timeOffset="355">601 189 1497 0,'0'0'32'0,"19"17"8"0,-19-17 0 0,10 17 4 0,9 9-36 0,-9-9-8 16,-10-17 0-16,9 25 0 0,-9 0 104 0,-9 1 20 16,9-1 3-16,-10 1 1 0,10-26-52 0,10 25-9 15,-1-8-3-15,10 0 0 16,-19 8-51-16,0-8-13 0,0 9 0 0,0-9 0 0,0 0 0 0,0-17 0 16,0 0 0-16,0 0 0 0,0 0 0 0,0 0 0 15,0 0 0-15,0 0 0 0,0 0 0 0,0 0 0 16,0-9 0-16,19-8 0 0,-9 9 0 0,9-9 0 15,-10 0 0-15,10-9 0 0,-9 1 0 0,18 0 0 16,-9-1 0-16,10 1 0 0,-29-9 0 0,19 0 0 0,19 9 0 16,-19-9 0-16,-9 8 54 0,-1 1 8 0,20 8 2 15,-10 0 0-15,-19 17-52 0,0 0-12 0,19 0 0 16,10 17 0-16,-29-17 54 0,0 17 8 0,19 17 2 16,-10-9 0-16,1 9-52 0,-1 0-12 0,-9 0 0 0,10 8 0 15,-1-8 0-15,-9 0 0 0,0 0 0 0,0 0 0 16,0-9 0-16,0 0 0 0,0 9 0 0,0-8 0 15,0-26-151 1,-9 25-33-16,-1 9-6 0,1-9-2 0</inkml:trace>
</inkml:ink>
</file>

<file path=ppt/ink/ink3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8:20.246"/>
    </inkml:context>
    <inkml:brush xml:id="br0">
      <inkml:brushProperty name="width" value="0.05" units="cm"/>
      <inkml:brushProperty name="height" value="0.05" units="cm"/>
      <inkml:brushProperty name="color" value="#177D36"/>
      <inkml:brushProperty name="fitToCurve" value="1"/>
    </inkml:brush>
  </inkml:definitions>
  <inkml:trace contextRef="#ctx0" brushRef="#br0">0 0 1062 0,'0'0'23'0,"0"0"5"0,0 0 0 0,0 0 3 16,5 8-31-16,-5-8 0 0,0 0 0 0</inkml:trace>
  <inkml:trace contextRef="#ctx0" brushRef="#br0" timeOffset="182">123 275 1036 0,'0'0'46'0,"0"0"10"0,0 0-45 0,0 0-11 16,0 0 0-16,5 12 0 0,-1-4 72 0,-4 4 12 0,5-4 2 16,-5 4 1-16,4 0-87 15,-4 1-20-15,0-1-2 0,5 4-364 0,-1 0-73 0</inkml:trace>
  <inkml:trace contextRef="#ctx0" brushRef="#br0" timeOffset="362">182 607 1062 0,'0'0'47'0,"0"8"9"0,5 4-44 0,-1 0-12 0,-4 0 0 0,0-4 0 16,0-8 33-16,0 12 5 0,5-4 1 0,-5 5 0 0,5-5-29 0,-5-8-10 16,4 8 0-16,-4 4 9 0,5-4-21 0,-1 0-5 15,-4-8-1-15,9 16 0 0</inkml:trace>
  <inkml:trace contextRef="#ctx0" brushRef="#br0" timeOffset="608">292 938 345 0,'0'0'15'0,"0"0"4"0,0 0-19 0,0 0 0 0,0 0 0 16,0 0 0-16,9 9 93 0,-9-9 15 0,0 0 4 16,0 0 0-16,4 8-29 0,-4-8-6 15,5 8-1-15,-5-8 0 0,0 8 7 0,4 0 1 0,-4-8 0 16,0 0 0-16,0 12-24 0,5-4-4 16,-5-8 0-16,4 8-1 0,-4-8-4 0,5 8-1 0,-5-8 0 0,5 8 0 15,-5-8-34-15,4 9-6 0,5-1-2 0</inkml:trace>
  <inkml:trace contextRef="#ctx0" brushRef="#br0" timeOffset="793">405 1234 1101 0,'0'0'48'0,"0"0"12"0,0 0-48 16,0 0-12-16,5-4 0 0,-5 4 0 0,0 0 52 0,0 0 8 16,5-8 1-16,-5 8-425 15,0 0-84-15</inkml:trace>
  <inkml:trace contextRef="#ctx0" brushRef="#br0" timeOffset="2333">269 1238 601 0,'0'0'26'0,"0"0"6"0,0 0-32 0,0 0 0 16,0 0 0-16,0 0 0 0,0 0 104 0,0 0 13 15,0 0 3-15,0 0 1 0,0 0-45 0,9 4-10 16,-9-4-2-16,9 0 0 0,-9 0 0 0,14 4 0 16,-14-4 0-16,0 0 0 0,9 0 0 0,0 0 0 15,-9 0 0-15,14 0 0 0,-14 0 0 0,0 0 0 16,9 0 0-16,-9 0 0 0,0 0-51 0,13-4-13 16,-13 4 0-16,9-8 0 0,1 0 0 0,-10 8 0 15,0 0 0-15,0 0 0 0,9-12 0 0,-9 12 0 16,9-8 0-16,-9 8 0 0,0 0 0 0,4-17 0 15,-4 17 0-15,-4-12 0 0,4 4 0 0,-5-4 0 16,1 4 0-16,-5 4 0 0,4-4 0 0,-4 4 0 16,0 4 0-16,0 0 0 0,0 4 54 0,4 0 8 15,-4 4 2-15,4-4 0 0,-4 4-52 0,5 4-12 16,-1 0 0-16,1 0 0 0,4 1 0 0,-5-1 0 0,5-4 0 0,0 4 0 16,5 0 0-16,-1 0 0 0,-4 0 0 15,9-4 0-15,-4 1 0 0,4-5 0 0,-5 4 0 0,-4-8 0 16,10 8 0-16,-10-8 0 0,9 4 0 0,0 0 0 15,0 0 32-15,5-4 4 0,-14 0 1 0,9-4 0 16,0 0-8-16,-9 4-1 0,4-8-1 0,5 4 0 16,1-4-35-16,-6 0-8 0,5-5 0 0,-4 5-1 15,-1 0 17-15,-4 0 0 0,0 0 0 0,0 0 0 16,0 0 0-16,-4 0 0 0,-1-4 0 0,5 12 0 16,-4-4 0-16,-5 0 0 0,4-5 0 0,-4 5 0 15,4 4 10-15,-4 0 6 0,0 0 0 0,5 4 1 0,4-4-17 16,-10 9 0-16,1-5 0 0,0 0 0 15,5 4 0-15,-1 0 0 0,1 0 0 0,-1 0 0 0,5 4 0 16,-5-4 0-16,5 4 0 0,0-4 0 0,0-8 0 16,5 9 0-16,-5-9 0 0,0 0 0 0,5 8 0 0,-5-8 0 15,0 0 0-15,0 0 0 16,0 0-99-16,0 0-23 0,0 0-5 0,9 4-820 16</inkml:trace>
  <inkml:trace contextRef="#ctx0" brushRef="#br0" timeOffset="2779">697 1210 1141 0,'0'0'50'15,"0"0"11"-15,0 0-49 0,0 0-12 0,0 0 0 16,0 0 0-16,0 0 88 0,0 0 14 0,0 0 3 0,0 0 1 0,-5 8-39 0,-4-4-8 15,0 0-2-15,9-4 0 0,0 0 6 0,0 0 1 16,-9-4 0-16,4 4 0 0,5 0 0 0,-13-4 0 16,8-4 0-16,-4 4 0 15,5 0-103-15,-1-9-20 0,-4 5-4 0,9-4-1 0,-5 0 80 0,1 0 15 16,-1 0 3-16,1-4 1 0,4 3-25 0,0-3-10 16,9 0 8-16,-9 0-8 15,4 0-26-15,1 3-10 0,-5 1-3 0,9-4 0 16,-4 8 66-16,-1-4 13 0,1 4 2 0,-1 0 1 15,5 0-69-15,-4 0-14 0,-5 8-2 0,0 0-1 16,0 0-68-16,0 0-13 0,0 0-4 0,0 0 0 0</inkml:trace>
  <inkml:trace contextRef="#ctx0" brushRef="#br0" timeOffset="3158">838 1226 1267 0,'0'0'28'0,"0"0"5"0,0 0 2 0,0 0 1 0,0 0-36 0,0 0 0 15,0 0 0-15,0 0 0 0,0 0 58 0,0 0 5 16,4-8 1-16,-4 0 0 0,0 8 0 0,0 0 0 15,0-13 0-15,0 5 0 0,0 0-52 0,0 0-12 16,0 0 0-16,0 0 0 16,0 0-81-16,0 0-19 0,0-4-4 0</inkml:trace>
  <inkml:trace contextRef="#ctx0" brushRef="#br0" timeOffset="3284">842 999 1728 0,'0'0'38'0,"0"0"8"0,0 0 2 0,0 0 0 0,0 0-39 0,0 0-9 0,0 0 0 0,0 0 0 15,0 0 53-15,0 0 9 0,0 0 2 0,0 0 0 32,0 0-168-32,0 0-34 0,14 16-6 0,-14-16-2 0</inkml:trace>
  <inkml:trace contextRef="#ctx0" brushRef="#br0" timeOffset="3501">988 1193 1497 0,'0'0'32'0,"0"0"8"0,0 0 0 0,0 0 4 0,0 13-36 0,0-1-8 0,-4 0 0 0,4 4 0 0,-5-4 53 0,1 0 9 16,-1-4 2-16,5 5 0 0,-5-1-64 0,1-4-15 15,4-8-1-15,0 0-1 16,-5 12-24-16,5-4-5 0,0-8-1 0,0 0-647 0</inkml:trace>
  <inkml:trace contextRef="#ctx0" brushRef="#br0" timeOffset="3787">1129 1149 1267 0,'0'0'28'0,"0"0"5"0,0 0 2 0,0 12 1 0,0-4-36 0,0 4 0 0,-4 0 0 0,4 5 0 16,0-5 58-16,0 0 5 0,0 0 1 0,-5 4 0 15,5-4-5-15,0 5-1 0,-4-9 0 0,4 4 0 16,0-12-37-16,-5 8-7 0,5-8-2 0,-4 12 0 15,-1-4-12-15,5-8 0 0,0 0 0 0,0 0-10 0,0 0-1 16,0 0 0-16,0 0 0 0,0 0-497 16,0 0-99-16</inkml:trace>
  <inkml:trace contextRef="#ctx0" brushRef="#br0" timeOffset="3972">1125 947 691 0,'0'0'61'0,"0"0"-49"15,0 0-12-15,0 0 0 0,0 0 168 0,0 0 30 16,0 0 6-16,0 0 2 0,0 0-129 0,0 0-25 16,0 0-6-16,0 0-1 0,0 0-37 0,0 0-8 0,0 0 0 15,0 0-708-15</inkml:trace>
  <inkml:trace contextRef="#ctx0" brushRef="#br0" timeOffset="4268">1298 1250 806 0,'0'0'36'0,"0"0"7"0,0 0-35 0,0 0-8 0,0 0 0 0,0 0 0 0,0 0 207 15,9-8 39-15,-5 4 8 0,1-4 2 0,-5 0-154 0,0 0-30 16,5 0-7-16,-5-5-1 0,0 1-7 0,-5 0-1 16,5-4-1-16,-5 0 0 15,1-4-41-15,-1-1-14 0,1 1 9 0,-1 0-9 0,1 0 0 0,-5-1 8 16,4 1-8-16,-4 4 0 0,4 0 0 0,1 0 0 15,-5-1 0-15,4 1 0 16,1 4-202-16,-1 0-39 0</inkml:trace>
</inkml:ink>
</file>

<file path=ppt/ink/ink3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8:31.626"/>
    </inkml:context>
    <inkml:brush xml:id="br0">
      <inkml:brushProperty name="width" value="0.05" units="cm"/>
      <inkml:brushProperty name="height" value="0.05" units="cm"/>
      <inkml:brushProperty name="color" value="#177D36"/>
      <inkml:brushProperty name="fitToCurve" value="1"/>
    </inkml:brush>
  </inkml:definitions>
  <inkml:trace contextRef="#ctx0" brushRef="#br0">27 951 288 0,'0'0'25'0,"0"0"-25"16,0 0 0-16,0 0 0 0,0 0 140 0,0 0 22 15,0 0 5-15,0 0 1 0,0 0-52 0,0 0-9 16,-4 8-3-16,4-8 0 0,0 0-66 0,0 0-14 16,0 0-2-16,0 0-1 0,0 0-33 0,0 0-8 15,0 0 0-15,0 0-1 0,0 0 68 0,0 0 13 0,0 0 4 16,0 0 0-16,0 0-52 0,0 0-12 0,0 0 0 0,0 0 0 15,0 0 0-15,0 0 0 0,0 0 0 0,0-8 0 16,-5-4 48-16,5 4 6 0,0 8 2 16,0-12 0-16,-4-1-39 0,8 1-7 0,-4 4-2 0,0-4 0 15,0 0-8-15,5 0 0 0,-10 4 0 16,10-4 0-16,-5-1 0 0,0 5 0 0,0 8 0 0,0-12 0 16,4 0 0-16,-4 0 0 0,0 0 0 15,0 0 0-15,0 4 20 0,0-5 1 0,0 13 1 0,0-8 0 16,0-4-22-16,0 4 0 0,5 0 0 0,-5-4-8 15,0 4-8-15,0 0-2 0,0 0 0 0,0-1 0 16,0 9 18-16,4-8 0 0,-4 0 0 0,0 8 0 16,0 0-55-16,0 0-7 15,0 0-2-15,5-12 0 0,-5 12 0 0,0-8 0 16,0 8 0-16,0-8 0 0,0 0 0 0,0 8 0 16,0 0 0-16,0 0 0 0,0-4 0 0,0 4 0 0,0 0 0 0,0 0 0 15,0 0 81-15,0 0 16 0,0 0 3 0,0 0 1 0,0 0 29 0,0 0 6 16,-5-12 0-16,5 12 1 0,0 0 0 15,0 0 0-15,0 0 0 0,0 0 0 0,0-8-51 0,0 8-10 16,5-9-3-16,-5 1 0 0,0 8 37 0,0-8 7 16,0 0 2-16,0 0 0 0,0-4-37 0,5 4-7 15,-5 8-2-15,0-8 0 0,0-4-9 0,0 8 0 16,0-5 0-16,0 9 0 0,0 0 0 0,-5-8 0 16,5 0 0-16,0-4 0 0,0 4 0 0,0 0 0 15,0 0 0-15,0 8 0 0,0 0 0 0,0 0 0 0,0 0 0 16,0-8 0-16,5 0 0 0,-5 0 0 15,0-5 0-15,0 5 0 0,4 4 0 0,-4 0 0 16,0-4 0-16,0 8 0 0,0 0 0 0,0-8 0 0,0 0 0 16,0 0 0-16,0 8 0 0,0 0 0 0,0-8 0 0,0 4 0 15,0 4 0-15,0-8 0 0,0 4 0 16,0-4 0-16,0-1 20 0,0 1 3 0,0 0 0 0,5 4 0 16,-5-4-23-16,0 4 0 0,0-4 0 0,4 4 0 15,-4 4-14-15,5-4-7 0,-5 4-2 0,0-8 0 16,4 0-186-1,-4 8-38-15,0 0-7 0</inkml:trace>
  <inkml:trace contextRef="#ctx0" brushRef="#br0" timeOffset="1470">68 146 331 0,'0'0'0'0,"0"0"14"0,0 0-4 0,0 0 0 0,5-8-10 15,-5 8 0-15,0-9 0 0,0 9 0 0,0-8 26 0,0 8 3 16,0 0 1-16,0 0 0 0,0 0 14 0,0 0 4 16,0 0 0-16,0 0 0 0,0 0 4 0,0 0 2 15,0 0 0-15,0 0 0 0,0 0-35 0,0 0-7 16,0 0-2-16,0 0 0 0,0 0-10 0,0 0 8 16,0 0-8-16,0 0 8 0,4-8-8 0,-4 8 0 15,0 0 9-15,0 0-9 0,-4-8 0 0,4 8 0 16,0 0 0-16,4-8 0 0,-4 8 0 0,0 0 0 15,0 0 0-15,0 0 0 0,0-8 9 0,0 8-9 16,0 0 12-16,0 0-12 0,0 0-12 0,0 0-8 16,0 0-3-16,0 0 0 0,5-8 23 0,-5 8 0 0,0 0 0 15,0 0 0-15,0 0 0 0,0 0 0 0,0 0 0 16,0 0 0-16,0 0 11 0,0 0 6 0,0 0 2 0,0 0 0 16,5-4-11-16,-5 4-8 0,0 0 9 0,0 0-9 15,9-8 38-15,-9 8 2 0,9-4 0 0,-9 4 0 16,0 0 1-16,4-4 1 0,5 4 0 0,-4-4 0 15,4 0-4-15,-4 0-1 0,-5 4 0 0,9 0 0 16,0-5 10-16,-9 5 1 0,9 0 1 0,0-4 0 16,-9 4-33-16,9 0-8 0,-4-4 0 0,4 4-8 15,-9 0 0-15,9-4 0 0,-9 4-10 0,9 0 10 16,0 0 0-16,0 0 0 0,0-4 0 0,0 0 0 0,-4 0 0 16,4 4 0-16,-9 0 0 0,9-4 0 0,5 4 14 15,-5-4 10-15,0 4 3 0,0 0 0 16,-9 0-43-16,9-4-9 15,5 4-2-15,-5-4 0 0,0 4 73 0,5 0 14 0,-14 0 4 0,9 0 0 0,5-4-52 16,-5 4-12-16,0 0 0 0,0 4 0 0,0 0 0 0,-4 0 0 16,4-4 0-16,4 0 0 0,-4 4 0 0,1-4 0 15,3 4 0-15,-4-4 0 0,0 0 0 0,0 0 0 16,1 4 0-16,3-4 0 0,-13 0 0 0,9 4 0 16,5-4 0-16,-5 0 0 0,-9 0 0 0,14 0 0 15,4 0 0-15,-4 0 0 0,-1 0 0 0,-4 0 0 16,5-4 0-16,-5 4 0 0,5-4 0 0,-14 4 0 15,0 0 0-15,0 0 0 0,9 4 23 0,0-4 1 16,0 4 1-16,0-4 0 0,0 4-40 0,5-4-8 16,-9 0-1-16,8 4-1 0,-4-4 50 0,0 4 11 0,5-4 1 15,-5 0 1-15,-9 0-27 0,14 0-11 0,-5 0 8 16,5 0-8-16,-1 0 0 0,-4 0 0 0,0 0 0 16,1 0 0-16,-1 0 0 0,-5-4 0 0,5 0 0 15,0 4 0-15,-4 0 0 0,4-4 8 0,-9 4-8 0,9 0 0 16,0 0 0-16,0 0 0 0,-9 0 0 0,10 0 0 15,-6 0 21-15,5 0-1 0,-4 0 0 0,4 0 0 16,-9 0-30-16,9 0-6 0,0 0-2 16,0 4 0-16,0-4 18 0,0 0 0 0,0 0 0 0,5 0 0 15,-9 0 0-15,8 4 8 0,-4-4-8 0,5 4 0 16,-5-4 8-16,0 0-8 0,5 4 0 0,0-4 0 0,-5 5 11 16,4-1-11-16,1-4 12 0,0 0-12 15,-5 0 8-15,0 0-8 0,5 0 0 0,-1 0 0 0,-4 0 9 16,5 0-9-16,0-4 0 0,-5 4 9 0,0 0-9 15,0 0 0-15,-4 0 0 0,8-5 8 0,-13 5-8 0,5 0 0 16,8 0 0-16,-3 0 0 0,-1-4 0 16,0 4 0-16,0 4 0 0,-9-4 0 0,0 0 0 0,9 0 0 15,5 0 0-15,-14 0 0 0,0 0 0 0,0 0 0 16,9 0 0-16,0 0 0 0,4 0 0 0,-3 0 0 16,-10 0 0-16,13 0 0 0,-4 0 0 0,5 0 0 15,0 0 0-15,-5 0 0 0,0 0 0 0,5 0 8 16,-1 0 0-16,-8 0 0 0,-5 0-8 0,13 0-11 15,-3 0 3-15,-1 0 0 0,-9 0 8 0,9-4 0 16,-9 4 0-16,9 0 0 0,4 0 0 0,-3 0 8 16,-10 0-8-16,0 0 11 0,4 0-11 0,-4 0 0 15,14 0 0-15,-5 0 0 0,0 4 0 0,-9-4 0 0,9 0-12 16,0 5 12-16,0-5 0 0,0 0 0 0,-9 0 12 0,10 0-4 16,3 0-8-16,-8 0-11 0,4-5 3 15,0 5 0-15,0 5 8 0,-9-5 11 0,5 0-3 0,4 0 0 16,-9 0-8-16,9 0 0 0,0 0 0 0,0 0 0 15,0 0 0-15,0 0 0 0,0 4 0 0,0-4 0 16,5 0 0-16,0 4 0 0,-5-4 9 0,5 4-9 16,-5-4 0-16,4 0 8 0,-4 0-8 0,1 0 0 15,-1 0 0-15,4 0 0 0,-4 0 0 0,1 0 0 16,-6 0 0-16,5 0 8 0,0 0-8 0,-9 0 0 0,0 0 0 16,9 4 0-16,0-4 0 0,1 0 0 0,-10 0 0 15,4 0 0-15,5 4 0 0,-9-4 0 0,0 0 0 0,9 0 0 16,0 0 0-16,1 0 0 0,-10 0 0 0,0 0 0 15,0 0 0-15,9 0 0 0,0 0 0 16,0 0 0-16,-9 0 0 0,9 0 0 0,-9 0 0 0,9 0 0 16,-9 0 0-16,9 4 0 0,-9-4 0 0,0 0 0 15,0 0 0-15,0 0 0 0,0 0 44 0,14 0 4 16,-5 0 0-16,-9 0 1 16,0 0-90-16,14 0-19 0,-5 0-3 0,-9 0-1 0,0 0 52 0,9 0 12 15,-9 0 0-15,0 0 0 0,9 0 0 0,-9 0 0 16,0 0 0-16,14 0 0 0,-1 4 0 0,-13-4 0 15,0 0 0-15,14 0 0 0,-14 0 0 0,9 4 0 16,-9-4 0-16,14 0 0 0,-14 0 0 0,0 0 0 16,9 0 0-16,-9 0 0 0,0 0 0 0,0 0 0 0,0 0 0 15,0 0 0-15,0 0 0 0,0 0 0 0,0 0 0 0,0 0 0 16,0 0 0-16,0 0 0 0,0 0 0 0,0 0 0 16,-9 4 0-16,4 0 0 0,-9 0 0 15,1-4-583-15,4 4-113 0</inkml:trace>
  <inkml:trace contextRef="#ctx0" brushRef="#br0" timeOffset="2427">0 838 172 0,'0'0'8'0,"0"0"1"0,0 8-9 0,5 4 0 16,-5 0 0-16,0 0 0 0,0 0 145 0,0 0 27 16,0 1 6-16,0-1 1 0,0 4-84 0,0-4-17 15,0 4-3-15,0 0-1 0,0 1-18 0,0-5-4 16,0 0-1-16,0 0 0 0,4 0 9 0,1 0 3 15,-5-12 0-15,-5 12 0 0,5 1-50 0,0-1-13 16,0 0 0-16,0-4 0 0,0 0 0 0,0 0 0 16,0 4 0-16,5-4 0 0,-10 5 49 0,5-1 5 0,0-12 1 15,0 8 0-15,0 4-37 0,0-12-7 0,0 8-2 0,0-8 0 16,5 8-9-16,-5 4 0 0,-5-4 0 0,5 0 0 16,0 5 0-16,5-5 0 0,-10 0 0 15,5 0 0-15,5 0 37 0,-5 4 6 0,0 0 1 16,0-4 0-16,4 4-28 0,-4-3-6 0,0-1-1 0,5 4 0 15,-5-4 2-15,4 0 0 0,-4 0 0 0,-4 0 0 16,4 0-11-16,-5 4 0 0,10-3 0 0,-5 3 0 16,-5-4 0-16,5 4 0 0,0-4 0 0,0 4 0 15,0 0 0-15,0 4 0 0,0-3 0 0,0-1 0 16,0 4 0-16,0-4 0 0,-4 0 0 0,4 0 0 16,4 0 0-16,-4 1 0 0,0 3 0 0,-4-4 0 15,4 0 0-15,0 4 0 0,0-4 0 0,0-3 0 16,0 3 36-16,0-12 6 0,0 12 1 0,0 4 0 0,0-16-30 15,0 8-5-15,0 4-8 0,-5 0 11 0,5-12-11 0,0 0 10 16,0 0-10-16,0 0 10 0,0 0-10 0,0 0 0 16,0 0 0-16,0 0 0 15,0 0-121-15,0 0-17 0,0 0-3 0,0 0-669 16</inkml:trace>
  <inkml:trace contextRef="#ctx0" brushRef="#br0" timeOffset="3416">14 1902 666 0,'0'0'29'0,"0"0"7"0,0 0-36 0,0 0 0 16,0 0 0-16,0 0 0 0,0 0 47 0,0 0 2 15,0 0 1-15,0 0 0 0,0 0-50 0,0 0 0 16,0 0-16-16,0 0 4 0,0 0 44 0,0 0 8 16,0 0 3-16,0 0 0 0,0 0-18 0,0 0-3 15,0 0-1-15,0 0 0 0,4 8-21 0,-4-8 0 16,0 0 0-16,0 0 0 0,0 0 48 0,0 0 6 15,0 8 1-15,0-8 0 0,0 0-37 0,0 0-7 16,5 12-2-16,-5-12 0 0,0 0-9 0,0 0 0 16,0 0 0-16,4 8 0 0,-4-8 0 0,0 0 0 15,0 0 0-15,0 0 0 0,0 0 33 0,9 9 5 0,-9-9 1 0,10 0 0 16,-1 4-12-16,-9-4-3 16,0 0 0-16,13 4 0 0,-4-4-24 0,1 4 0 15,-1-4 8-15,0 0-8 0,0 0 40 0,-9 0 5 0,0 0 2 0,9 4 0 16,0-4-31-16,0 0-7 0,0 0-1 15,0 4 0-15,-9-4 0 0,9 0-8 16,5 0 12-16,-5 0-4 0,0 4-8 0,0 0 0 0,1-4 0 0,-1 4 8 16,0-4-8-16,0 4 0 0,5-4 0 0,-5 0 0 15,0 0 0-15,0 0 0 0,0 0 0 16,0 0 0-16,5 0 0 0,-10 0 0 0,5 0 0 0,0 0 0 16,1 0 0-16,-1 0 0 0,0-4 0 0,0 4 0 15,-9 0 0-15,9 0 0 0,0 4 0 0,-4-4 0 16,4 0 0-16,-5 0 0 0,-4 0 0 0,9 4 0 15,-9-4 0-15,5 0 0 0,0 4 0 0,4 0 0 0,0 0 0 16,-5 0 0-16,5-4 0 0,-9 0 0 0,5 4 0 16,-5-4 0-16,9 0 0 0,0 4 0 0,0-4 0 15,-9 0 0-15,0 0 0 0,9 4 0 16,-9-4 0-16,9 0 0 0,-9 0 0 0,10 0 0 0,-1 0 0 0,-9 0 0 16,4 0 0-16,5 0 0 0,-9 0 0 0,9 0 0 15,5 0 0-15,-5 0 0 0,-9 0 0 0,0 0 0 16,0 0 0-16,9 0 0 0,0 0 0 0,1 0 0 15,-1 0 0-15,4 0 0 0,-4 4 0 16,1-4 0-16,-10 0 0 0,9 4 0 0,0 0 0 0,0 1 0 16,-9-5 0-16,4 4 0 0,5 0 0 0,1 0 0 15,-10-4 0-15,9 4 0 0,0-4 0 0,0 4 0 16,-9-4 0-16,9 4 0 0,-9-4 0 0,9 0 0 16,0 0 0-16,-9 0 0 0,5 0 0 0,-5 0 0 0,13-4 0 15,-13 4 0-15,10-4 18 0,-1 4 2 0,0 0 0 16,-9 0 0-16,0 0-32 0,13-4-7 0,-13 4-1 15,10 0 0-15,-10 0 20 0,0 0 0 16,0 0 0-16,9-4 0 0,-9 4 12 0,0 0 7 0,0 0 1 0,9 0 0 16,-9 0-46-1,0 0-9-15,0 0-1 0</inkml:trace>
  <inkml:trace contextRef="#ctx0" brushRef="#br0" timeOffset="4162">1024 2088 633 0,'0'0'56'0,"0"0"-44"0,0 0-12 0,0 0 0 15,0 0 83-15,9 0 14 16,-9 0 3-16,0 0 1 0,10-4-43 0,-1 4-9 0,-9 0-1 0,9 0-1 15,-9 0-15-15,13 0-4 0,-3 0 0 0,3 0 0 16,-4 0-28-16,-4 4 0 0,9-4 0 0,-1 4 0 16,-4 0 0-16,0-4 0 0,1 8 0 0,3-4 0 15,1 0 0-15,0-4 0 0,4 5 0 0,0-1 0 16,-4 0 0-16,4 0 0 0,-5-4 0 0,6 4 0 16,-1 0 57-16,0-4 6 0,-9 0 1 0,0 0 0 15,5 0-52-15,0 0-12 0,-1 0 0 0,1 0 0 16,0 0 0-16,-5 0 0 0,4 0 0 0,1 0 0 15,-5 0 12-15,0 0-1 0,5 0 0 0,-5 0 0 0,0 0-11 16,0 0-16-16,-4 0 4 0,4 0 1 0,0 0 23 16,-4 0 4-16,-1 0 0 0,5 0 1 0,-4 0-27 0,4-4-6 15,-5 4 0-15,5-4-1 16,1 4 17-16,-6 0 0 0,5 0 0 0,0 0 0 0,0 0 15 16,5 0 6-16,-5 0 2 0,0 0 0 0,0 0-11 0,1 0-1 15,3 0-1-15,-4 0 0 0,0 0 10 0,1 0 1 16,-6 0 1-16,5 0 0 0,-9 0-22 0,9 0 0 15,0 0 0-15,-4 0 8 0,4 0-8 0,-4 0 0 16,-5 0 0-16,13 0 0 0,-8 0 0 0,8 0 0 16,-3 0 0-16,-1 0 8 0,0 0-8 0,0 0 0 15,0 0 0-15,-4 0 8 0,4 0-8 0,4 0 11 16,-4 4-11-16,1 0 12 0,-1-4-4 0,-5 4 0 16,5-4 0-16,0 4 0 0,-4-4-8 0,9 0-14 15,-5 0 3-15,0 0 1 0,0 0 10 0,0 0 0 16,0 0 0-16,5 0 0 0,-1 0 0 0,-3 0 0 0,-1 0 0 15,4 0 0-15,-4 0 0 0,1 0 0 0,-1 4 0 16,0-4 0-16,-9 0 0 0,0 0 0 0,0 0 0 16,0 0-514-16,0 0-101 0</inkml:trace>
  <inkml:trace contextRef="#ctx0" brushRef="#br0" timeOffset="5147">2172 2076 759 0,'0'0'33'0,"0"0"8"0,0 0-33 0,0 0-8 15,0 0 0-15,0 0 0 0,0 0 79 0,4-8 13 16,-4 8 4-16,5-8 0 0,-1 0-48 0,1 0-10 16,-1 0-2-16,1-1 0 0,-5-3-36 0,0 4 0 15,5 0 0-15,-5 0 0 0,0 0 0 0,0 0 14 16,0 0-2-16,0 0 0 0,-5-4-12 0,5-1-16 16,0 5 3-16,0-4 1 0,0 0 12 0,0-4 0 15,0 4 0-15,-5 0 0 0,5-5 0 0,0 5 16 0,0-4-3 16,0 8-1-16,0-8-3 0,0 4-1 0,0-1 0 0,0-3 0 15,0 0 0-15,0 4 0 0,5-4 0 16,-5 4 0-16,0-1-8 0,0-3 12 0,0 4-12 0,5-4 12 16,-5 4 7-16,4 0 1 0,-4 0 1 15,0-1 0-15,0 1-7 0,5-4-2 0,-5 4 0 0,4 0 0 16,1-4-2-16,-5 3-1 0,0 1 0 0,0-4 0 16,0 4-9-16,0 0 0 0,0 0 0 0,0 0 0 15,0-1 0-15,0 1 0 0,0 0 0 0,4 0 0 16,-8 0 0-16,4 0 0 0,0 0 0 0,4-1 0 15,-4 1 0-15,0 4 0 0,5-4 0 0,-5 0 0 16,0 4 0-16,4 0 0 0,-4 0 0 0,5-4 0 16,-5-1 0-16,5 5 0 0,-5 0 0 0,0 0 0 0,4-4 0 15,-4 4 0-15,-4 0 0 0,4-4 0 0,0 4 11 16,0-5-3-16,0 5-8 0,0-4 12 0,-5 4-12 0,10-4-8 16,-5 4 8-16,-5-4-13 0,5 4 13 0,0-1 8 15,0-3 0-15,0 0-8 0,-5 0 0 0,5 0 0 16,5 4 0-16,-5-4 0 0,0 4 0 0,0-1 0 15,0 1-10-15,0 0 10 0,5 0 0 0,-5 0 0 16,-5 0 9-16,5 0-1 0,5 0-8 0,-5 4-10 16,0-4 10-16,4 0-13 0,-4 8 13 0,0-8 0 15,0-5 0-15,5 5 0 0,-5 0 0 0,4 0 0 16,-4 0 0-16,0 0 0 0,0-4 0 0,0 4 0 16,0 0 0-16,0 4 0 0,0-5 0 0,0 1 8 15,0 0 0-15,0 8-8 0,0-12 0 0,0 12 0 16,0-8-10-16,0 0 10 0,0 8 0 0,0-8 0 0,0 8 9 15,0-8-1-15,5-4-8 0,-5 3-10 0,-5 1 10 16,5 8-13-16,0-12 13 0,0 4 0 0,0 8 0 0,0-8 0 16,-4 0 0-16,4 0 8 0,4 0 0 0,-4-4-8 15,-4 4 0-15,4-5 0 0,0 9-10 0,0-4 10 16,0-4 0-16,0 4 0 0,0 0 9 0,0 0-1 16,0-4-8-16,0 4 0 0,0 0 0 0,0-1 0 15,0 1 0-15,-5 0-10 0,1 0 10 0,4 0-13 16,4 0 13-16,-4 0 8 0,-4 0 0 0,4 0-8 15,0 0 0-15,0-1 0 0,0 1 0 0,0 0 0 16,0-4 0-16,4 4 0 0,-4 0-10 0,-4 0 10 0,4 0 0 16,0 8 16-16,0 0 0 0,0-8-1 0,0 0-15 15,0 8 0-15,0-8 0 0,0 8 0 0,0-9-9 0,0 9-5 16,0 0-1-16,0 0 0 0,0-8 24 0,0 0 5 16,0 0 1-16,0 0 0 0,0 8-24 0,4-8-5 15,-4 0-1-15,0 8 0 0,0 0 24 0,0 0 5 16,0 0 1-16,0-4 0 0,0-4-24 0,0 8-5 15,0 0-1-15,0 0 0 0,0 0 15 0,0-8 0 16,5 4 0-16,-5 4-447 16,-5-9-86-16</inkml:trace>
</inkml:ink>
</file>

<file path=ppt/ink/ink3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4:53.892"/>
    </inkml:context>
    <inkml:brush xml:id="br0">
      <inkml:brushProperty name="width" value="0.05" units="cm"/>
      <inkml:brushProperty name="height" value="0.05" units="cm"/>
      <inkml:brushProperty name="fitToCurve" value="1"/>
    </inkml:brush>
  </inkml:definitions>
  <inkml:trace contextRef="#ctx0" brushRef="#br0">18 0 1494 0,'0'0'66'0,"0"0"14"0,0 0-64 0,0 0-16 0,0 0 0 0,0 0 0 0,4 12 81 0,1 4 14 16,-10 5 2-16,1-5 1 0,4-4-18 0,0 0-3 16,4 4-1-16,-4 8 0 0,-4 1-13 0,4 3-3 15,-5 4-1-15,5 5 0 16,0-5-10-16,0 5-1 0,-4-1-1 0,4 1 0 16,0-1-19-16,-5 4-3 0,5-3-1 0,-4 3 0 15,4-7-11-15,0-1-2 0,9-4-1 0,-9 1 0 16,4-5-10-16,1-4 0 0,4 0 0 0,-5-3 8 15,1-1-20-15,4-4-4 0,-4-4 0 0,4 0-1 16,-5-8-195-16,5-4-40 0</inkml:trace>
  <inkml:trace contextRef="#ctx0" brushRef="#br0" timeOffset="346">77 591 1281 0,'0'0'56'15,"0"0"13"-15,0 0-55 0,9-4-14 0,0-4 0 0,5 4 0 16,-5 0 115-16,-5-5 20 0,6 5 4 0,-1-4 1 15,0 4-21-15,0 0-4 0,5 0-1 0,4-4 0 16,0-4-31-16,5 0-7 0,-1-8 0 0,6 3-1 16,4 1-23-16,0 0-5 0,-1 0-1 0,6 0 0 0,4-5-18 0,-9 5-4 15,-5-4-1-15,5 4 0 0,-9 4-12 0,4-9-3 16,-4 1 0-16,-5 4 0 0,-4-4-8 0,-1 8 0 16,5-1 9-16,-4 5-9 0,-5-4 0 0,0 8 0 15,0 0-10-15,-9 4 10 16,0 0-152-16,0 0-24 0,0 0-5 0,0 0-851 0</inkml:trace>
  <inkml:trace contextRef="#ctx0" brushRef="#br0" timeOffset="593">168 465 1933 0,'0'0'42'0,"0"8"9"0,0 1 1 0,0 3 4 0,0 4-45 0,5-4-11 0,-1 4 0 0,5 4 0 15,-4 1 105-15,4-1 19 0,5-8 4 0,-1 8 1 16,1 1-47-16,-1 3-10 0,6 0-1 0,3-4-1 16,1 5-6-16,5-1 0 0,-1 4-1 0,5 1 0 15,4-1-31-15,-4-4-7 0,4 0-1 0,1 5 0 16,-1-9-12-16,-4 4-2 0,-5 1-1 0,1-1 0 16,-1-4-9-16,-4 0 0 0,0-4 0 0,4 5 0 15,-9-5-66-15,0 4-12 0,-4-8-2 16,-5-4-1-16,5 0-137 0,-5-3-27 0</inkml:trace>
  <inkml:trace contextRef="#ctx0" brushRef="#br0" timeOffset="980">1315 1052 1126 0,'0'0'50'0,"0"0"10"0,0 12-48 0,0-12-12 16,0 0 0-16,0 0 0 0,-4 4 96 0,-5 4 16 0,-5-4 3 15,0 5 1-15,1-5-36 0,-1-4-8 0,0 0 0 16,1-4-1-16,-6-5-22 0,1 5-4 15,5-4-1-15,-6 0 0 0,6-4 16 0,-1 0 2 0,-4-4 1 0,0-4 0 16,9-5-36-16,-5-7-7 0,0-5-2 0,1-3 0 16,3 0-6-16,1-1-2 0,0-3 0 0,0-1 0 15,0 5-30-15,4-1-5 16,1 1-2-16,-1-1 0 0,5 9 53 0,-4-1 10 0,4-3 3 0,4 0 0 16,1 3-29-16,-1 5-10 0,6-5 0 0,-1 5 9 15,-5 8-9-15,5 4 0 0,0 0-10 0,1 7 10 31,-1 1-30-31,0 4 0 0,4 0 0 0,-13 4-640 0,0 0-128 0</inkml:trace>
  <inkml:trace contextRef="#ctx0" brushRef="#br0" timeOffset="1468">1511 603 1036 0,'0'0'92'0,"5"16"-73"16,-1 8-19-16,1-3 0 0,-5-5 179 0,4 4 32 0,1 4 6 16,-1-3 2-16,1-9-100 0,-1 0-20 0,-4-12-4 15,0 16-1-15,-4-4-46 0,8 4-10 0,1 9-2 0,-5-9 0 16,0-16-20-16,0 0-5 0,5 8-1 0,-5 4 0 15,-5-4-10-15,5 4 0 0,0-12 0 0,0 0 0 16,0 0-27-16,0 0-10 16,0 0-3-16,0 0 0 0,0 0 60 0,0-8 12 0,0-4 3 0,0 4 0 15,0-4-35-15,0 0 0 0,0 0 0 0,0-9 0 16,5 5 0-16,-1 0 0 0,-4-4 0 0,5 4 0 16,-1-1 0-16,1 1 0 0,4-4 0 0,-5 4 0 15,6 8 28-15,-1-4 1 0,0-5 1 0,4 1 0 16,-3 4-43-16,3-4-9 0,-4 4-2 0,5 0 0 15,0 3 24-15,-5 5 0 0,0 0 0 0,0 4 8 0,0 0 4 16,5 8 1-16,-5 5 0 0,-5 3 0 0,5-8 19 16,-4 12 3-16,4 4 1 0,-4 5 0 0,-1-1-12 15,1 0-3-15,-1 1 0 0,1-1 0 0,-5 0-12 0,0-3-9 16,4-1 12-16,1-8-12 0,-5 0 0 0,5 5 0 16,-1-9 0-16,5 4 0 0,-4-8 0 0,4 4 0 15,-5 0 0-15,10 0-12 16,-5-4-144-16,0 1-29 0,0-5-6 0</inkml:trace>
  <inkml:trace contextRef="#ctx0" brushRef="#br0" timeOffset="1670">2208 805 921 0,'9'12'40'0,"-5"-8"10"0,1 5-40 0,-1-1-10 0,1 0 0 0,4 4 0 15,-9 0 208-15,5 8 39 0,-5 1 8 0,0 7 1 16,0-4-168-16,-5 0-33 0,1-3-7 0,-1 3-2 16,-4 0-46-16,4 0-15 0,-4 1 0 0,5-5 0 15,-5-4 15-15,4 0 0 0,5 1 0 0,-5-5-583 16,5 0-113-16</inkml:trace>
  <inkml:trace contextRef="#ctx0" brushRef="#br0" timeOffset="2803">2681 911 230 0,'0'0'10'0,"0"0"2"0,0 0-12 0,0 0 0 0,0 0 0 0,0 0 0 16,0 0 208-16,0 0 40 0,0 0 7 0,0 0 1 15,0 0-140-15,0 0-28 0,0 0-5 0,0 0-2 16,0 0-21-16,0 0-4 0,0 0 0 0,0 0-1 0,0 0-26 0,0 0-5 16,0 0 0-16,0 0-1 0,0 0-2 0,0 0 0 15,0 0 0-15,5-9 0 0,-10-3-1 0,5 4-1 16,0 8 0-16,5-8 0 0,-1-4-3 0,-4 8-1 16,0 4 0-16,5-8 0 0,-5-4-2 0,4 4 0 15,1-1 0-15,-1 1 0 0,1 0-13 0,0-4 0 16,-10 0 8-16,5 0-8 0,0 0 0 0,0 4 0 15,0 8 0-15,0-12 0 0,-5-5 0 0,5 1 0 16,5 0 0-16,-5 4 0 0,-5 0 0 0,5 4 0 16,5-1 0-16,-5-3 0 0,0 0 0 0,0 4 0 15,0 0 8-15,0 8-8 0,0 0 0 0,5-8 8 16,-1 0-8-16,-4 8 0 0,0 0 9 0,0-12-9 16,5 4 8-16,-1-1-8 0,-4 9 0 0,0 0 0 15,0 0 0-15,0 0 0 0,9-4 0 0,0 0 8 0,1 0-8 16,-10 4 0-16,0 0 43 0,9-4 3 15,0-4 1-15,0 4 0 16,-9 4-75-16,0 0-14 0,9-4-3 0,0 0-1 0,0 4 46 0,0 0 0 0,0-4 0 16,-9 4 0-16,0 0-14 0,14-4-6 0,-14 4-2 15,9 0 0-15,-9 0 22 0,0 0 0 0,14 8 0 16,-5-4 0-16,-9-4 26 0,0 0 10 0,9 12 1 0,0-4 1 16,-9-8-22-16,5 12-4 0,4-3 0 15,-5 3-1-15,-4-4-3 0,5 4-8 0,-1-4 12 0,1 0-4 16,0 4-8-16,-5-4 12 0,4 5-12 0,-4-1 12 15,5 4-4-15,-5-4-8 0,4 0 12 0,-4 0-4 16,5 0-8-16,-5 1 0 0,0-1 0 0,-5 0 8 16,10-8-8-16,-5 4 0 0,0 12 9 0,0-8-9 15,4-4 0-15,-4-4 8 0,-4 5-8 0,4-1 0 0,0-8 0 16,0 0-15-16,0-12 3 0,0 12 0 0,0 0 12 16,0 0 13-16,0 0-2 0,0 0-1 0,-5-9-10 0,5-3 0 15,0-4 0-15,0 4 0 0,0 0 0 16,0 12 0-16,5-8 0 0,-1-4 0 0,-4-5 0 15,0 9 0-15,0 8 0 0,0-12 0 0,0-12 0 0,5 0 0 16,-5 7 0-16,4-3 0 0,6 8 0 0,-6-4 0 16,1 4 0-16,-1 0 0 0,1-5 0 0,4 5 0 15,-5 0 0-15,1 4 8 0,4 4-8 0,-4-4 0 16,4 0 0-16,0 4 8 16,0 4-8-16,-5 0 10 0,10 4-10 0,-5 0 10 0,-9-4 0 0,5 4 0 15,8 4 0-15,-3 4 0 0,-1 0 14 0,0 4 4 0,0 1 0 16,0 7 0-16,-4-4-9 0,4 8-2 0,-5-3 0 15,1 3 0-15,-1-4-6 0,1 1-2 0,-1-5 0 0,1 4 0 16,-1 0-9-16,-4-11 0 0,0-13 0 16,0 0 8-16,0 0-8 0,0 0 0 0,5 8 0 15,-5 0 0-15,0 4 0 0,5 4 0 0,-5-16 0 16,0 0 0-16,-5 8-130 16,5-8-18-16,0 0-4 0</inkml:trace>
</inkml:ink>
</file>

<file path=ppt/ink/ink3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5:00.761"/>
    </inkml:context>
    <inkml:brush xml:id="br0">
      <inkml:brushProperty name="width" value="0.05" units="cm"/>
      <inkml:brushProperty name="height" value="0.05" units="cm"/>
      <inkml:brushProperty name="fitToCurve" value="1"/>
    </inkml:brush>
  </inkml:definitions>
  <inkml:trace contextRef="#ctx0" brushRef="#br0">210 1226 576 0,'0'0'25'16,"0"0"6"-16,0 0-31 0,0 0 0 0,0 0 0 0,0 0 0 15,9 8 211-15,0-4 36 0,-9-4 7 0,0 0 2 16,0 0-54-16,0 0-10 0,9 5-3 0,-9-5 0 15,0 0-204-15,0 0-41 0,14-9-8 0,-14 9-1 0,0-12 107 0,4-4 22 16,-4 0 4-16,9 0 0 0,-4-5-3 0,-1 1-1 16,1-4 0-16,0 0 0 0,-5-5-51 0,4 1-13 15,1-4 0-15,-10-9 0 0,1-3 0 0,-1-9 0 16,0-12 0-16,-4-8 0 0,0 1 0 0,0 3 0 16,0 0 0-16,-5 4 0 0,-4 5 0 0,0-1 0 15,0 4 0-15,-5-4 0 0,0 13 0 0,10 12 0 16,-6-1 0-16,6 9 0 15,-10 8-100-15,9 3-22 0,5 9-5 0,0 4-513 16,-14-4-102-16</inkml:trace>
</inkml:ink>
</file>

<file path=ppt/ink/ink3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5:01.205"/>
    </inkml:context>
    <inkml:brush xml:id="br0">
      <inkml:brushProperty name="width" value="0.05" units="cm"/>
      <inkml:brushProperty name="height" value="0.05" units="cm"/>
      <inkml:brushProperty name="fitToCurve" value="1"/>
    </inkml:brush>
  </inkml:definitions>
  <inkml:trace contextRef="#ctx0" brushRef="#br0">32 130 1177 0,'0'0'52'0,"0"0"11"0,0 0-51 0,0 0-12 15,-5 12 0-15,5-12 0 0,0 0 115 0,0 8 20 16,0 4 4-16,0-12 1 0,0 0-51 0,0 0-9 16,0 0-3-16,0 0 0 0,10 4-2 0,3-4-1 15,-4 0 0-15,5 0 0 0,4 4-7 0,0-4-2 16,5-4 0-16,0 4 0 0,4 0-18 0,1 0-4 15,3 4-1-15,1-4 0 0,5-4-20 0,-5 4-4 16,-5-4-1-16,5 4 0 0,4-4-17 0,-4 4 0 16,-9 0-11-16,0-4 11 0,4 4 0 0,-9-4 0 15,0 0 8-15,-9 0-8 16,-9 4-17-16,0 0-10 0,0 0-1 0,0 0-1 16,0 0-193-16,0 0-38 0</inkml:trace>
  <inkml:trace contextRef="#ctx0" brushRef="#br0" timeOffset="207">0 445 1623 0,'14'0'72'0,"-10"0"15"0,-4 0-70 0,9 4-17 0,1 0 0 0,-1 1 0 16,4-14 124-16,1 5 20 0,4 0 5 0,0 4 1 15,5 0-44-15,4 4-9 0,5 4-1 0,-4 1-1 16,4-9-29-16,4 0-6 0,0 4 0 0,5 0-1 15,-9 0-59-15,-4-4 0 0,-6 0-12 0,6 0 1 16,-6 8 11-16,1-4 0 0,0 0-9 0,0-4 9 16,-5 0-136-16,0 4-24 0,0 0-4 0</inkml:trace>
  <inkml:trace contextRef="#ctx0" brushRef="#br0" timeOffset="650">1257 134 691 0,'0'0'61'0,"0"0"-49"16,0 0-12-16,-5-4 0 0,1 0 131 0,-10 0 23 15,-9 0 5-15,5 0 1 0,0-5-77 0,0 1-15 16,-5 4-4-16,0 0 0 0,-9 4-8 0,5 4-3 0,-1 4 0 0,-3 5 0 15,8-1 7-15,-4 8 2 0,4 4 0 0,0 0 0 16,5 1-18-16,4-1-3 0,0 8-1 16,5 1 0-16,5-1-16 0,4 1-3 0,4-1-1 0,5 0 0 15,1 1 0-15,8-5-1 0,-5-4 0 0,6 1 0 16,3-5 0-16,-3 0 0 0,3 0 0 0,-3-8 0 16,3 1 1-16,1-9 1 0,4-4 0 0,1-4 0 15,-10 4-21-15,5-4 9 0,0-1-9 0,-1-3 0 16,1-8 0-16,-5 0 0 0,-4 0 0 0,0-4 0 15,-5-5 0-15,4 5 0 0,-4 0 0 0,1-4-9 16,-10-5 26-16,0 1 6 0,0-4 1 0,-5-5 0 16,0 1-71-16,1-1-13 0,-5 1-4 15,0-1 0-15,4 1 52 0,-9 4 12 0,1 3 0 0,-1 5 0 0,5 4 0 0,0 8 0 16,9-1 0-16,0 5 0 0,-14-4-12 16,10 8 0-16,4 4 0 0,-14 4-630 31,14-4-126-31</inkml:trace>
</inkml:ink>
</file>

<file path=ppt/ink/ink3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5:08.032"/>
    </inkml:context>
    <inkml:brush xml:id="br0">
      <inkml:brushProperty name="width" value="0.05" units="cm"/>
      <inkml:brushProperty name="height" value="0.05" units="cm"/>
      <inkml:brushProperty name="fitToCurve" value="1"/>
    </inkml:brush>
  </inkml:definitions>
  <inkml:trace contextRef="#ctx0" brushRef="#br0">101 846 1476 0,'0'0'32'0,"0"0"8"15,0 0 0-15,0 0 1 0,0 0-33 0,0 0-8 0,0 0 0 0,0 0 0 0,0 0 95 0,0 0 17 16,0-9 3-16,0 1 1 0,-5 0-32 0,-4 4-5 15,4-4-2-15,5 0 0 0,0 8-25 0,0 0-6 16,-4-4-1-16,4-4 0 0,0 4-37 0,0 4-8 16,0 0 0-16</inkml:trace>
  <inkml:trace contextRef="#ctx0" brushRef="#br0" timeOffset="171">0 287 633 0,'0'0'28'0,"0"0"6"0,0 0-34 0,14 0 0 0,-14 0 0 0,0 0 0 16,0 0 362-16,0 0 66 0,0 0 12 0,0 0 4 16,0 0-307-16,5-4-61 0,-5 4-12 0,0 0-2 15,0 0-62-15,0 0 0 0,4-4-9 0,-4 4 0 16,0 0-95 0,0 0-20-16,0 0-3 0,5-8-820 0</inkml:trace>
  <inkml:trace contextRef="#ctx0" brushRef="#br0" timeOffset="552">392 757 1983 0,'0'0'44'0,"0"0"8"0,0 0 3 16,0 0 1-16,0 0-45 0,0 0-11 0,0 0 0 0,0 0 0 0,-5-5 69 0,-4 5 12 16,9 0 3-16,-13-4 0 0,8-4-38 0,-4 0-7 15,0 0-2-15,0 0 0 0,4-4 22 0,1 0 4 16,-1 0 1-16,1-9 0 0,-1 1-52 0,1-4-12 16,4 0 0-16,-5-5 0 0,5 1 0 0,0 4 0 15,0-1 0-15,5-3 0 0,-5 0 0 0,4-1 0 16,-4-3 0-16,5 4 0 0,-1-1 0 0,-4 5 0 15,9-4 0-15,-4-1 0 0,4 9 0 0,5 0 0 16,-5 0 0-16,0-1 0 0,4 1 0 0,-3-4 0 16,-1 4 0-16,4 0 0 0,1 3 0 0,0 1 0 0,4 4 0 15,0 4 0-15,0 0 26 0,1 4 2 0,-1 4 1 16,-5 0 0-16,1 0-29 0,-5 4 0 0,9 4 0 0,-4-4 0 16,-14-4-138-1,0 0-24-15,0 0-5 0</inkml:trace>
  <inkml:trace contextRef="#ctx0" brushRef="#br0" timeOffset="761">205 376 1958 0,'0'0'87'0,"0"0"17"0,9 8-83 16,1 0-21-16,-1 0 0 0,-9-8 0 0,9 0 158 0,4 4 27 15,-3-8 6-15,3 4 1 0,-4 4-103 0,5 1-20 16,0-5-4-16,4 0-1 15,-5-5-51-15,6 1-13 0,3-4 0 0,-3 8 0 0,3 0 21 0,1 0 2 16,5 8 0-16,-6-4 0 16,-8-8-77-16,4 0-15 0,0 4-3 0,1 0-762 15,-1 0-152-15</inkml:trace>
</inkml:ink>
</file>

<file path=ppt/ink/ink3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5:12.437"/>
    </inkml:context>
    <inkml:brush xml:id="br0">
      <inkml:brushProperty name="width" value="0.05" units="cm"/>
      <inkml:brushProperty name="height" value="0.05" units="cm"/>
      <inkml:brushProperty name="fitToCurve" value="1"/>
    </inkml:brush>
  </inkml:definitions>
  <inkml:trace contextRef="#ctx0" brushRef="#br0">70 380 403 0,'9'-16'17'0,"0"12"5"0,0 0-22 0,-4-4 0 16,9-5 0-16,-5 5 0 0,0-4 266 0,-5 0 49 15,5-4 9-15,-4 4 3 0,-1-4-199 0,1 3-40 16,0-7-8-16,-5 8-2 0,0-4-42 0,-5 4-8 16,0 0-1-16,1-1-1 0,-5 1-17 0,0 4-9 15,-5 0 10-15,5 4-10 0,-5 4 10 0,1 0-10 16,-1 0 10-16,0 4-10 0,1 0 18 0,-1 4-2 16,5 4-1-16,0 0 0 0,4 1-3 0,1 3-1 15,4-8 0-15,-5 8 0 0,10 0 1 0,-5-4 0 0,0-3 0 16,0-9 0-16,4 12 0 0,5 0 0 0,0 0 0 15,-4 0 0-15,-5-12 4 0,9 4 0 0,-9-4 1 16,14 4 0-16,-14-4-9 0,13 4-8 0,-3 4 9 0,3-8-9 16,-4-8 0-16,0 4 0 0,1 4 0 15,-1-4-10-15,0-4-190 16,4 4-37-16</inkml:trace>
  <inkml:trace contextRef="#ctx0" brushRef="#br0" timeOffset="280">489 396 1195 0,'0'0'52'0,"0"0"12"15,-5 0-51-15,1 0-13 0,4-4 0 0,-5 0 0 0,1 0 87 0,4-4 14 16,-5-8 3-16,1 4 1 0,-1-1-26 0,5 1-6 16,-5-4-1-16,5 0 0 0,0 0-32 0,5-5-6 15,-5 5-2-15,-5-4 0 0,5 0-20 0,0 0-4 16,10 3 0-16,-6 1-8 0,-4 0 11 0,0 0-11 15,5 0 10-15,-1 3-10 0,5-3 16 0,0 4-2 16,-4 0-1-16,0 4 0 0,-1 0 19 0,10 0 4 16,-5 4 1-16,9-4 0 0,-4 4-1 0,-1 0 0 15,6 4 0-15,-6 0 0 0,1 0-17 0,-14 0-4 16,14 4-1-16,-14-4 0 0,0 0-14 0,0 0 0 16,0 0 0-16,0 0 0 15,0 0-156-15,0 0-33 0</inkml:trace>
</inkml:ink>
</file>

<file path=ppt/ink/ink3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5:09.826"/>
    </inkml:context>
    <inkml:brush xml:id="br0">
      <inkml:brushProperty name="width" value="0.05" units="cm"/>
      <inkml:brushProperty name="height" value="0.05" units="cm"/>
      <inkml:brushProperty name="fitToCurve" value="1"/>
    </inkml:brush>
  </inkml:definitions>
  <inkml:trace contextRef="#ctx0" brushRef="#br0">302 581 518 0,'0'0'46'0,"0"0"-37"0,0 0-9 0,0 0 0 15,0 0 168-15,0 0 32 0,4 12 7 0,-4-12 1 16,0 0-58-16,0 0-11 0,0 12-3 0,5 0 0 0,-1 4-40 16,1-3-9-16,-5-1-2 0,0 0 0 0,0-4-40 15,0 8-8-15,0 0-1 0,0 0-1 0,5 5 23 0,-5 3 5 16,0-4 1-16,0 0 0 0,4-3-52 0,-4-1-12 15,0 0 0-15,0 0 0 0,0-4 54 0,0-12 8 16,-4 12 2-16,4 1 0 0,0-1-52 0,0-12-12 16,0 0 0-16,0 0 0 0,0 12 0 0,0-12 0 15,0 0 0-15,0 0 0 0,0 0 0 0,0 0 0 16,0 0 0-16,0 0 0 0,0 0 0 0,0 0 0 16,0 0 0-16,0 0 0 15,0-8-48-15,4-4-13 0,-4-5-3 0,5 1 0 0,-5 0 52 0,4 4 12 16,-4-4 0-16,0-4 0 0,5-1 19 0,-5 5 6 15,4 0 2-15,1 4 0 16,-1-4-43-16,6-1-9 0,-6 1-2 0,1 0 0 0,4 0 41 0,-5-4 8 0,5-1 2 16,1 5 0-16,-1 4-24 0,4 0 0 15,-4 0 0-15,1 4 0 0,-1 4 0 0,0-4 8 16,0 3-8-16,0 5 0 0,-9 0 9 0,9 0-9 0,5 5 12 16,-10-1-12-16,5 4 21 0,-4 0-2 0,4 8-1 15,-4 0 0-15,-1 0 12 0,1 5 2 0,-1-1 1 16,1 4 0-16,4 0-7 0,-5 1-2 0,1-1 0 15,4-4 0-15,-9 0-12 0,5 1-2 0,4-1-1 0,-5-4 0 16,1-4 47-16,-1 0 8 0,1 0 3 0,4 1 0 16,0-1-106-1,0-4-21-15,-9-8-4 0,9 8 0 0,-4 0-31 0,4 0-5 16,0 4-2-16,-9-12-679 0,0 0-136 0</inkml:trace>
  <inkml:trace contextRef="#ctx0" brushRef="#br0" timeOffset="552">70 1127 345 0,'0'0'31'0,"0"0"-31"0,0 0 0 0,0 12 0 0,4-4 211 15,-4-8 36-15,0 0 7 0,0 0 2 0,0 0-76 0,0 0-16 16,-13 0-2-16,13 0-1 0,0 0-77 0,0 0-16 15,0 0-4-15,-10-8 0 16,6 0-14-16,-1 0-3 0,1-4-1 0,-5 0 0 0,9-4-2 0,-5-1 0 16,-4 1 0-16,9-8 0 0,-5 0 20 0,5-5 4 15,-4 1 1-15,4-4 0 0,-5-5-69 0,5 1-23 16,5-5 0-16,-1 1 0 0,-4 3 23 0,0-3 0 16,-4 4 0-16,4-1 0 0,4 5 8 0,-4-1-8 15,5 1 0-15,-5 4 8 16,-5 3-44-16,5 1-8 0,-9 8-3 0,9-4 0 15,5 8-89-15,-1 3-19 0,-4 1-3 0</inkml:trace>
  <inkml:trace contextRef="#ctx0" brushRef="#br0" timeOffset="938">985 1119 1450 0,'0'0'32'0,"0"0"6"0,0 0 2 0,0 0 1 0,0 0-33 0,0 0-8 0,0 0 0 0,0 0 0 0,0 0 108 15,0 0 19-15,0 0 4 0,-9 0 1 0,4-4-50 0,1-4-10 16,-1 0-1-16,-4-4-1 0,4-5-10 0,1 1-1 16,-1-8-1-16,-8 4 0 0,-1-13-21 0,5 5-4 15,4-4-1-15,1-5 0 0,-10-3-13 0,9 3-3 16,-4-3-1-16,0-1 0 0,0 1 9 0,0 4 1 16,0-1 1-16,0 1 0 0,4 3-26 0,-4 5 0 15,0-4 0-15,5 3 0 0,-1 5 0 0,-4 4-17 16,0 0 2-16,0 3 1 0,4 5 2 0,1 4 1 15,-10-4 0-15,9 8 0 16,5 4-132-16,0 0-26 0,-4 0-6 0</inkml:trace>
  <inkml:trace contextRef="#ctx0" brushRef="#br0" timeOffset="1586">1335 1022 1587 0,'0'0'35'0,"0"0"7"0,0 0 2 0,0 0 0 15,0 0-35-15,0 0-9 0,0 0 0 0,0 0 0 0,0 0 33 0,5-8 5 16,4-4 1-16,-4 4 0 0,-5 8 20 0,9-13 4 16,0 1 1-16,0 0 0 0,-5 4-25 0,1-4-5 15,13-4-1-15,-4 4 0 0,-5-1-1 0,5 5-1 16,-1-12 0-16,5 4 0 0,-4 4 45 0,0-4 8 15,-1-1 3-15,1 1 0 0,9 4-27 0,0-4-6 16,-10 0-1-16,1 0 0 0,4-5-24 0,-4 9-5 16,-1-4 0-16,-3 4-1 0,3-8 5 0,-4 7 0 15,0 1 1-15,1 0 0 0,-6 4-29 0,5-4-15 16,-4 0 2-16,-1 4 0 0,-4-4 21 0,5 3 4 16,-5 9 0-16,0-8 1 0,-5 0-13 0,-4 0 0 0,0 0 0 15,5 4 0-15,-6-4-8 0,-3 4-5 0,-5 0-1 0,4-4 0 16,-4 4 22-16,-1-8 5 0,-8 3 1 0,4 1 0 15,1 0 40-15,-1 0 8 0,-4 0 2 0,-1 0 0 16,1 4-52-16,4-4-12 0,-4 0 0 0,4 0 0 16,0 0-48-1,1-5-13-15,3 5-3 0,6 0 0 0,-6 4 52 0,6-4 12 0,4 0 0 0,0 4 0 16,-1 0 0-16,6 4 0 0,4 0 0 0,0 0 0 16,0 0 0-16,0 0 0 0,0 0 0 0,0 0 0 15,0 0-54-15,0-8-8 16,0 8-2-16,0 0 0 0,0 0-103 0,0 0-21 0,14-4-4 15,-1 8-792 17</inkml:trace>
  <inkml:trace contextRef="#ctx0" brushRef="#br0" timeOffset="2205">2082 945 1094 0,'0'0'48'0,"0"0"11"0,0 0-47 0,0 0-12 16,0 0 0-16,-5 12 0 0,5-12 92 0,0 0 16 16,0 0 3-16,0 0 1 0,0 0 12 0,0 0 4 15,0 0 0-15,0 0 0 0,0 0-52 0,0 0-9 0,5-8-3 16,0-4 0-16,-5 4 0 0,4-4 0 0,-4-5 0 0,9 1 0 15,-4 4-51-15,-5-4-13 0,4-4 0 0,-4-5 0 16,5-3 0-16,-10 0 0 0,5-1 0 0,-4 1 0 16,4 0 0-16,-5-9 0 0,1 5 0 0,-1 4 0 15,1-1 0-15,-1 1 0 0,0 0 0 0,1 7 0 16,-1 5 15-16,5 4 0 0,0-8 0 0,-9 4 0 16,5-5-24-16,4 9-5 0,0 0-1 0,0 12 0 15,0 0 63-15,0 0 13 0,0 0 3 0,0 0 0 16,9 8-52-16,0 0-12 0,0 0 0 0,5 9 0 15,4 3 0-15,-4 0 0 0,-1 4 0 0,5 5 0 0,5-1 0 16,-5 0 0-16,1 1 0 0,3-5 0 0,-3 4 0 16,-1 1 0-16,0-1 0 0,0-4 0 0,0-3 0 15,1-1 0-15,-1 4 0 0,0-8 0 0,-4 0-16 0,-1-3-5 16,1-1-2-16,4-4 0 0,-9 0 23 0,0 4 0 16,1-8 0-16,-10-4 0 0,13 4 0 0,-13-4 0 15,9 4 0-15,-9-4 0 0,0 0 0 0,9-4 0 16,0-4-9-16,-4 0 9 0,-5 8 0 0,9-8 0 15,0-4 0-15,-4-9 0 0,-5 1 0 0,4 0 0 16,-4 0 0-16,5 0 0 0,-5-5 0 0,0-3 0 16,0 0 0-16,0-5 0 0,-5 9 0 0,5-4 8 15,-4-1-8-15,4-3 0 0,0 0 0 0,-5 3 8 16,1 1-8-16,-1-5 0 0,5-7 0 0,-4 0 0 16,4-1 8-16,-5 5-8 0,0-1 16 0,1 9 1 15,-5-4 0-15,4 3 0 0,5 5-17 0,-4 0 0 0,-1 7 0 16,1-3 0-16,-1 8 0 0,5 4 0 0,0 8-8 0,0 0 8 15,0 0-13-15,0 0 3 0,0 0 1 16,0 0 0 0,0 0-141-16,0 12-28 0,9 0-6 0,-4 4 0 0</inkml:trace>
</inkml:ink>
</file>

<file path=ppt/ink/ink32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5:13.417"/>
    </inkml:context>
    <inkml:brush xml:id="br0">
      <inkml:brushProperty name="width" value="0.05" units="cm"/>
      <inkml:brushProperty name="height" value="0.05" units="cm"/>
      <inkml:brushProperty name="fitToCurve" value="1"/>
    </inkml:brush>
  </inkml:definitions>
  <inkml:trace contextRef="#ctx0" brushRef="#br0">64 798 2188 0,'0'0'48'0,"0"0"11"0,0 0 1 0,0 0 1 0,0 0-49 0,0 0-12 0,0 0 0 0,0 0 0 0,0 0 0 15,0 0 0-15,0 0 0 0,0 0 0 0,-5-4 54 0,0-4 8 16,1-4 2-16,4 4 0 0,0-9 0 0,0-3 0 16,0-4 0-16,0 4 0 0,-5-9-64 0,5-3 0 15,-4-4-14-15,4-1 2 0,-5-3 12 0,5 3 0 16,-4-3 0-16,4-1 8 0,-5 5-8 0,1-1 0 15,-1-3 0-15,5 4 0 0,-4 3 8 0,4 9-8 16,-5-4 10-16,0 7-10 0,5 1 8 0,-4 8-8 16,4 4 0-16,0 8 0 15,0 0-113-15,0 0-29 0,0 0-6 0</inkml:trace>
  <inkml:trace contextRef="#ctx0" brushRef="#br0" timeOffset="594">300 770 1674 0,'0'0'36'0,"0"0"8"0,0 0 2 0,0 0 2 0,0 0-39 0,0 0-9 0,0 0 0 0,0 0 0 16,0 0 78-16,0 0 14 0,5-8 2 0,-5-5 1 16,0 1-69-16,0 0-14 0,0-4-2 0,0 4-1 0,0 0-27 15,0-5-6-15,4-7 0 0,1-4-1 0,0 8 25 0,4-1 0 16,-9 1 0-16,4 4 0 0,1-4 0 16,-1-1 0-16,5 9 0 0,-4-4 0 0,0 8 0 0,-1 0 0 15,5 0 0-15,-4 4 0 0,-5 4 0 0,9-8 0 16,-9 8 0-16,9 0 0 0,5 8 46 0,-5-4 14 15,0 4 4-15,0 4 0 0,-5-4-64 0,6 4 0 16,-6 0-9-16,1 5 0 0,-1-5 9 0,1 4-8 16,-5 0 8-16,0 0-8 0,4 5 8 0,-4-1 14 15,0-4-3-15,5 0-1 0,-5-4-10 0,0 5-14 16,0-9 3-16,0-8 1 0,0 0 10 0,0 0 0 16,0 0 0-16,0 0 0 0,0 0 22 0,0 0 6 15,4 12 2-15,-4-12 0 0,0 0-30 0,0 0-21 16,0 0 3-16,5-4 1 0,4-4 17 0,-4 0 0 15,-1-1 0-15,5-3 0 0,-9 0 0 0,5 4 0 16,-1-4 0-16,1 4 0 0,4-4 12 0,-4 4 5 0,-5 8 2 16,4-8 0-16,5-5-19 0,0 5 0 0,1 4 0 15,-1-4 0-15,0 4 0 0,-5 0 0 0,10 4 0 0,-5 4 0 16,-9-4 27-16,9 4 5 0,0 8 0 0,5 0 1 16,-10 5 35-16,6-1 8 0,-6 0 0 0,5 0 1 15,0 0-77-15,-4 1-24 0,-5-5-1 0,4 4 0 16,1 4 13-16,0 0 4 0,-5 1 0 0,9-1 0 15,-5-4-125-15,5 0-25 0,-4-4-5 16,-1 0-797-16</inkml:trace>
  <inkml:trace contextRef="#ctx0" brushRef="#br0" timeOffset="854">951 960 1940 0,'0'0'43'0,"0"0"9"0,0 0 1 0,5-8 1 0,-5-4-43 0,0-1-11 16,0-3 0-16,4 0 0 0,-4-4 85 0,0 0 15 15,-4-5 4-15,4 1 0 0,-5-8-45 0,5-1-9 16,-4-3-2-16,-1-1 0 0,1 5-24 0,-1-4-6 16,-4-1-1-16,5-3 0 0,-6 3-9 0,6-3-8 15,-1 3 9-15,-4 5-9 0,5-4 24 0,-1 3 0 16,5 9-1-16,-4 0 0 0,-6-1-23 0,6 9 0 15,-1 4 0-15,5 0 0 16,0 0-149-16,-4 4-35 0,4 8-6 0,0 0-795 0</inkml:trace>
  <inkml:trace contextRef="#ctx0" brushRef="#br0" timeOffset="1366">1352 1033 576 0,'0'0'51'0,"0"0"-41"15,0 0-10-15,0 0 0 0,0 0 181 0,0 0 35 16,0 0 6-16,0 0 2 0,0 0-112 0,0 0-21 15,0 0-5-15,9-4-1 0,0 0-29 0,0-5-7 16,-4 1-1-16,4 0 0 0,0-4-3 0,5 0-1 16,-1 0 0-16,1 0 0 0,-5-4-1 0,5 3-1 15,9-7 0-15,-5 8 0 0,0-4 10 0,0 0 1 16,5 4 1-16,-9-5 0 0,8 1-7 0,-3 4-2 16,3-4 0-16,1 4 0 0,-5 0-17 0,1-1-3 15,-1-3-1-15,0 4 0 0,0-4-10 0,0 4-2 16,-4 0-1-16,-5-5 0 0,0 5-11 0,5 0 0 15,-5-4 0-15,0 4 8 0,0-4-8 0,-4 3 0 16,4 1 0-16,-4 0 0 0,-1 0 0 0,-4 0 0 16,0 0 0-16,5 0 0 0,-5-1 0 0,-9 1-9 0,-1 0 9 15,-3 0 0-15,-1 0-12 0,0-4 12 0,-4 4-12 16,-9-5 12-16,0 5-8 0,-5-4 8 0,-5 0 0 16,10 4 0-16,0 0 0 0,-1 4 0 0,1-5 0 0,-5 5 0 15,5 0 0-15,0 4 9 0,-1-8 1 0,10 8 0 16,0 0-10-16,0 0 0 0,4 0 0 0,0 4 0 15,1 0-16-15,8 0-4 0,-4 0-2 0,9 0 0 16,-5-4-28-16,5 4-6 0,0 0 0 0,0 0-1 16,0 0-115-16,9 4-22 0,5 4-5 0</inkml:trace>
  <inkml:trace contextRef="#ctx0" brushRef="#br0" timeOffset="2018">2185 940 230 0,'5'0'20'0,"-5"0"-20"16,4 0 0-16,1 4 0 0,-1 0 248 0,-4-4 46 15,0 0 9-15,5 0 1 0,-5-4-146 0,0 4-30 16,0 0-5-16,0-4-2 0,5 0-38 0,-1-9-8 16,-4 5-2-16,0-4 0 0,5 0-29 0,-5-4-5 15,4 4-2-15,1-4 0 0,-5-5-17 0,4-3-4 0,-4 0-1 16,5-1 0-16,-5 5-15 0,0-4 8 0,4-4-8 0,1-5 0 16,-5 5 8-16,4-4-8 0,6-1 0 0,-6 5 0 15,5-5 8-15,-4 9-8 0,-1 0 0 0,-4-4 9 16,9 7-1-16,-9 5-8 0,5 0 12 15,0 8-4-15,4 0 4 0,-5 4 0 0,5 4 0 0,-4 0 0 16,4 8 2-16,0 0 1 0,0 8 0 0,-4 4 0 16,4 1-3-16,0 3-1 0,5 4 0 0,-5 0 0 15,4 5-11-15,-3-1 0 0,3 1 9 0,1-1-9 16,4 0 0-16,-4 1 8 0,-5-5-8 0,4 0 0 16,-3-7 0-16,-1-1 0 0,0 4 0 0,0-8 0 15,5 1 0-15,-1-5 0 0,-4-4 0 0,0 0 0 16,5 0 8-16,-14-8-8 0,0 0 8 0,9 0-8 0,-9 0 8 15,18 0-8-15,-18 0 8 0,14-8-8 0,-14 8 0 16,14-8 9-16,-5-4-9 0,4-1 0 0,-8-3 0 0,0 0 0 16,-1 0 0-16,1-4 0 0,-5-5 0 15,0-3 0-15,0-4 0 0,0-1 0 0,0 1 0 0,-5 0 0 16,1-5 0-16,4-3-9 0,-5 3 9 0,0 1 0 16,5-1 0-16,-4-3-8 0,-1 4 8 0,1-1 0 15,4 1 0-15,0-5 0 0,-5 9 0 0,5-1 0 16,0 5 8-16,5 0-8 0,-1 4 12 0,1 3-3 15,-1 5 0-15,1 0 0 0,0 4 2 0,-5 8 0 16,9 0 0-16,-9 4 0 0,0 0-3 0,0 0-8 16,0 0 12-16,0 0-4 0,0 0-25 0,0 0-6 15,0 8-1-15,0 8-716 16,0 0-144-16</inkml:trace>
</inkml:ink>
</file>

<file path=ppt/ink/ink32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9:45.809"/>
    </inkml:context>
    <inkml:brush xml:id="br0">
      <inkml:brushProperty name="width" value="0.05" units="cm"/>
      <inkml:brushProperty name="height" value="0.05" units="cm"/>
      <inkml:brushProperty name="fitToCurve" value="1"/>
    </inkml:brush>
  </inkml:definitions>
  <inkml:trace contextRef="#ctx0" brushRef="#br0">0 0 230 0,'0'0'20'0,"9"12"-20"0,-4 1 0 0,-5-13 0 15,0 0 107-15,0 0 17 0,0 0 3 0,0 0 1 16,0 0-73-16,0 0-15 0,0 0-2 0,0 0-1 16,0 0 2-16,0 0 0 0,0 0 0 0,0 0 0 15,0 0 36-15,0 0 7 0,0 0 2 0,9-4 0 0,0 4-68 0,-9 0-16 16,0 0 0-16,0 0 0 0,0 0 89 0,0 0 15 16,0 0 2-16,0 0 1 0,0 0-44 0,0 0-9 15,0 0-2-15,0 0 0 0,0 0-22 0,0 0-5 16,0 0-1-16,0 0 0 0,0 0-10 0,0 0-2 15,0 0-1-15,0 0 0 0,0 0-11 0,0 0 0 16,0 0 0-16,0 0 0 0,0 0 0 0,0 0 0 16,0 0 0-16,0 0 0 0,0 0 0 0,0 0 0 15,0 0 10-15,0 0-10 0,0 0 0 0,0 0 0 16,0 0 0-16</inkml:trace>
</inkml:ink>
</file>

<file path=ppt/ink/ink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5:39:46.723"/>
    </inkml:context>
    <inkml:brush xml:id="br0">
      <inkml:brushProperty name="width" value="0.05" units="cm"/>
      <inkml:brushProperty name="height" value="0.05" units="cm"/>
      <inkml:brushProperty name="fitToCurve" value="1"/>
    </inkml:brush>
  </inkml:definitions>
  <inkml:trace contextRef="#ctx0" brushRef="#br0">0 0 1220 0,'0'0'54'0,"0"0"11"0,0 0-52 0,0 0-13 0,0 0 0 0,0 0 0 16,0 0 32-16,0 0 3 0,0 0 1 0,0 0 0 15</inkml:trace>
</inkml:ink>
</file>

<file path=ppt/ink/ink33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9:47.736"/>
    </inkml:context>
    <inkml:brush xml:id="br0">
      <inkml:brushProperty name="width" value="0.05" units="cm"/>
      <inkml:brushProperty name="height" value="0.05" units="cm"/>
      <inkml:brushProperty name="fitToCurve" value="1"/>
    </inkml:brush>
  </inkml:definitions>
  <inkml:trace contextRef="#ctx0" brushRef="#br0">278 255 1195 0,'0'0'52'0,"0"0"12"0,0 0-51 0,0 0-13 15,0 0 0-15,0 0 0 0,0 0 123 16,0 0 21-16,0 0 5 0,5-4 1 0,-5 4-44 0,0 0-9 0,0 0-1 16,0 0-1-16,0 0-35 0,0 0-6 0,0 0-2 0,0 0 0 15,0 0-20-15,0 0-5 0,0 0-1 0,-5 0 0 16,-8 0-10-16,-6-4-1 0,-3 0-1 0,3 4 0 15,1 4-5-15,-5 4-1 0,10-4 0 0,-5 9 0 16,-1-1-8-16,1 8 0 0,-5 0-10 0,5 4 10 16,5 5 45-16,-1-1 15 0,5 5 4 0,0 3 0 15,4-4-52-15,1 5-12 0,4-1 0 0,0 1 0 16,4-1 0-16,5 0 0 0,5-3 0 0,0-9 0 16,-5 4 10-16,4-7-1 0,1-5 0 0,-5 0 0 15,5 0-9-15,4-4 12 0,0 0-12 0,9 1 12 16,-13-9 0-16,9-4 1 0,-9 0 0 0,-1 0 0 15,1-4 0-15,-1 0 0 0,-3-5 0 0,3 5 0 16,-4-8 8-16,0-4 2 0,1-4 0 0,3-4 0 16,-13-5-23-16,5 1-18 0,-1 0 3 0,-4-5 1 15,0 5 14-15,0-4 0 0,0-1 0 0,0 1-9 16,0 8 9-16,-4-1 0 0,4 5 0 0,-5 4 0 16,5-4 0-16,0 3 0 0,-9-3 0 0,9 4 0 15,0 4 11-15,0 4 4 0,0 8 1 0,9-4 0 16,-9 4-135-16,0 0-26 0,0 0-6 0</inkml:trace>
  <inkml:trace contextRef="#ctx0" brushRef="#br0" timeOffset="332">565 357 1566 0,'0'20'139'15,"0"0"-111"-15,0 0 113 0,0 1 23 0,5 3 5 0,-5 0 1 16,4 4-75-16,-4 1-15 0,0-1-4 0,5 8 0 16,-1-7-35-16,1-1-7 0,4-4-2 0,-4 1 0 15,-1-9-15-15,1 0-3 0,-1-8-1 0,-4-8 0 16,0 0-3-16,9 8-1 0,5 0 0 0,-14-8 0 16,0 0-9-16,0 0 0 0,14-4 9 0,-10-4-9 15,5 0 0-15,0 0 0 0,0 0 0 0,1 0 8 0,-1-4-8 0,-5-4 0 16,-4-1 0-16,5-3 0 0,-1 4 0 0,-4-12 0 15,0 7 0-15,0-3 0 0,0 4 0 0,0 0 0 16,-4-5 0-16,-1 5 0 0,1 0 0 0,-1 4 0 16,5 4 0-16,-4-1 0 0,4 5-9 0,0-4 9 15,0 0-10-15,4 4 10 16,-4 8-130-16,0 0-20 0,0 0-4 0</inkml:trace>
  <inkml:trace contextRef="#ctx0" brushRef="#br0" timeOffset="568">1070 790 576 0,'-4'-8'51'15,"4"8"-41"-15,4-13 207 0,-8 1 42 16,-5 0 8-16,9-4 1 0,-5 4-131 0,5 12-26 16,-9-4-6-16,-5-4-1 0,5-25-35 0,0 1-7 0,-9-1-2 15,4 1 0-15,-4 0-22 0,5-5-5 0,-6-3-1 0,1-1 0 16,0 5-12-16,9 0-2 0,-5-1-1 0,0 1 0 15,1 3-9-15,-1 5-8 0,5 0 12 0,0-1-12 16,4 5 10-16,1 4-10 0,-1-4 8 0,1 3-8 16,4 1 0-16,-5 4 0 0,1 4 0 0,-1 0-11 15,1-1-181-15,4 13-36 0,-10 21-7 16</inkml:trace>
  <inkml:trace contextRef="#ctx0" brushRef="#br0" timeOffset="748">679 312 403 0,'0'0'36'0,"14"8"-36"0,-1 4 0 0,1-8 0 0,0-8 265 0,4 0 47 16,-5 4 8-16,6-4 3 0,-1-4-158 0,-5 4-31 15,6-4-6-15,-1 8-2 0,0-4-59 0,0 4-12 16,1 4-3-16,-6 0 0 0,1-4-38 0,4 4-14 16,0 4 9-16,0-4-9 15,-8-8-17-15,3 0-9 0,5 4-2 0,1 0 0 16,-6 0-225-16,6 0-46 0</inkml:trace>
  <inkml:trace contextRef="#ctx0" brushRef="#br0" timeOffset="1136">1262 381 576 0,'0'28'51'0,"4"-12"-41"16,-4 1-10-16,5 11 0 0,-5 8 214 0,4 1 41 16,-4 3 8-16,0-7 1 0,5 3-101 0,-5 0-21 15,4 1-4-15,1-1-1 0,0 1-45 0,-5-1-8 0,4-4-3 0,1 9 0 16,-5-5-29-16,0-11-7 0,0-1-1 0,-5-8 0 15,5 0-28-15,0-16-7 0,0 0-1 0,0 0 0 16,0 0 1-16,0 0 0 0,0 0 0 0,-4-8 0 16,-6 4-1-16,6 0-8 0,4 0 12 0,0-12-4 15,-5-8-8-15,5-9 10 0,-4 1-10 0,-1 8 10 16,1 3-10-16,4-15 0 0,-5-13 0 0,5 5 0 16,0-1 0-16,0 9 8 0,0-5-8 0,5 5 0 15,4 0 8-15,-5 11-8 16,5 5 0-16,1 4 8 0,-1 4-8 0,-5 0 12 0,10-1-12 0,-5 5 12 15,5-4-4-15,-1 8-8 0,1 0 12 0,4 4-4 0,-4-4-8 16,-5 4 0-16,5 4 9 0,-10 8-9 0,5 0 0 0,-4 1 0 16,-1-1 0-16,-4 0 0 0,0 4-8 0,0 8 8 15,-9 1-8-15,0 3 8 0,-5 0-10 0,5-3 10 16,-4 3-12-16,-1 0 12 0,0 1-9 0,1-5 9 16,-1-4 0-16,0-4-9 0,5 0 9 0,0-7 0 15,9-9 0-15,0 0-8 16,0 0-76-16,0 0-14 0,0 0-3 0,0-9-1 15,0-3-111-15,0 0-23 0</inkml:trace>
  <inkml:trace contextRef="#ctx0" brushRef="#br0" timeOffset="1405">1548 506 1015 0,'0'0'44'0,"0"8"11"0,5 5-44 0,-5 3-11 0,5-4 0 0,-1 8 0 15,1-4 120-15,-1 5 21 0,5-1 5 0,0 4 1 16,1 4-39-16,-1-7-7 0,-5-1-1 0,5-4-1 15,5-4-27-15,0 0-6 0,-1-4-1 0,1 1 0 16,-5-9-19-16,5 0-4 0,8 0-1 0,-8-5 0 16,-5-3-21-16,0 0-5 0,0-4-1 0,1-4 0 15,3 4-14-15,-4-4 0 16,0-1 8-16,1 1-8 0,-6 4 0 0,1-4 0 0,-1 4 0 0,1-4 0 16,-5-1 0-16,0-3 0 0,0 4 0 0,-5-4 0 15,1 8 0-15,4-1 0 0,9 5 0 0,-9 0 0 16,0-4-13-16,-5 4 4 0,5 8 1 0,0 0 0 15,0 0-121-15,5 16-24 0,-1 0-5 0,1-3-1 16,4 7 0-16,5 4 0 0</inkml:trace>
  <inkml:trace contextRef="#ctx0" brushRef="#br0" timeOffset="1574">2008 915 633 0,'0'0'56'0,"0"0"-44"16,0 0-12-16,0 0 0 0,0-12 143 0,5-4 26 15,-1 4 6-15,-4-1 1 0,5-7-44 0,-5-4-8 16,0 0-1-16,0-1-1 0,-5-7-50 0,5 4-11 15,-4-9-1-15,-1 1-1 0,1-1-19 0,-1 1-4 16,-8 0-1-16,-1-5 0 0,9 1-19 0,-4 3-4 16,-4 1-1-16,8 11 0 0,0-3-11 0,1 0 0 15,-5 4 0-15,4-5 0 16,1 5-65-16,-1 8-19 0,1 12-3 0</inkml:trace>
  <inkml:trace contextRef="#ctx0" brushRef="#br0" timeOffset="1798">1708 409 518 0,'0'0'46'0,"0"0"-37"0,9-4-9 0,9 4 0 16,-9 8 249-16,14-8 48 0,0 0 10 0,4-4 1 16,0 4-115-16,1-4-23 0,-1 4-5 0,5-4-1 15,0 0-64-15,4 4-12 0,-4 8-4 0,9-8 0 16,-5-4-42-16,1 0-9 0,-5-4-1 0,4 8-1 15,1 8-23-15,-6 4-8 0,-8-8 0 0,0 4 0 16,-5 4-18-16,0-7-10 0,-4-10-1 0,-14 5-1 16,0 0-241-16,0 0-48 0</inkml:trace>
  <inkml:trace contextRef="#ctx0" brushRef="#br0" timeOffset="2279">28 1134 691 0,'0'0'15'0,"0"0"3"0,-9 0 1 0,9 0 1 0,0 0-20 0,0 0 0 0,0 0 0 0,0 0 0 16,-14-4 132-16,14 4 22 0,0 0 5 0,0 0 1 15,0 0-26-15,0 0-5 0,0 0-1 0,0 0 0 16,0 0-46-16,0 0-10 0,0 0-1 0,14-4-1 16,-10-1 42-16,10 5 8 0,4 0 1 0,5 0 1 15,4 5-46-15,1-1-10 0,8-4-2 0,5 0 0 16,9 4-2-16,9-4-1 0,-4-4 0 0,9 4 0 15,8-4-25-15,-3 4-4 0,13-5-2 0,9 10 0 16,0-1-46-16,-5 4-8 0,5 0-3 0,-4 0 0 0,-1-8 53 0,-8 0 10 16,4-8 3-16,0 4 0 0,0 4-31 15,-5-4-8-15,0 0 0 0,1 0 0 0,-10 0 0 16,-18-1 0-16,-4 5 0 0,4 0 0 0,-5 0 0 16,1 0 0-16,-1-4 0 0,-4 0 0 0,-4 0 0 0,8 0 0 15,1 0 0-15,-10 0 0 16,-8 0-35-16,-10 4-1 0,-5 0-1 0,1-4 0 15,0 0-76-15,-10 4-15 0,5-4-4 0,-4 4 0 16,0-4-71-16,-5 4-14 0,-19 0-3 0</inkml:trace>
</inkml:ink>
</file>

<file path=ppt/ink/ink33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9:58.518"/>
    </inkml:context>
    <inkml:brush xml:id="br0">
      <inkml:brushProperty name="width" value="0.05" units="cm"/>
      <inkml:brushProperty name="height" value="0.05" units="cm"/>
      <inkml:brushProperty name="fitToCurve" value="1"/>
    </inkml:brush>
  </inkml:definitions>
  <inkml:trace contextRef="#ctx0" brushRef="#br0">843 1102 748 0,'0'0'67'15,"0"0"-54"-15,0 0-13 0,0 0 0 0,0 0 169 0,0-8 31 16,-4-4 7-16,4 12 1 0,0 0-64 0,4-8-13 15,-8-16-3-15,8 11 0 0,-4 13 0 0,5-16 0 16,-5-4 0-16,0-8 0 0,0 7-51 0,0-3-10 16,0-4-3-16,0 4 0 0,-5-1 0 0,5-3 0 15,-4-4 0-15,4 7 0 0,-5 5-51 0,5-4-13 16,-4 4 0-16,4-1 0 0,-5 1 0 0,5 8 0 16,0 4 0-16,0-4 0 0,-4 0 0 0,-1-1 0 15,1 1 0-15,4 0 0 0,0 8 0 0,-5-4 0 16,0 0 0-16,5 0 0 15,0 8-151-15,0 0-33 0,0 0-6 0,0 0-2 16,-9-4-51-16,-4 0-10 0,4 4-3 0,9 0 0 0</inkml:trace>
  <inkml:trace contextRef="#ctx0" brushRef="#br0" timeOffset="351">434 625 518 0,'0'0'46'0,"0"0"-37"0,0 0-9 0,0 0 0 16,0 0 164-16,0 0 32 0,0 0 5 0,0 0 2 15,0 0-92-15,0 0-19 0,0 0-3 0,0 0-1 16,0 0-21-16,0 0-5 0,-5-8-1 0,5 8 0 16,0 0 2-16,14 0 0 0,-5-5 0 0,5 1 0 15,4-4 20-15,-5 0 4 0,6-4 1 0,-1 4 0 0,0 0 0 16,14 0 1-16,-5-4 0 0,5 8 0 0,-5 8-71 0,5-8-18 15,-4-8 0-15,4-1 0 0,4 9 0 0,0-4 0 16,5 8 0-16,0 0 0 0,5 0 55 0,-5 0 7 16,4-8 2-16,-13 4 0 15,5 0-103-15,-5 4-20 0,-10 4-4 0,10 0-1 0,-5-8 72 0,1 0 15 16,-5 0 2-16,8 0 1 0,-8 0-41 0,0 4-8 16,-5 4-1-16,0-4-1 15,-9-4-91-15,-9 4-19 0,0 0-3 0,0 0-1 16,0 0 17-16,-9 12 3 0,5 4 1 0,-5-4-449 15,-10-8-89-15</inkml:trace>
  <inkml:trace contextRef="#ctx0" brushRef="#br0" timeOffset="663">488 1309 403 0,'0'0'36'0,"0"0"-36"15,0 0 0-15,0 0 0 0,0 0 247 0,0 0 42 0,0 0 9 0,0 0 2 16,0 0-108-16,0 0-22 0,0 0-4 0,0 0-1 16,0 0-59-16,0 0-12 0,0 0-2 0,0 0-1 15,0 0-27-15,5 12-4 16,-1-8-2-16,6 0 0 0,-6-4-7 0,14 0-2 0,-13 0 0 0,13 0 0 16,-4 0-19-16,9 0-4 0,4-4-1 0,0 0 0 15,0 4 31-15,1-4 7 0,-1 4 1 0,10-4 0 16,-6-4-52-16,10 3-12 0,0 1 0 0,5 8 0 0,4 5 0 15,-5-5 0-15,1-8 0 0,-5 0 0 0,-14 4 0 0,5-5 0 16,0 1 0-16,0 0 0 16,0-4-48-16,-9 4-13 0,4-4-3 0,5-4 0 15,-5 0-122-15,-4 0-25 0,0 0-5 0,-10 3 0 0</inkml:trace>
  <inkml:trace contextRef="#ctx0" brushRef="#br0" timeOffset="1091">2073 1050 1022 0,'0'0'45'0,"0"0"10"0,0 0-44 0,0 0-11 0,0 12 0 0,0-12 0 16,0 0 108-16,0 0 19 0,-5 8 4 0,5-8 1 15,0 0-4-15,0 0-1 0,0 0 0 0,0 0 0 0,5-4-44 16,-1-4-9-16,1 0-2 0,-1-1 0 15,5-3-12-15,-4 4-2 0,4-4-1 0,0 4 0 0,5-4-5 0,-5 0-2 16,5 0 0-16,-1-1 0 0,1-3-24 0,0-4-5 16,8-4-1-16,-12 3 0 0,3 1-12 0,1-4-8 15,0 4 10-15,-1-5-10 0,-4 5 0 0,5 0 8 16,-5 0-8-16,0 4 0 0,0-1 0 0,0 1 0 16,-4 8 0-16,-1 0 0 0,-4 0-16 0,0 8-5 15,0 0-2-15,0 0 0 16,-4 12-159-16,-1-4-32 0,-8-4-6 0</inkml:trace>
  <inkml:trace contextRef="#ctx0" brushRef="#br0" timeOffset="1360">1772 685 1267 0,'0'0'56'0,"0"0"12"0,0 0-55 0,0 0-13 15,0 0 0-15,9 8 0 0,0 1 149 0,5 3 27 0,4 0 6 0,1 0 1 16,-1-4-51-16,0-4-9 0,0 0-3 0,0 0 0 16,5 0-31-16,4 4-6 0,-4 4-2 0,9-3 0 15,-5 3-42-15,1 0-9 0,4-4-2 0,4 12 0 16,-13 8-16-16,0-7-3 0,8-9-1 0,-17-8 0 16,4 4-8-16,5 0 0 0,-5 8 0 0,0-4 0 15,-4 1 0-15,0-1-14 0,-1 0 3 0,1 0 1 16,-5-4-43-16,0 0-9 0,5 0-2 0,-9-4 0 15,4 0-198-15,-5-4-40 0</inkml:trace>
  <inkml:trace contextRef="#ctx0" brushRef="#br0" timeOffset="1624">2269 1122 230 0,'4'-16'10'0,"-4"16"2"0,0-8-12 0,0 8 0 16,0 0 0-16,-9-8 0 0,4-4 334 0,5-4 64 15,-4 4 13-15,4-1 2 16,-5 1-243-16,1-4-49 0,-1 0-9 0,-4-4-3 0,5-1-70 0,-6 1-15 16,1-8-2-16,-4-5-1 0,-1-3 5 0,5 4 1 0,-5-1 0 0,5 5 0 15,0 4-27-15,-5-1 8 0,1 5-8 16,-1 0 0-16,0 4 0 0,1 4 8 0,4-1-8 0,-5 9 0 31,-4-4-124-31,0 8-29 0,4 4-7 0,0 4 0 0</inkml:trace>
  <inkml:trace contextRef="#ctx0" brushRef="#br0" timeOffset="1819">1768 876 1958 0,'9'4'43'0,"0"0"9"0,5-8 1 0,-1 0 3 0,5 4-45 0,5 0-11 0,0-5 0 0,9 5 0 0,-5-4 104 15,5 4 20-15,0-4 3 0,0 4 1 0,0-4-56 16,-5 0-10-16,5 0-2 0,-5 4-1 0,0 4-29 0,-4 0-6 16,0 0 0-16,0-8-1 0,-5 0-33 0,5 0-6 15,-10 12-2-15,6-4 0 0,-6 0 34 0,1-4 8 16,0-8 0-16,-1 4 1 16,-4 0-110-16,5 4-23 0,-5 0-4 0,0-4-632 15,5 4-126-15</inkml:trace>
  <inkml:trace contextRef="#ctx0" brushRef="#br0" timeOffset="2297">2747 374 864 0,'-5'16'76'0,"5"-16"-60"0,0 0-16 0,5-8 0 16,-5 8 98-16,0 0 17 0,0 0 3 0,0 0 1 0,0 0 1 0,0 0 1 16,0 0 0-16,0 0 0 0,0 12-45 0,0 4-10 15,-5 0-2-15,0 1 0 0,5 3 0 0,0-4 0 16,0 0 0-16,0 4 0 0,5 5-7 0,-5 3-1 16,9 4-1-16,-4 1 0 0,-1-5-37 0,5 8-7 15,-4 5-2-15,-1 3 0 0,1-11 31 0,0-1 5 16,8 1 2-16,-8-5 0 0,-1-4-25 0,5-4-5 15,-4 1-1-15,4-1 0 0,-4-4-16 0,4 4 0 16,-5-8 0-16,5 5 0 0,-9-1 0 0,5 0 0 16,-1-4 0-16,-4-4 0 15,5 4-21-15,-5-12-11 0,0 0-3 0,0 0 0 16,0 0-201-16,0 0-40 0,0-12-8 0,0 0-551 0</inkml:trace>
  <inkml:trace contextRef="#ctx0" brushRef="#br0" timeOffset="2585">2842 742 403 0,'0'0'36'0,"0"0"-36"0,0 0 0 0,0 0 0 16,5 16 192-16,-5-16 31 0,4-8 6 0,-4 4 2 16,0 4-75-16,9-4-16 0,-4-8-2 0,-1 8-1 15,6 0-13-15,-1-4-4 0,-5 4 0 0,5 0 0 16,0-5-40-16,5 1-9 0,0-4-2 0,-1-4 0 15,6-4-20-15,-1 4-4 0,0-1-1 0,0 1 0 16,0 0-17-16,1 0-4 0,-1 0-1 0,0 0 0 0,-4-1-22 0,-1 9 0 16,1-4 0-16,0 4 0 0,-1-8 0 15,-3 4 0-15,3 0 0 0,-4-1 8 0,0 5-8 0,0 0-10 16,-4 4 10-16,4-4-13 16,-4 0-35-16,4 4-8 0,-9 4 0 0,0 0-1 15,0 0-135-15,0 0-26 0,0 0-6 0,-14 4 0 0</inkml:trace>
  <inkml:trace contextRef="#ctx0" brushRef="#br0" timeOffset="2806">2806 641 1411 0,'4'16'62'0,"-4"-16"14"0,9 8-61 0,-4 8-15 16,4 5 0-16,0-9 0 0,5-8 173 0,-1 0 32 15,6 8 7-15,-1 8 0 0,0 0-72 0,5-3-14 0,0-5-3 16,-5-4-1-16,9 4-50 0,-9 0-9 0,5 4-3 0,4-4 0 15,1 5-27-15,4-5-5 0,-5 8-2 16,-4-8 0-16,-1 0-18 0,1 0-8 0,-5 1 0 0,5-1 8 16,0 0-19-16,0 0-4 0,-5-4-1 0,0 0 0 15,0 4-38 1,-4-4-8-16,0 0-2 0,-10-3 0 0,5-1-136 0,-4 4-28 16,9-4-6-16</inkml:trace>
  <inkml:trace contextRef="#ctx0" brushRef="#br0" timeOffset="3214">4026 1179 403 0,'0'0'17'0,"0"0"5"0,0 0-22 0,0 0 0 16,0 0 0-16,0 0 0 0,0 0 160 0,0 0 27 15,0 0 5-15,0 0 2 0,-5-4-88 0,-4-4-18 16,5 0-3-16,-5-4-1 0,-1 0-36 0,1-1-7 16,-4 1-1-16,-1 4-1 0,0-8-20 0,-8-4-4 15,3-13-1-15,-3 1 0 0,3 4-3 0,1-5-1 16,-5-3 0-16,1-1 0 0,3 1 0 0,-3-4 0 15,4 7 0-15,4-3 0 0,-4-1 1 0,4 1 0 16,9-5 0-16,-4 5 0 0,0-4 5 0,5 7 2 0,4 1 0 16,4-1 0-16,-4 1 11 0,0 4 3 0,5-1 0 0,-1 1 0 15,1 4-10-15,-1-1-2 0,1 1 0 0,4 4 0 16,-4-4 8-16,4-1 0 0,-5 1 1 0,-4 4 0 16,5 8-20-16,4 4-9 0,-9 0 8 0,5-1-8 15,-5 9 0-15,0 0 0 0,0 0 0 0,0 0-610 16,0 0-127-16</inkml:trace>
  <inkml:trace contextRef="#ctx0" brushRef="#br0" timeOffset="3962">452 1620 1587 0,'0'0'141'0,"-9"0"-113"15,0 0-28-15,-5 0 0 0,-4-8 74 0,4 4 9 16,1-4 1-16,-10-4 1 16,5-4-16-16,-5-1-3 0,0-3-1 0,0-4 0 0,0 4-39 0,1-9-8 15,-6-3-2-15,6 4 0 0,-1-9-16 0,0 1-16 16,5-1 4-16,0-3 0 0,-1-1 35 0,1 1 7 15,0-9 2-15,4 5 0 0,10-5-19 0,-1 5-3 16,-4-5-1-16,9 1 0 0,9-5 10 0,-4 0 1 16,-1-3 1-16,10 3 0 0,-9 1-5 0,8 11-2 0,1 5 0 15,0-5 0-15,-5 9-14 0,4-1 0 0,1 5 0 0,4 4 0 16,-9 0 0-16,10 3 0 0,-6 1 0 0,5 4 0 16,1 0-96-1,-1 4-26-15,5-1-5 0,-1 1-820 0</inkml:trace>
  <inkml:trace contextRef="#ctx0" brushRef="#br0" timeOffset="4608">3448 1240 1170 0,'13'20'52'0,"-13"-20"10"15,0 0-50-15,5 8-12 0,-1 8 0 0,-4-16 0 16,0 0 113-16,0 0 20 0,10 8 4 0,-10-8 1 0,9-8-46 16,-9 8-8-16,0 0-3 0,0 0 0 0,4-8-17 0,5 4-4 15,-4-8-1-15,4 4 0 0,0-4-7 0,0 0-2 16,0-5 0-16,-4 5 0 0,-1-8-10 0,6 4-3 15,-1-4 0-15,0-1 0 0,0-3-17 0,0-4-4 16,0-5-1-16,-4 5 0 0,4 0-15 0,-5-13 0 16,-4-3 8-16,0-5-8 0,-4 5 0 0,-5-9 0 15,-1 5 0-15,-3-9 0 0,-1 4 0 0,-4 1 0 16,-5-1 0-16,0 4 0 0,1 1 0 0,-1-1 0 16,0-3 0-16,-4 7 0 0,-1 1-12 0,1 7 12 15,9 13-12-15,-9-4 12 16,8-5-51-16,-3 9-3 0,-1 4-1 0,9 8 0 15,-4-1-109-15,4 5-23 0,1 8-4 0</inkml:trace>
</inkml:ink>
</file>

<file path=ppt/ink/ink33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0:06.650"/>
    </inkml:context>
    <inkml:brush xml:id="br0">
      <inkml:brushProperty name="width" value="0.05" units="cm"/>
      <inkml:brushProperty name="height" value="0.05" units="cm"/>
      <inkml:brushProperty name="fitToCurve" value="1"/>
    </inkml:brush>
  </inkml:definitions>
  <inkml:trace contextRef="#ctx0" brushRef="#br0">60 1068 792 0,'0'0'35'0,"0"0"7"15,0 0-34-15,0 0-8 0,0 0 0 0,0 0 0 16,0 0 76-16,0 0 14 0,0 0 2 0,0 0 1 16,0 4-37-16,-4-12-7 0,-5 8-1 0,4-4-1 0,1 0-3 0,-1 0 0 15,5 4 0-15,0 0 0 16,-5-8 14-16,1 0 2 0,-1-4 1 0,1 4 0 0,4 8-9 0,0-13-1 15,-5 1-1-15,5 4 0 16,0-4-24-16,0 0-5 0,-4 4-1 0,4 0 0 0,0-4-12 0,0-1-8 16,-5 1 8-16,5 4-8 0,0-4 0 0,0 0 0 15,0 0 0-15,0-4 0 0,0 3 0 0,0-3 8 16,0 0-8-16,5 4 0 0,-5-4 0 0,4 4 0 16,5 0 0-16,0 3 0 0,1 1 0 0,-6 0 8 15,-4 8-8-15,9-8 0 0,0 0 8 0,0 4-8 16,-4-4 10-16,4 4-10 0,0 0 10 0,-4 0-10 15,-5 4 10-15,0 0-10 0,0 0 11 0,9 0-11 0,4 0 12 16,-3 0-12-16,-1 4 9 0,-9-4-9 0,0 0 0 16,0 0 9-16,0 4 0 0,4 4 0 0,1-4 0 15,-1 4 0-15,1 0 19 0,4 0 3 0,0 0 1 16,0 5 0-16,-9-5-4 0,5 0-1 0,-5 0 0 0,9 8 0 16,-5-4-6-16,-4 8-1 0,0-3 0 0,5 3 0 15,4-4-8-15,-9-8-1 0,0 4-1 0,0-4 0 16,5 0-2-16,-1 5 0 0,-8 7 0 0,8-8 0 15,1-12-8-15,-1-4 0 0,-4 4 0 0,0 0 0 16,0 0 0-16,0 0 8 0,5-4-8 0,-5 4 0 0,0 0 0 16,0 0 0-16,0 0 0 0,0 0 0 0,-5-16 0 15,5 3 0-15,9-3 0 0,-9 8 0 0,0-4 0 0,0 4 0 16,5-8-9-16,0 0 9 0,-1 3 0 0,-4-3 0 16,0 0 0-16,5 0 0 0,-1 0-8 0,5 0 8 15,-4-1 0-15,4 1 0 0,0 4 0 0,-4-4 0 16,-1 0 0-16,10 8 0 0,-10-5 0 0,10 5 0 15,-9 0 0-15,8-4 0 0,-8 0 0 0,4 4 11 16,-5 8-11-16,6 0 10 0,3 0-10 0,-8 0 0 16,4 4 0-16,0 4 0 0,0-4 29 0,-4 0 1 15,4 8 0-15,-5-4 0 0,1 8 4 0,-1 1 1 16,1-1 0-16,-1 4 0 0,-4 0-1 0,5 1 0 16,-5 3 0-16,0 0 0 0,5-4-11 0,-1 5-3 15,-4-1 0-15,5-4 0 0,-1 0-11 0,-4-3-9 16,0 3 12-16,5-4-12 0,-5-4 0 0,4 4 0 15,1 1 0-15,-1-5 0 16,-4-4-57-16,0-8-19 0,0 0-3 0,0 0-723 0,0 0-145 16</inkml:trace>
  <inkml:trace contextRef="#ctx0" brushRef="#br0" timeOffset="252">807 866 403 0,'-5'-8'36'0,"5"8"-36"0,5 20 0 0,4-4 0 0,-9-16 250 0,5 12 43 16,-5 5 9-16,4-5 2 0,1 4-147 0,-5-4-29 15,0 0-5-15,-5 4-2 0,5-4-57 0,0 5-12 16,-4-1-3-16,4-4 0 15,0 0-33-15,0 0-8 0,0-4 0 0,0 4-8 0,0 1 0 0,0-1 0 16,0 0 0-16,0 4-626 16,0-8-132-16</inkml:trace>
  <inkml:trace contextRef="#ctx0" brushRef="#br0" timeOffset="726">1012 757 345 0,'0'8'31'0,"0"4"-31"0,0 0 0 0,0 4 0 16,4 0 318-16,-4 9 58 0,0 7 11 0,0-8 2 15,5-12-230-15,-5 1-47 0,4 11-8 0,-4-4-3 16,0-12-57-16,0 4-11 0,0-4-2 0,0 5-1 15,-4 7-30-15,4-12-8 0,0-8-1 0,0 0 0 16,0 0 18-16,0 0 4 0,0 0 1 0,0 0 0 0,0 0-14 16,0 0 0-16,0 0 0 0,0 0 0 0,-5-8 8 15,5-4-8-15,0 0 0 0,0-1 0 0,0 1 8 16,0-8-8-16,5-4 0 0,-5 3 0 0,0 5 0 16,0 0 0-16,4 0 0 0,-4 0 0 0,5-5 0 15,0 1 0-15,-1 4 0 0,1-4 0 0,-1 4 8 0,1-1-8 16,-1 5 0-16,5 0 0 0,-4 4 8 0,4 0-8 15,-4-4 0-15,4 4 9 0,0 0-9 0,0 4 10 16,-4 0-10-16,4 0 10 0,0-1-10 0,-9 5 12 16,9 5-12-16,-5 3 12 0,-4-8 14 0,10 16 3 15,-1 0 1-15,0 0 0 0,-5 4 10 0,1 1 3 16,-1-1 0-16,1 8 0 0,-1 9-24 0,-4-9-5 16,5-8-1-16,-5 0 0 0,0-3-13 0,0 7 8 15,0 8-8-15,5-7 0 0,-5-9 0 0,4 0 0 16,1-4 0-16,-5-4 0 15,4 0-107-15,1 0-24 0,4 0-5 0,-5-4-896 0</inkml:trace>
  <inkml:trace contextRef="#ctx0" brushRef="#br0" timeOffset="1086">1713 1125 518 0,'0'8'46'15,"0"-8"-37"-15,0 0-9 0,0 0 0 16,9 4 208-16,-9-4 40 0,9-4 8 0,5 0 2 0,-5-8-119 0,0 0-24 16,-4 8-5-16,4-5-1 0,-5 1-47 0,1 0-10 15,4 0-1-15,-5-8-1 0,6 0-12 0,-6-4-2 16,5-1-1-16,-4 1 0 0,-5-4-15 0,0-4-2 15,4-1-1-15,-4 1 0 0,0 8-8 0,-4-9-1 16,4-15-8-16,-9-1 12 0,0 9-12 0,-1 3 0 16,-8-3 8-16,5-4-8 0,-10-1 0 0,0-3 0 15,5-13 0-15,-5 4 0 0,5 5 0 0,-5 3 0 16,5 9 0-16,-5-1 0 0,5 9 12 0,0-4-4 16,0-5-8-16,4 5 12 0,-4 8-12 0,4 3 0 15,0-3 0-15,1 12 0 16,4 4-116-16,-1 8-17 0,1-4-3 0,9 4-731 0</inkml:trace>
</inkml:ink>
</file>

<file path=ppt/ink/ink33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29:51.463"/>
    </inkml:context>
    <inkml:brush xml:id="br0">
      <inkml:brushProperty name="width" value="0.05" units="cm"/>
      <inkml:brushProperty name="height" value="0.05" units="cm"/>
      <inkml:brushProperty name="fitToCurve" value="1"/>
    </inkml:brush>
  </inkml:definitions>
  <inkml:trace contextRef="#ctx0" brushRef="#br0">0 1870 172 0,'-9'-20'16'0,"9"20"-16"0,0 0 0 0,0 0 0 15,0 0 136-15,0 0 25 0,0 0 5 0,0 0 1 16,5-12-99-16,-1 4-19 0,-4 8-4 0,0 0-1 16,0 0-12-16,0 0-2 0,0-12-1 0,10 3 0 15,-10 9 15-15,0 0 2 0,0 0 1 0,0-12 0 0,0 4-24 16,0 0-5-16,0 4-1 0,0 4 0 0,0-8 38 0,0 8 7 16,0 0 2-16,0 0 0 0,0-4-52 0,0 4-12 15,0 0 0-15,0 0 0 0,0-8 47 0,0 8 6 16,0 0 2-16,0 0 0 0,0-8-39 0,0 8-7 15,0-8-1-15,0 8-8 0,0-8 8 0,0 8-8 16,0 0 0-16,0 0 0 0,0-13 0 0,0 9 0 16,0-4 0-16,0 8 0 0,0 0 0 0,0 0 0 15,0 0 0-15,0 0 0 0,0 0 0 0,0 0 0 16,0 0 0-16,0 0 0 0,0 0 58 0,0 0 5 16,0 0 1-16,0 0 0 0,0 0-52 0,0 0-12 15,0 0 0-15,0 0 0 0,0 0 34 0,0 0 4 16,0 0 1-16,0 12 0 0,0 1-12 0,0-1-3 15,0 4 0-15,0-4 0 0,0 0-24 0,0 4 0 16,4 5 8-16,-4-5-8 0,0 4 46 0,0 0 7 16,5 0 2-16,-5 9 0 0,0-1-22 0,0 0-4 0,0 5-1 15,0 7 0-15,0 5 0 0,4-1 0 0,-4 5 0 16,5 8 0-16,4-1-8 0,0 5-3 0,-4 4 0 16,4 3 0-16,0 5-17 0,0 4 0 0,0 4 0 15,-4 4 0-15,4-8 32 0,0 4 2 0,-5-4 1 16,5 4 0-16,-4 0-27 0,4 0-8 0,0 0 0 0,-4 4 0 15,-10-13 0-15,5 5 0 0,0 0 0 0,0 0 0 16,9-8 9-16,-9 0-9 0,9 8 0 0,-9-9 9 16,0-3-9-16,5-4 0 0,-5 0 9 0,0-5-9 15,4-7 0-15,1-1 0 0,0-7 0 0,-1-1 0 0,-4-7 0 16,5-5 0-16,-10 4 0 0,10-11 0 0,-1-1-24 16,5 0 0-16,-4-4 0 0,4-4-790 15,-4-4-158-15</inkml:trace>
  <inkml:trace contextRef="#ctx0" brushRef="#br0" timeOffset="1044">64 1826 633 0,'14'-8'56'0,"-14"8"-44"0,0 0-12 0,9-5 0 16,0 5 143-16,-4 5 26 0,8-1 6 0,-4-4 1 16,1-9-90-16,-1 1-18 0,-5 4-3 0,14 4-1 15,-4 4-6-15,4-4-2 0,0-8 0 0,10-4 0 0,-10 8-8 0,5-4-3 16,13 0 0-16,-9 0 0 0,5 0-4 0,9 0-1 16,0 4 0-16,5 0 0 0,-1-1-6 0,5-3-2 15,5-12 0-15,0 4 0 0,8 8 0 0,-8 0-1 16,0-12 0-16,4 3 0 0,0 1-3 0,-4 8 0 15,4 8 0-15,-4-8 0 0,-1-4-12 0,-4 0-4 16,5 4 0-16,4-5 0 0,5 5-12 0,-5 0 8 16,5 8-8-16,-5-4 0 0,5-8 8 0,-5 0-8 15,0 0 0-15,5 4 0 0,-5 12 0 0,0-4 0 16,5-8 0-16,-9 0 0 0,-1-5 0 0,1 5 0 16,-1-4 0-16,1 4 0 0,-5 0 0 0,5 4 8 15,-5-4-8-15,5 8 0 0,-5-4 0 0,-5 0 0 16,1 4 8-16,8 0-8 0,1-4 0 0,-5 4 0 15,5-4 0-15,-5 8 0 0,4 8 0 0,-4-4 0 16,-4 0 0-16,-1-8 0 0,-4-12 0 0,0 0 0 0,0 4 0 16,-4 0 0-16,4 4 0 0,-9-5 0 0,0 5 0 15,-1-4 0-15,-8 4-10 0,4-4 10 0,1 0-8 0,-1 4 8 16,0-4 0-16,-4 8 0 0,9-4 0 0,-5 8-8 16,-4 0 8-16,4-8 0 0,-4-8 0 15,5 4 0-15,-6 8 0 0,1 0 0 0,0-8 0 0,0 8 0 16,-5 0 0-16,5 4 0 0,-5 8 0 0,5-8 0 15,-5-4 0-15,0 0 0 0,0 0 0 0,-4 0 8 16,-5 4-8-16,5 0 0 0,-5 8 0 0,4-4 0 16,-4-8 0-16,1-4 0 15,-1 4 0-15,0-4-8 0,0 4 8 0,0 0 0 0,5 8 0 0,-5-8 0 16,0 0 0-16,5 4 0 0,-5-4 0 0,0 0 0 0,0 0 0 16,0 0 0-16,0 0 0 0,-9 0-8 0,0 0 8 0,0 0 0 15,5 8 0-15,-5-8 0 0,0 0 0 0,0 0-8 16,0 0 8-16,0 0 0 0,0 0 0 0,0 0-10 15,9 4 10-15,-9-4 0 0,4 8-8 0,1 5 8 16,-1-5 0-16,-4 0 0 0,0 4 0 0,0 0 0 16,5 0 0-16,-5 0 0 15,4 9 0-15,1-1 0 0,0 0 0 0,-1 4 9 0,-4 1-9 0,5-1 10 16,-1 4-10-16,1 9 10 0,-1 3-10 0,1 1 10 16,-5 3-10-16,4 1 10 0,1 3-2 0,0 9 0 15,-1 4 0-15,-4 7 0 0,0-3 4 0,5 8 0 16,-1-4 0-16,-4 12 0 0,0-4-1 0,0 8 0 15,-4 4 0-15,4 8 0 0,0-4 1 0,-5 4 0 16,5 0 0-16,-4 12 0 0,-1-3-1 0,5-5 0 16,-5 4 0-16,5 4 0 0,-4-16-11 0,-1 0 0 15,5-4 0-15,0 0 0 0,-4-12 0 0,4 0 8 16,0-4-8-16,-5-4 0 0,5-4 0 0,0-9 0 0,0-3 8 16,0-9-8-16,0 1 0 0,0-9 0 0,5 5 0 15,-1-1 0-15,1-3 0 0,-1 3 0 0,1-3 0 0,0-1 0 16,-1 0-92-1,1 1-10-15,-5-9-2 0,0 5-1 0,0-9-110 0,-5 0-21 16</inkml:trace>
  <inkml:trace contextRef="#ctx0" brushRef="#br0" timeOffset="1929">556 4727 691 0,'0'0'30'0,"0"0"7"0,0 0-29 0,0 0-8 0,0 0 0 0,0 0 0 16,0 0 76-16,0 0 15 0,0 0 2 0,0 0 1 0,0 0 1 15,0 0 0-15,0 0 0 0,0 0 0 16,0 0-35-16,0 0-6 0,0 0-2 0,0 0 0 0,0 0-10 0,0 0-2 15,0 0-1-15,0 0 0 0,9 0 26 0,5-4 6 16,-1 4 1-16,1-4 0 0,4 4-32 0,0 0-5 16,5 0-2-16,9 0 0 0,0 0 11 0,0 4 1 15,4-4 1-15,5 0 0 0,-4 4-10 0,4 0-1 16,4 0-1-16,1 0 0 0,-5-4-7 0,4 4-2 16,1 1 0-16,-5-1 0 0,0 0-5 0,4 0 0 15,1 4-1-15,-5-4 0 0,4 0-7 0,5 0-2 16,9-4 0-16,-4 0 0 0,0 0-1 0,-1 4 0 15,1-4 0-15,4 4 0 0,-4-4 13 0,-5 0 2 16,0 0 1-16,0 0 0 0,-4 0-13 0,4 4-2 16,-5 0-1-16,1 0 0 0,8-4-1 0,-13 4-8 15,-4-4 12-15,4-4-4 0,4 4-8 0,1 0 0 16,-10 0 0-16,1 0 0 0,-1 0 0 0,5 0 0 16,0 0 0-16,0 4 0 0,-5 0 10 0,1 0-10 0,4 4 12 15,4-4-12-15,1 0 11 0,-5 5-11 0,9-1 10 16,-5-4-10-16,-4 0 8 0,0-4-8 0,5 4 0 0,-5-4 9 15,0-4-9-15,0 0 0 0,-5 4 0 0,1 0 0 16,-1-4 8-16,1 0-8 0,4 0 0 0,-5 4 8 16,0-4-8-16,5-1 0 0,-9 1 9 0,5 0-9 15,-5 4 0-15,-1 0 9 0,10 0-9 0,-4 0 0 16,-5-8 8-16,-5 4-8 0,5 0 0 0,0 0 0 16,-5 0 0-16,-4 0 0 0,0 0 0 0,-5 4 0 15,0 0 0-15,0 0 0 0,-4 4 0 0,-1-4 0 0,-3 8 0 16,3-4 0-16,-4 0 0 0,5 4 0 15,-5 0-60-15,-4 1-12 0,4-1-2 0,-5 4-1 16,-4-12-162-16,0 12-33 0</inkml:trace>
  <inkml:trace contextRef="#ctx0" brushRef="#br0" timeOffset="19997">2172 3125 1440 0,'0'0'32'0,"0"0"6"0,0 0 2 0,0 0 0 0,0 0-32 0,0 0-8 0,0 0 0 0,0 0 0 15,18 12 116-15,-18-12 23 0,0 0 4 0,0 0 1 0,0 0-84 0,0 0-16 16,0 0-3-16,0 0-1 0,0 0-12 0,0 0-4 16,0 0 0-16,0 0 0 0,0 0 20 0,0-8 3 15,0 8 1-15,0-8 0 0,5-4-39 0,-5 3-9 16,0 9 0-16,0-8 0 0,0 0 16 0,-5-4 2 16,5 4 0-16,-4 0 0 0,-5 0-18 0,9 0 0 15,-5 0 0-15,-4 0 0 0,5 3 0 0,4 5 0 16,-10 5 0-16,1-5 0 0,-9-5 0 0,4 1 0 15,5 0 0-15,0 8 0 0,5 5 0 0,-5-1 0 16,4 0 0-16,0 0 0 0,-4-4 0 0,0 8 0 16,9-4 0-16,0 4 0 0,0 0 48 0,0 1 13 15,5-1 3-15,-1 0 0 0,1-4-64 0,-1 4-26 16,1-4 2-16,4-4 0 0,5 4 24 0,-5-8 8 0,-9 0 0 16,9 4 0-16,0-4 6 0,0 0 2 0,-9 0 0 0,9-4 0 15,5 0-16-15,-5-4 0 0,0 0 0 16,-4-4-10-16,-1 4 10 0,1 0 0 15,8-4 0-15,-8-1 0 0,-5 1-10 0,0 0 0 0,5 4 0 0,-5-4 0 16,-14 0 19-16,5 0 4 0,0 4 1 16,4-5 0-16,5 5-22 0,0 8-5 0,-9-4-1 0,5 0 0 15,-6 0 14-15,1 4 0 0,0 0 0 0,9 0-9 16,-9 4 9-16,0 0 0 0,4 0 0 0,-4 4 0 16,5 5 11-16,4-5 4 0,-9 8 1 0,9-4 0 15,-5 0-16-15,5 0 0 0,0 0 0 0,0 1 0 16,0-5 0-16,0 4 0 0,0-4 0 0,0-8 0 15,0 0 0-15,0 0 0 0,9 8 0 0,-9-8 0 16,0 0 0-16,0 0 0 0,0 0 8 0,9-4-8 16,5 0 0-16,-5-4 0 0,0 4 0 0,-9 4-10 0,9 0-3 15,-9 0-1-15,5-8 0 0,-1-5 0 0,-4 5 14 16,0 0 0-16,0 8 0 0,0 0 0 16,0 0-195-16,0 0-36 0,5-16-7 0,-5 16-2 15</inkml:trace>
  <inkml:trace contextRef="#ctx0" brushRef="#br0" timeOffset="20965">1790 3950 1335 0,'0'0'59'0,"0"0"13"0,0 0-58 0,0 0-14 16,0 0 0-16,0 0 0 0,0 0 100 0,0 0 16 15,13 8 4-15,-13-8 1 0,0 0-50 0,-13-4-11 16,8-4-1-16,5 8-1 0,0 0-21 0,0 0-4 16,0 0-1-16,0 0 0 0,0-8-4 0,0 8-2 15,0-8 0-15,0 0 0 0,0-4-6 0,0 4 0 16,-4 0-1-16,4 0 0 0,-5-1-7 0,5 1-2 16,5-4 0-16,-5 0 0 0,-5 0-10 0,5 0 0 15,5 4 9-15,-1-4-9 16,-4-1 0-16,5 1 0 0,-5 0 0 0,0 4 0 15,0-4 0-15,0 0 8 0,0 4-8 0,4-4 0 0,-4 3 0 16,5-3 0-16,-5 4 0 0,0 8 8 0,4-8-8 16,-4 8 8-16,0 0-8 0,0 0 8 0,0 0-8 0,9-4 9 15,1 4-9-15,-10 0 10 0,0 0-10 0,0 0 12 0,9-8-12 16,-5 8 12-16,-4 0 1 0,9 0 1 0,-4 4 0 16,4 0 0-16,-4 4-14 0,-1-4 0 0,-4-4 0 15,9 12 0-15,5 5 12 0,-10-5-3 0,1-4-1 0,4 0 0 16,-4 0 5-1,-5 4 1-15,0 0 0 0,0 0 0 0,4 0-6 0,-4-3-8 0,0 3 11 0,0 0-11 16,0-4 8-16,5 0-8 16,-5 0 0-16,0 0 0 0,0-8 0 0,0 0 0 0,0 0 0 0,0 8 0 0,4-4 0 15,-4-4 0-15,0 0 0 0,0 0 0 0,0 0 0 16,0 0 0-16,0 0 0 0,0 0-9 0,0 0 9 16,0 0 0-16,0 0 0 0,0 0-8 0,0-8 8 0,0 8 0 15,5-12-9-15,-1 0 9 16,1 4 0-16,0-4 0 0,-1 4-9 0,5-9 9 0,-4 1-8 0,-1 8 8 15,5 0-12-15,-4 0 12 0,0-8 0 0,-5 4 0 16,9 0 8-16,-5 3-8 0,-4-3-9 0,0 12-8 16,9-8-2-16,-4 4 0 0,-5 4 19 0,0 0 0 15,0 0 0-15,9 0 0 0,-9 0 0 0,4 0 17 16,1 4-3-16,4 0-1 0,-9-4 0 0,0 8 0 16,9 9 0-16,-4-1 0 0,-5 0 7 0,0 0 2 15,0 0 0-15,4 5 0 0,-8-5-1 0,8 4 0 16,-4 0 0-16,0 0 0 0,5 5-6 0,-5-9-2 15,0-4 0-15,0 4 0 0,4 0-13 0,-4-3 11 0,10-1-11 16,-10 0 10-16,4-4-10 0,1 4 0 16,-1-4 0-16,1 0 0 15,-5 0-139-15,4 0-26 0,-4-8-6 0</inkml:trace>
  <inkml:trace contextRef="#ctx0" brushRef="#br0" timeOffset="21201">2318 3954 864 0,'0'0'76'15,"0"0"-60"-15,0 0-16 0,4 12 0 0,-4 1 224 0,5-1 43 16,-5 4 8-16,-5-4 1 0,5 0-148 0,0 0-29 15,0 5-7-15,0-5 0 0,0-12-64 0,0 12-13 16,0 0-3-16,0 0 0 16,0-12-71-16,0 8-14 0,0-8-3 0,0 0-840 0</inkml:trace>
  <inkml:trace contextRef="#ctx0" brushRef="#br0" timeOffset="21654">2477 3760 460 0,'0'0'20'0,"0"0"5"0,0 0-25 0,5 8 0 0,-1 4 0 0,1 0 0 16,-10-3 307-16,5 3 56 0,5 4 11 0,-5-4 2 15,4 4-232-15,-4 0-46 0,0 1-10 0,0-5-1 16,0 4-56-16,-4-4-11 0,-1 4-3 0,5-8 0 15,0 0-17-15,5 1 0 0,-1 3 0 0,1-4 0 16,-14-4 32-16,4 0 2 0,-4 0 1 0,9-4 0 16,0 0-35-16,0 0 0 0,0 0 0 0,0 0 0 15,0 0-28-15,0 0-4 0,0 0 0 0,0 0 0 0,-4-8 32 16,-1 0 0-16,5 8 0 0,5-12 0 0,-1 3 0 0,-4 9 0 16,0-8 0-16,0-4 0 0,5-4 0 15,-1 0 0-15,-4 0 0 0,0-1 0 0,5 5 0 0,-5 0 0 16,4 0 0-16,1 0 0 0,0 0 0 0,4 4 0 15,0-4 0-15,0 7 0 0,0-3 0 0,0 4 0 16,-9 4 0-16,0 0 0 0,0 0 45 0,9 0 15 16,5 0 4-16,-5 4 0 0,-9-4-52 0,9 4-12 15,5 9 0-15,-10 3 0 0,1-8 54 0,-1 4 8 16,1 0 2-16,-1 0 0 0,-4 4-52 0,0 1-12 16,5-5 0-16,0 0 0 15,-5 4 0-15,4-4 0 0,1 0 0 0,-5 1 0 0,4 3 0 0,-4-8 0 16,0-8 0-16,0 0 0 15,0 12-69-15,5-4-17 0,-5-8-3 0</inkml:trace>
  <inkml:trace contextRef="#ctx0" brushRef="#br0" timeOffset="22012">2937 4076 345 0,'0'0'31'0,"0"0"-31"0,0 0 0 0,0 0 0 0,0 0 211 0,14-8 36 15,-5 0 7-15,0-1 2 0,-9 9-104 0,4-8-21 16,6 0-4-16,-1-4-1 0,-9 4-48 0,0-4-10 15,4 0-1-15,1 4-1 0,-1-4-23 0,1-5-5 16,-1 5-1-16,-4-8 0 0,0 4-23 0,-4 0-5 16,-5-5-1-16,9 1 0 0,0 0-8 0,-5 0 0 15,-8-1 0-15,-1 1 0 0,0 0 0 0,-4 0 0 16,4-5 0-16,1 5 8 0,-5-4-8 0,4 4 0 16,-4-1 0-16,-5 5 0 15,5 8-36-15,-1-4-8 0,-3 0-3 0,-1 0-852 0</inkml:trace>
  <inkml:trace contextRef="#ctx0" brushRef="#br0" timeOffset="22401">1767 4169 230 0,'-27'0'10'0,"18"4"2"0,-1 0-12 16,1 0 0-16,9-4 0 0,-4 0 0 0,-10-4 184 0,0 0 35 15,5 0 6-15,-4 0 2 0,-10 0-96 0,5-4-19 16,4-5-4-16,0 1-1 0,1 0-23 0,-1-4-5 15,0 0-1-15,1 4 0 0,-1-9-14 0,0 9-4 16,1-8 0-16,4 4 0 0,-10 0-34 0,10-5-7 16,5 1-2-16,-5 4 0 0,4-4-17 0,-4 4-11 15,0-5 2-15,4 5 0 0,1-4 28 0,-1 4 5 16,1-9 2-16,4 9 0 16,4 0-42-16,1 0-8 0,-5 0-1 0,4 0-1 0,1-1 15 0,0 1 11 15,-1 4-13-15,1 0 5 16,-5 4-40-16,4-4-7 0,5 0-1 0,0 3-483 15,-4-3-96-15</inkml:trace>
  <inkml:trace contextRef="#ctx0" brushRef="#br0" timeOffset="32109">1690 5144 1036 0,'9'-4'92'16,"-9"4"-73"-16,0 0-19 0,0 0 0 0,0 0 92 0,0 0 14 16,-5-12 3-16,5 12 1 0,0 0-38 0,0 0-7 15,0 0-1-15,0 0-1 0,5 12-35 0,-14-4-8 31,-10-12 0-31,1 8-1 0,0 8-19 0,0-4 0 32,-10-4 0-32,10 5 0 0,0-1 55 0,4 4 7 15,1 0 2-15,4 4 0 0,4-4 0 0,0 0 0 16,5-12 0-16,0 0 0 0,5 13 0 0,0-1 0 16,4 0 0-16,0 0 0 0,-5-4-52 0,5 0-12 15,-4 0 0-15,-5-8 0 0,9 8 0 0,0 0 0 16,-9-8 0-16,0 0 0 0,0 0 0 0,5 0 0 15,-5 0 0-15,9 4 0 0,-9-4 0 0,0 0 0 0,4-8 0 16,6 0 0-16,-6 0 0 0,1-4 0 0,-1 0 0 16,-4 0 0-16,5 4 0 0,-5-4 0 0,4-1 0 0,-4 5 0 31,5-4-100-31,-1 4-22 0,-4-4-5 0,5 4-820 0</inkml:trace>
  <inkml:trace contextRef="#ctx0" brushRef="#br0" timeOffset="32368">1790 5087 1497 0,'0'21'66'0,"0"-9"14"0,4 0-64 0,-4 0-16 0,0 0 0 0,0 4 0 0,5 5 146 16,-5-5 26-16,-5-8 4 0,5 4 2 0,5 4-87 0,-1-4-18 16,-4 1-3-16,9-1-1 0,1 8-33 0,-6-4-8 15,-4-8 0-15,0-8-1 0,5 8-12 0,-5-8-3 16,9 4 0-16,-9-4 0 0,9-12-12 0,-5 4 8 15,6-4-8-15,-6 0 0 0,5-4 31 0,0 4 0 16,0-1 0-16,-4-3 0 0,0 4-31 0,-1 0 0 16,-4 0 0-16,5 0 0 15,-5 0-45-15,0-1-15 0,4 1-4 0,-4 0 0 0,5 4 52 0,-5 0 12 16,0 8 0-16,4-8 0 16,-4 0-208-16,0 8-38 0,0-8-8 0,0 8-2 0</inkml:trace>
  <inkml:trace contextRef="#ctx0" brushRef="#br0" timeOffset="32598">2145 5298 460 0,'0'0'41'0,"0"0"-33"0,0 0-8 0,0 0 0 16,0 0 130-16,0 0 24 0,0 0 5 0,0 0 1 15,0 0-39-15,0 0-7 0,0-12-2 0,0 0 0 16,0-1-25-16,0 1-6 0,-5-8-1 0,5 8 0 15,-9-8-54-15,9 4-11 0,-4-1-3 0,-1 1 0 16,1 0-12-16,-6 0-16 0,6 0 3 0,-5-9 1 16,4-7 12-16,1 4 0 0,-1 3 0 0,1 5 0 0,-1 0 0 0,0 0 0 15,1 7 0-15,-1 1-515 16,1 0-100-16</inkml:trace>
  <inkml:trace contextRef="#ctx0" brushRef="#br0" timeOffset="33141">1972 5027 748 0,'0'0'67'0,"4"12"-54"15,6 8-13-15,-6-12 0 0,1-16 169 0,-1 4 31 16,-4 4 7-16,0 0 1 0,9-8-116 0,0 4-22 16,0 0-5-16,1 4-1 0,-1 12-51 0,0-12-13 15,4-8 0-15,1 0 0 0,-5 4 0 0,5 0 0 16,0-4 0-16,-1 12 0 15,5 12-48-15,-4-16-13 0,0-16-3 0,-1 4 0 16,-4 8-12-16,1-5-4 0,-1 5 0 0,13 0 0 0,15-4 64 0,-19 8 16 0,-18 0 0 16,0 0 0-16,0 0 48 0,9 8 13 0,0 0 3 0,-4 5 0 15,-5 3 29-15,0 0 7 0,4 0 0 0,1 4 1 16,-10-3-25-16,5 3-6 0,5 4-1 0,-5-4 0 16,-5-3-27-16,5-5-6 0,5-4 0 0,-5 8-1 15,5 4-14-15,-5 0-2 0,-5-3-1 0,5-1 0 16,5-4-26-16,-5 0-6 0,0 0-1 0,0-4 0 15,0-8 42-15,0 0 8 0,0 0 1 0,0 0 1 16,0 0-37-16,0 0 0 0,0 0 0 0,0 0 0 16,0 0 0-16,0 0-10 0,0 0 10 0,0 0-10 15,0-12 10-15,-5-4-10 0,0-4 10 0,1 4-10 0,4-5-11 16,0 1-3-16,9-4 0 0,-9 4 0 0,0 3 24 16,-5-3 0-16,1 4 0 0,4 0 0 15,4 0 0-15,1 3 0 0,0 1 0 0,4 0 0 0,0 4 24 16,0 4 8-16,0 0 3 0,0 0 0 0,0 4-19 15,-9 0-3-15,0 0-1 0,9 8 0 0,0 4 1 0,-4 0 0 16,-5-12 0-16,0 0 0 0,-5 12-3 0,1 5-1 16,-1-5 0-16,-4 4 0 0,0 4-9 15,-5-8 0-15,10 0 0 0,-5 1 0 0,4-5-10 16,-4 0 10-16,5 4 0 0,-1 0-9 0,10 4 9 0,-5-16 0 16,0 0 0-16,0 0 0 15,0 0-131-15,0 0-27 0,0 0-6 0,4-8-453 16,5 0-91-16</inkml:trace>
  <inkml:trace contextRef="#ctx0" brushRef="#br0" timeOffset="33382">2541 5156 1134 0,'-9'16'50'0,"9"-16"10"0,0 0-48 0,4 9-12 0,-4 3 0 0,5 0 0 16,0 0 138-16,-5 0 25 0,0-12 5 0,0 0 0 15,9 8-52-15,-9-8-12 0,0 0-1 0,9 0-1 16,-9 0-46-16,13 0-10 0,-4 0-2 0,1 0 0 15,-10 0-27-15,9 0-5 0,0-12-2 0,0 0 0 16,-5 4-34-16,1-4-6 0,0 0-2 0,-1 3 0 16,5 1 52-16,-9-4 9 0,0 0 3 0,0 4 0 15,0 8-32-15,0-8 0 0,0 8 0 0,0 0 0 16,0 0-32-16,0 0-4 0,0 0 0 0,0 0 0 16,0 0-170-16,0 0-34 0,0 0-8 0,0 0-464 15</inkml:trace>
  <inkml:trace contextRef="#ctx0" brushRef="#br0" timeOffset="33558">2823 5253 939 0,'0'0'41'0,"0"0"10"0,0 0-41 0,0 0-10 15,0 0 0-15,0 0 0 0,-4-12 75 0,-1 4 13 16,5 0 2-16,0 0 1 0,-9-4 11 0,0 0 2 16,0-4 1-16,4-1 0 0,-4 1-54 0,0 0-11 15,4-4-3-15,-4-1 0 0,5 1-37 0,-5-4-15 16,4-4 1-16,1-1 0 0,-5 5 38 0,-1 0 7 15,1 3 1-15,0-3 1 16,5 4-53-16,4 8-10 0,-5 0-2 0,5 12-496 16,0 0-98-16</inkml:trace>
  <inkml:trace contextRef="#ctx0" brushRef="#br0" timeOffset="33726">2673 5059 691 0,'14'-4'61'0,"-1"0"-49"0,1-8-12 0,0 4 0 15,4-4 289-15,5 8 55 0,4 8 12 0,-4-8 1 16,-1-4-200-16,6-1-40 0,-1 1-8 0,-4 4-1 16,-10 0-68-16,6 4-12 0,-1 4-4 0,-4 0 0 15,-1-4-24-15,1 0 0 0,0 0 8 0,-1 0-8 16,-4 0-168-16,5 12-36 0</inkml:trace>
  <inkml:trace contextRef="#ctx0" brushRef="#br0" timeOffset="34600">3688 5087 288 0,'0'0'12'0,"0"0"4"0,0 0-16 0,0 0 0 16,14 13 0-16,-5-1 0 0,0 0 344 0,-4 4 67 15,8 8 13-15,-8-3 2 0,-5-9-242 0,0 4-49 16,4-4-10-16,1 4-1 0,-5 0-54 0,0 5-10 15,0 3-3-15,0-4 0 0,0 0-17 0,0-3-4 0,0-5-1 16,0 4 0-16,0 0-15 0,5 4-4 0,4 5 0 0,-5-9 0 16,-4-16-16-16,0 0 0 0,-4 8 0 0,4-8 0 15,-14 0 0-15,14 0 0 0,0 0 0 0,0 0 0 16,-5-4-12-16,-4-4 12 0,5 0-13 16,-1 4 5-16,5 4 8 0,-4-12 11 0,-1-1-3 0,5 5 0 15,0 8-20-15,-4-8-4 0,-1-4 0 0,0-4-1 16,10-4 27-16,0-5 6 0,-5 5 0 0,4 4 1 15,1 4-17-15,-5-4 0 0,0-13 0 0,0 5 0 16,0 4-12-16,4 4-7 0,1-1-1 0,-1 1 0 16,-4 4 5-16,5 4 1 0,9 0 0 15,-1 0 0-15,1 0 14 0,-10 4 0 0,6 0 0 0,-1-5 0 16,4 9 0-16,-4-4 0 0,-9 4 9 0,0 0-9 31,14 4 13-31,-14 17-3 16,-14 11-1-16,1 5 0 0,-1-13-9 15,5-4 12-15,0-4-12 0,0-4 12 0,0 0-12 16,4 5 0-16,1-5 0 0,4 0 0 0,0-12-15 16,0 0 2-16,0 0 0 0,0 0 0 15,0 0-120-15,0 0-24 0,0 0-5 0,13-4-806 16</inkml:trace>
  <inkml:trace contextRef="#ctx0" brushRef="#br0" timeOffset="34884">4093 5249 1036 0,'0'0'46'0,"5"8"10"0,-5-8-45 0,0 0-11 0,0 0 0 0,0 0 0 15,0 0 156-15,0 0 28 0,0 0 7 0,0 0 1 16,0 0-75-16,0 0-14 0,0 0-3 0,0 0-1 16,-5-8-56-16,1 4-11 0,4 4-3 0,-5-8 0 15,5 0-29-15,0-4 0 0,0 4 0 0,0 8 0 16,0 0 37-16,0-12 2 0,0-8 0 0,0 3 0 16,0 17-102-16,0 0-20 0,5-12-4 0,-5 4-550 15,0 8-111-15</inkml:trace>
  <inkml:trace contextRef="#ctx0" brushRef="#br0" timeOffset="35271">4253 5225 288 0,'0'0'25'0,"0"0"-25"0,0 0 0 0,0 0 0 15,0 0 193-15,0 0 34 0,0 0 6 0,0 0 2 16,0 0-73-16,4-8-14 0,1 0-4 0,-1-4 0 15,1 8-49-15,0-8-11 0,-1-1-1 16,5 5-1-16,0-4-26 0,0 0-4 0,1 0-2 0,-1 4 0 16,4-4-23-16,-8 0-5 0,4-1-1 0,0 9 0 15,0-4-8-15,0 4-1 0,5 4-1 0,-5-4 0 16,0-4-11-16,-9 8 12 0,0-12-12 0,0 4 12 16,0 8-12-16,0 0 0 0,0 0 0 0,0 0 0 15,0 0-166-15,0 0-38 0,0 0-8 0</inkml:trace>
  <inkml:trace contextRef="#ctx0" brushRef="#br0" timeOffset="35487">4289 5120 691 0,'0'0'61'0,"9"4"-49"15,-9-4 196-15,5 4 40 0,4 4 7 0,0-4 1 16,0 4-91-16,0-4-18 0,0 0-4 0,5 0-1 15,-5 4-49-15,0 1-9 0,5-1-3 0,0 0 0 16,-1 0-22-16,1 0-5 0,4 0-1 0,-9 4 0 0,0-8-34 0,-4 4-7 16,4 0-2-16,5 0 0 15,-5 5-10-15,0-9 0 0,0 0 0 0,-9-4 0 16,0 0-95-16,9 8-11 0,5-4-2 0,-5 0-1 16,-9-4-119-16,9 0-24 0,-9 0-5 0</inkml:trace>
  <inkml:trace contextRef="#ctx0" brushRef="#br0" timeOffset="35764">4681 5290 1101 0,'13'-20'48'0,"-8"16"12"0,-5-5-48 0,0 9-12 0,5-8 0 0,4 4 0 16,-9 4 102-16,0 0 18 0,4-8 4 0,-4 8 1 15,5-8-45-15,-1 0-8 0,1 0-3 0,-5-4 0 16,4 0-31-16,-4 4-6 0,0-5-2 0,0 1 0 16,0 4-13-16,-4 0-2 0,-1-4-1 0,-4 4 0 15,5-4 2-15,-1 4 1 0,1 8 0 0,-6-4 0 16,6 4 18-16,4 0 3 0,-5 4 1 0,-4 8 0 15,0 0 6-15,0 0 2 0,9-4 0 0,-5 4 0 0,5 4-23 16,0 1-5-16,0-17-1 0,5 8 0 0,0 8 4 0,4-4 1 16,-5 0 0-16,5 4 0 0,-4 5 20 0,4-9 4 15,0-8 1-15,5 0 0 16,-5 4-60-16,5-4-11 0,-10 0-2 0,10 4-1 16,-5-8 42-16,0 8 8 0,5 0 1 0,-5-4 1 15,0-8-155-15,4 0-31 0,1 4-7 0,-5 0-842 16</inkml:trace>
  <inkml:trace contextRef="#ctx0" brushRef="#br0" timeOffset="35952">5009 5326 576 0,'0'0'25'0,"0"0"6"0,0 0-31 0,-5-8 0 16,5-4 0-16,-5 0 0 0,1 0 236 0,-1 0 40 0,1-5 9 15,-1 1 2-15,1-8-163 0,-1 0-33 0,1-1-7 16,-5 1 0-16,4-8-50 0,-4 3-10 15,4 1-1-15,1-4-1 0,-1 3-14 0,1-3-8 0,-1 4 10 0,1 3-10 16,-1 1 0-16,5 4-15 0,-9 0 2 0,4-1 0 16,1 5-47-1,-1 8-10-15,1 0-2 0</inkml:trace>
  <inkml:trace contextRef="#ctx0" brushRef="#br0" timeOffset="36245">3993 5136 1728 0,'0'0'38'0,"0"0"8"0,0 0 2 0,0 0 0 0,0 0-39 0,0 0-9 16,0 0 0-16,0 0 0 0,-4-8 53 0,4 8 9 15,0 0 2-15,0 0 0 0,0 0-37 0,0 0-7 16,13-8-2-16,-8-4 0 0,4 4-29 0,-4 0-5 16,4 3-2-16,-9 5-863 0</inkml:trace>
</inkml:ink>
</file>

<file path=ppt/ink/ink3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0:28.762"/>
    </inkml:context>
    <inkml:brush xml:id="br0">
      <inkml:brushProperty name="width" value="0.05" units="cm"/>
      <inkml:brushProperty name="height" value="0.05" units="cm"/>
      <inkml:brushProperty name="fitToCurve" value="1"/>
    </inkml:brush>
  </inkml:definitions>
  <inkml:trace contextRef="#ctx0" brushRef="#br0">23 628 1029 0,'0'0'92'0,"0"12"-74"16,0 0 100-16,0-12 20 0,0 0 4 0,0 0 1 0,0 0-27 15,0 0-4-15,0 0-2 0,0 0 0 0,0 0-33 0,0 0-6 16,0-8-2-16,0 0 0 0,-5 0-17 0,5 0-4 16,0 8-1-16,-4-9 0 0,4-3-20 0,0 4-4 15,0 0-1-15,0-4 0 0,-5-4-12 0,5 0-2 16,0 8-8-16,0-1 12 15,0 9-43-15,-4-12-9 0,4-8-1 0,-5 8-1011 0</inkml:trace>
  <inkml:trace contextRef="#ctx0" brushRef="#br0" timeOffset="164">9 276 921 0,'14'8'82'0,"-5"0"-66"16,0 4-16-16,-4-4 0 0,4-16 227 0,-9-4 41 15,9 4 9-15,-9 4 2 0,0-4-153 0,0 8-30 0,4 16-7 16,1-4-1-16,-5-12-64 0,0 0-14 16,0 0-2-16,0 0-8 15,0 0-113-15,0 0-30 0,0 0-5 0,0 0-434 0,0 0-86 0</inkml:trace>
  <inkml:trace contextRef="#ctx0" brushRef="#br0" timeOffset="489">128 478 691 0,'4'4'61'0,"1"4"-49"0,-5-8-12 0,4 8 0 15,-4-4 205-15,5 4 39 0,-5 4 7 0,0-3 1 16,0-9-110-16,0 0-22 0,0 12-5 0,0-12-1 0,-5 12-40 16,5 0-8-16,0 0-2 0,5-4 0 15,-1 0-12-15,-4-8-4 0,0 0 0 0,0 0 0 0,0 0-9 0,0 0-3 16,0 0 0-16,0 0 0 0,0 0-19 0,0 0-4 16,0 0-1-16,0 0 0 0,10 0-12 0,-10-8 0 15,4 0 0-15,-4-4 0 0,5 4 0 0,-5-4 0 16,0 4 0-16,0 0 0 0,9-1 0 0,-9 1 0 15,0 8 0-15,9-8 0 0,-5 0 0 0,5-4 0 16,1 4 0-16,3 4 0 0,-4-4 0 0,0 4 0 16,1 0 0-16,-6 0 0 0,5 8 11 0,5-4-11 15,-14 0 12-15,4 4-12 0,10 4 14 0,-9-4-4 16,-1 0-1-16,5 8 0 0,0-4-1 0,-4 4-8 16,-5 0 12-16,5 5-4 0,-1-9-8 0,-4 4 0 15,5 0 0-15,-5-4 0 16,0-8-24-16,4 12-3 0,1-4-1 0,-5-8 0 15,4 8-132-15,-4 5-26 0,9-5-6 0,-9-8-756 0</inkml:trace>
  <inkml:trace contextRef="#ctx0" brushRef="#br0" timeOffset="857">510 539 1173 0,'0'0'52'0,"0"0"11"0,9-4-51 0,-4 0-12 0,-1-5 0 0,1-3 0 15,-1 0 104-15,1 4 19 0,-5-4 3 0,5 4 1 16,-5-4-42-16,0 0-8 0,-5 3-1 0,5 5-1 16,-9 0-21-16,9 4-4 0,-5-4-1 0,5 4 0 0,-13 4-16 15,8-4-3-15,-4 8-1 0,-5 1 0 0,5-1-16 16,0 4-3-16,5 4-1 0,-6 0 0 0,1-4-19 0,5 5-4 16,-1-1-1-16,5 0 0 0,0-4-2 0,0 0-1 15,5 0 0-15,-1 0 0 0,1-3 18 0,4-1-12 16,-9-8 12-16,9 0-10 0,5 0 10 0,-5-4-8 15,0 0 8-15,0-5-8 0,0 1 8 0,5-4 9 16,-5-8-1-16,0 4-8 0,0-4 18 0,-4-5-3 16,4 1-1-16,-5 0 0 0,-4-5-14 0,5 5 9 15,-5-8-9-15,0-1 8 0,0-3-8 0,0 4 0 16,-5-5 0-16,5 9 0 0,0-1 0 0,-4 1 0 16,4-4 8-16,0 3-8 0,0 5 0 0,0 4 0 15,0 4 0-15,0 0 0 16,0 7-113-16,0 5-28 0,0 4-6 0,0 0-666 0</inkml:trace>
  <inkml:trace contextRef="#ctx0" brushRef="#br0" timeOffset="1140">697 429 518 0,'13'4'46'0,"-3"0"-37"0,3-4-9 0,1 5 0 16,-1-5 254-16,1 0 49 0,-5-5 9 0,0 1 3 15,0 0-171-15,1 0-33 0,3 0-7 0,-8 0-2 16,-5 4-54-16,13 0-10 0,-3 0-2 0,-10-8-1 15,0-8-11-15,0 0-3 0,-5 8 0 0,0-4 0 16,1 3-1-16,-1 1 0 0,-4 4 0 0,5 0 0 16,-5 0 10-16,9 4 2 0,-5-4 0 0,-4 4 0 15,-5 4-9-15,5 8-2 0,0 9 0 0,4-9 0 16,5-12-9-16,-9 12-3 0,5 4 0 0,-1 0 0 0,5-4 0 0,0 5 0 16,0-5 0-16,5 0 0 0,4 0-9 15,0-4 12-15,0 4-12 0,-4-4 12 0,4 0-12 0,0 5 0 16,5-9 0-16,-5 4 0 0,0-4 0 15,0 4 0-15,5-4-12 0,-1 4 12 16,-4-8-144-16,5 8-22 0,-5 4-4 0</inkml:trace>
  <inkml:trace contextRef="#ctx0" brushRef="#br0" timeOffset="1339">1088 603 1213 0,'0'0'53'0,"0"0"12"0,0 0-52 0,0-4-13 15,0 4 0-15,0-12 0 0,0 0 120 0,0-4 22 16,0 0 4-16,0 4 1 0,5 3-47 0,-5-7-8 16,0-12-3-16,4 8 0 0,1 4-45 0,0-9-8 0,-5-7-3 15,9-5 0-15,-5 5-11 0,1 8-2 0,-1-1-1 16,1 5 0-16,-1 4-3 0,1 4-1 0,4 0 0 0,0 0 0 16,-4 0 13-16,-1 3 4 0,1 5 0 0,-1 0 0 15,-4-4-193-15,0 0-39 16,-4 4-7-16</inkml:trace>
  <inkml:trace contextRef="#ctx0" brushRef="#br0" timeOffset="1519">952 251 1036 0,'0'0'46'0,"13"8"10"0,1-4-45 0,0 5-11 0,-1 3 0 0,6 4 0 0,-1 4 311 16,9 0 60-1,5 1 12-15,4-1 2 31,-8-8-224-31,8 8-45 16,14 4-8-16,-4 5-1292 16</inkml:trace>
</inkml:ink>
</file>

<file path=ppt/ink/ink3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1:03.333"/>
    </inkml:context>
    <inkml:brush xml:id="br0">
      <inkml:brushProperty name="width" value="0.05" units="cm"/>
      <inkml:brushProperty name="height" value="0.05" units="cm"/>
      <inkml:brushProperty name="color" value="#ED1C24"/>
      <inkml:brushProperty name="fitToCurve" value="1"/>
    </inkml:brush>
  </inkml:definitions>
  <inkml:trace contextRef="#ctx0" brushRef="#br0">0 461 1015 0,'0'0'44'0,"0"0"11"15,0 0-44-15,0 0-11 0,0 0 0 0,0 0 0 0,0 13 101 0,0-13 19 16,0 0 3-16,0 0 1 0,0 0-40 0,0 0-8 16,0 0-2-16,0 0 0 0,0 0-26 0,0 0-4 15,0 0-2-15,0 0 0 0,0 0-27 0,0 0-6 16,4-9-1-16,1-3 0 0,4 8-8 0,-9 4-11 16,0 0 3-16</inkml:trace>
  <inkml:trace contextRef="#ctx0" brushRef="#br0" timeOffset="171">118 255 230 0,'0'0'20'0,"0"0"-20"0,0 0 0 0,0 0 0 0,0 0 256 0,0 0 48 0,9 4 8 0,-9-4 3 15,0 0-195-15,-4-4-38 0,-1-4-8 0,5 8-2 16,5-8-49-16,-1 4-11 0,-4-8-1 0,5 4-1 15,-5 8-24-15,4-9-5 0,-4 9-1 0</inkml:trace>
  <inkml:trace contextRef="#ctx0" brushRef="#br0" timeOffset="360">186 16 288 0,'0'0'12'0,"0"0"4"0,0 0-16 0,9 0 0 16,1-4 0-16,-10 4 0 0,0 0 272 0,0 0 51 16,0 0 10-16,0 0 3 0,0 0-213 0,0 0-43 15,0 0-8-15,9-4-1 16,-9 4-106-16,4-8-21 0,-4 8-4 0</inkml:trace>
</inkml:ink>
</file>

<file path=ppt/ink/ink3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1:03.874"/>
    </inkml:context>
    <inkml:brush xml:id="br0">
      <inkml:brushProperty name="width" value="0.05" units="cm"/>
      <inkml:brushProperty name="height" value="0.05" units="cm"/>
      <inkml:brushProperty name="color" value="#ED1C24"/>
      <inkml:brushProperty name="fitToCurve" value="1"/>
    </inkml:brush>
  </inkml:definitions>
  <inkml:trace contextRef="#ctx0" brushRef="#br0">0 1850 1180 0,'0'0'52'0,"0"0"12"0,0 0-52 0,0 0-12 0,9-4 0 0,-9 4 0 15,0 0 52-15,0 0 8 0,9-8 2 0,0 4 0 16,-9 4-53-16,0 0-9 0,0 0 0 0</inkml:trace>
  <inkml:trace contextRef="#ctx0" brushRef="#br0" timeOffset="157">132 1648 576 0,'0'0'51'0,"0"0"-41"16,0 0-10-16,0 0 0 0,0 0 157 0,9 0 30 15,0-4 5-15,-9 4 2 0,0 0-120 0,0 0-24 16,4-5-5-16,1 1-1 0,-5 4-44 0,9-8 0 16,0 0-10-16</inkml:trace>
  <inkml:trace contextRef="#ctx0" brushRef="#br0" timeOffset="328">286 1397 230 0,'14'-8'20'0,"-14"8"-20"0,0 0 0 0,14 0 0 16,-5-5 248-16,-9 5 46 0,0 0 9 0,0 0 1 15,9-8-208-15,-4 4-43 0,-5 4-8 0,9-8-464 16,-5 0-93-16</inkml:trace>
  <inkml:trace contextRef="#ctx0" brushRef="#br0" timeOffset="496">496 1085 172 0,'0'0'16'0,"4"-4"-16"0,10-4 0 0,-5 4 0 0,-9 4 218 15,9-4 41-15,5-4 8 0,-5 0 1 0,-9 8-186 0,0 0-38 16,5-8-7-16,-5 8-396 15,0 0-79-15</inkml:trace>
  <inkml:trace contextRef="#ctx0" brushRef="#br0" timeOffset="659">673 806 460 0,'0'0'41'0,"5"-8"-33"15,-5 8-8-15,0-8 0 0,5 0 90 0,-5 8 16 0,0 0 3 16,0 0 1-16,0-21-78 0,4 1-16 0,1 4-4 16</inkml:trace>
  <inkml:trace contextRef="#ctx0" brushRef="#br0" timeOffset="832">764 539 691 0,'0'0'61'0,"0"0"-49"0,10-8-12 0,3 4 0 16,-4-1 204-16,0 1 37 0,-4-4 8 0,-5 8 2 15,0 0-136-15,0 0-27 0,0 0-6 0,0 0-1 16,9-4-61-16,-9 4-20 16,0 0 10-16,0 0-570 0,0 0-115 0</inkml:trace>
  <inkml:trace contextRef="#ctx0" brushRef="#br0" timeOffset="1016">965 474 460 0,'0'0'41'0,"9"-4"-33"15,0 0-8-15,-9 4 0 0,0 0 248 0,0 0 47 16,0 0 9-16,0 0 3 0,0 0-222 0,0 0-44 15,0 0-9-15,0 0-513 16,0-8-103-16</inkml:trace>
  <inkml:trace contextRef="#ctx0" brushRef="#br0" timeOffset="2019">737 9 172 0,'0'0'16'15,"0"0"-16"1,0 0 208-16,9-9 38 0,-9 9 8 0,0 0 2 15,0 0-107-15,0 0-21 0,0 0-4 0,0 0 0 16,0 0-44-16,0 0-9 0,0 0-2 0,0 0 0 0,0 0-40 0,0 0-8 16,0 0-1-16,0 0-1 0,0 0-19 0,0 0 0 15,0 0 8-15,0 0-8 0,0 0 0 0,0 0 0 16,0 0 0-16,0 0 0 0,0 0 13 0,0 13-4 0,0 3-1 16,0-16 0-16,5 8 4 0,-1 4 1 0,-4 0 0 15,0 0 0-15,0-12-3 0,5 12-1 0,4 1 0 16,-9-1 0-16,0-12-9 0,0 12 10 0,9 0-10 0,-4 0 10 15,-5-12-10-15,4 8 12 0,1-4-12 16,4 8 12-16,0-12-4 0,-4 9-8 0,4 3 12 0,-5-8-4 16,5 0 5-16,0 0 1 0,1 4 0 0,-6 0 0 15,5-4-2-15,0 0-1 0,-9-4 0 0,0 0 0 16,0 0-3-16,9 4-8 0,5 4 12 0,-5-8-4 16,-9 0-8-16,9 4 0 0,0 0 0 0,-9-4 8 15,9 0-8-15,-4 0 0 0,9 0 0 0,-1 0 0 16,-4-4 0-16,5-4 0 0,-5-4 9 0,5 8-9 0,0 12 0 15,-1 0 9-15,5 0-9 0,1-4 0 0,-1-4 8 16,5 0-8-16,-10 0 0 0,5 0 0 0,1 4 8 16,-6 4-8-16,1-8 0 0,0 4 0 0,4 1 0 15,0-1 0-15,0-8 0 0,-4 4 0 0,0 4 0 0,-1 4 0 16,-4 8 0-16,5-4 0 16,0 0 0-16,-1-12 0 0,1-4 0 0,0-12 0 15,-1-16 0-15,6 15 0 0,-1 21 0 0,0 0 0 0,0-4 8 0,-4 4-8 16,4-4 0-16,5 0 0 0,-5-4 8 0,0 4-8 15,0 4 0-15,1 1 0 16,-1-5 0-16,0-9 0 0,0 5 0 0,0 0 0 0,-4 4 0 16,4-4 0-16,5 0 0 0,-5 0 0 0,1 4 0 0,-1 0 0 15,0 0 0-15,5-4 0 0,0 0 0 0,-5 4 0 16,0 0 0-16,0 0 0 0,0 0 0 0,1 0 0 16,-6 0 0-16,5 0 0 0,-4-4 0 0,0 0 0 0,4 8 0 15,-4-4 0-15,-5 0 0 0,4-4 0 16,-4 4 0-16,1 0 0 0,-1-4-9 0,0 0 9 0,4-4-8 15,-3 0 8-15,-1 0-9 0,-5 4 9 0,1-4-10 0,-1-5 10 16,5-3 0-16,1 4 0 0,-1 4-8 16,-5-4 8-16,5 4 0 0,-4-4 0 0,-5-5 0 0,4 9-9 15,1 0 9-15,0 4 0 0,-1-4 0 16,5 4 0-16,-4 4 0 0,-5 0 0 0,0 0 0 0,4-8 8 16,-4 4-8-16,0 4 0 0,5-8 0 0,-5 8 0 15,4-4 0-15,-4 4 0 16,0 0 0 15,0 0-645-31,0 0-123 0</inkml:trace>
</inkml:ink>
</file>

<file path=ppt/ink/ink3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1:30.415"/>
    </inkml:context>
    <inkml:brush xml:id="br0">
      <inkml:brushProperty name="width" value="0.05" units="cm"/>
      <inkml:brushProperty name="height" value="0.05" units="cm"/>
      <inkml:brushProperty name="fitToCurve" value="1"/>
    </inkml:brush>
  </inkml:definitions>
  <inkml:trace contextRef="#ctx0" brushRef="#br0">0 0 1267 0,'0'0'28'0,"0"0"5"0,0 0 2 0,0 0 1 0,0 0-36 0,0 0 0 16,0 12 0-16,0-12 0 0,0 0 103 0,0 0 13 16,0 0 4-16,0 0 0 0,0 0-28 0,0 0-6 15,0 8-1-15,0-8 0 0,0 0-16 0,0 0-3 0,0 0-1 16,0 12 0-16,0-12 3 0,9 8 0 15,0-4 0-15,5 0 0 0,-1 0-32 0,1 1-5 0,9-1-2 0,4 4 0 16,5-8 9-16,0 4 2 0,0 0 0 16,9 0 0-16,4 0-7 0,1-4-1 0,-1 0 0 0,5 0 0 15,5 0-18-15,0 4-4 0,-1-4-1 0,5 0 0 16,1-4 4-16,-6 0 1 0,1 0 0 0,-5 4 0 16,-5 4-22-16,1-4-5 0,-5-12-1 0,-5 4 0 15,1-1 14-15,-5-3 12 0,-5 4-3 0,0 4 0 16,-4-4-9-16,-5 4-12 0,0 0 2 0,1 4 1 15,-6 8 9-15,1 0 0 0,-14-8-9 0,0 0 9 16,0 0-97-16,0 0-15 0,0 0-4 0,0 0 0 16,-9 0-68-16,0 4-13 0,-9-4-3 0,-5 4-1 0</inkml:trace>
</inkml:ink>
</file>

<file path=ppt/ink/ink3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1:30.809"/>
    </inkml:context>
    <inkml:brush xml:id="br0">
      <inkml:brushProperty name="width" value="0.05" units="cm"/>
      <inkml:brushProperty name="height" value="0.05" units="cm"/>
      <inkml:brushProperty name="fitToCurve" value="1"/>
    </inkml:brush>
  </inkml:definitions>
  <inkml:trace contextRef="#ctx0" brushRef="#br0">0 0 1497 0,'0'0'32'0,"0"0"8"0,14 4 0 0,-5 0 4 0,4-4-36 0,1 0-8 0,4 0 0 0,0 4 0 16,1 0 136-16,8 0 24 0,0 12 6 0,10-16 1 16,-1-8-65-16,1 4-13 0,8 0-2 0,1 8-1 15,-5 8-15-15,0-12-3 0,4 0-1 0,1-4 0 16,-5 4-54-16,0 0-13 0,-5-4 0 0,5 4 0 15,-5-4 0-15,-4 4 0 0,0 0 0 0,-5 0 0 16,-4 0-8-16,5 0-5 0,-10 0-1 0,9 0 0 0,-4 0 14 16,0 0-12-16,-5-4 12 0,0 4-12 15,-4-4-77-15,4 4-15 0,5 0-4 0,-5-4-591 16,-4 0-118-16</inkml:trace>
</inkml:ink>
</file>

<file path=ppt/ink/ink3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1:35.827"/>
    </inkml:context>
    <inkml:brush xml:id="br0">
      <inkml:brushProperty name="width" value="0.05" units="cm"/>
      <inkml:brushProperty name="height" value="0.05" units="cm"/>
      <inkml:brushProperty name="fitToCurve" value="1"/>
    </inkml:brush>
  </inkml:definitions>
  <inkml:trace contextRef="#ctx0" brushRef="#br0">1097 927 230 0,'0'0'10'0,"0"0"2"0,0 0-12 0,0 0 0 15,0 0 0-15,0 0 0 0,0 0 184 0,0 0 35 16,9 8 6-16,-9-8 2 0,0 0-133 0,0 0-26 16,0 0-6-16,0 0-1 0,0 0 5 0,0 0 1 15,0 0 0-15,0 0 0 0,9 16-7 0,-9-16 0 16,0 0-1-16,0 0 0 0,0 0-14 0,0 0-2 16,0 0-1-16,0 0 0 0,0 0-15 0,0 0-3 15,-4 8-1-15,-5-4 0 0,0-4-13 0,0 4-2 16,4 4-8-16,5-8 12 0,-14-4-12 0,1-4 8 0,-1 8-8 15,0 4 0-15,1 4 0 0,-6-8-8 0,1 0-1 0,0-4 0 16,-5 4 9-16,0-4 0 0,1 0 0 16,-1 0 0-16,0 4 0 0,0-4 12 0,1 4-2 0,-1-4-1 15,0 4-9-15,0 0 0 16,-4 0 0-16,4 0 0 0,-4 0 0 0,9 0 0 16,0 4 0-16,-1 0 0 0,6 4 0 0,-10-4-12 0,0 0 2 0,5 0 1 15,-5 1 9-15,0-5 0 0,-4 0 0 0,0 0 0 16,-1 0 0-16,1 0 0 0,0 0 0 0,0 0 0 15,-1 0 0-15,10-5 0 0,-5 5 0 0,5-4 0 16,-5 4 0-16,5 0 0 0,4-4 0 0,-4 0 0 0,5 4 0 16,-1-4 0-16,14 4 0 0,-14-4 0 0,14 4 0 0,0 0 0 15,-13-8 0-15,13 8 0 0,0 0 0 0,0 0 0 16,0 0 0-16,0 0 0 0,-10-12 0 0,10 12 0 16,0 0 0-16,0 0 0 0,-13-12 24 0,13 12 6 15,0 0 2-15,0 0 0 16,0 0-52-16,0 0-9 0,-14-8-3 0,5 4 0 0,9 4 58 0,0 0 11 15,0 0 3-15,0 0 0 0,0 0-13 0,0 0-3 16,0 0 0-16,0 0 0 0,5-12-24 0,4 3 0 16,9 1 0-16,-4 4 0 0,-14-12 0 0,4 4 0 15,1 0 0-15,8 4 0 0,6 0 0 0,3-8 0 32,10-9 0-32,-5 1 0 0,1 4 0 0,-1-5 0 31,10 1 0-31,-6-4 0 0,-3 4 56 0,-6 7 7 0,6 1 1 15,-1 4 0-15,-9 0-52 0,5 4-12 0,-5-4 0 16,1 4 0-16,-6-1 0 0,-4 1 0 0,5-4 0 16,0 4 0-16,-5-4 0 0,-5 4 0 0,1 4 0 15,-5 4 0-15,0 0 0 0,0 0 0 0,0 0 0 0,0 0 0 16,0 0 0-16,4-8 0 16,-4 8 0-16,0 0 0 0,0 0 0 0,0 0 0 0,0 0 0 0,-4-12 0 15,-10 4 0-15,5 3 0 0,9 5 0 0,-14-8 0 16,1 4 0-16,-1 0 0 0,0 0 0 0,-4-4 0 15,9 8 0-15,-5-8 0 0,-4 4 0 0,0-8 0 16,4-4 0-16,1 8 0 0,-6 12 0 0,6-8 0 16,-1-9 0-16,0 1 0 0,-4-4 0 0,5 4 0 0,-1-4 0 15,0 0 0-15,1 7 0 0,-1-3 0 0,0 0 0 16,5 4 0-16,-4-4 0 0,-1 0 0 0,-4 4 0 0,4-4 0 16,0 4 0-16,1-1 0 0,-5 5-10 0,8 0-5 15,10 0-1-15,0 0 0 16,0 0 26-16,-9 0 5 0,-9-4 1 0,4 4 0 0,1 4-16 0,-1-4 0 15,5 0 0-15,0-4 0 0,0 0 0 0,4 0 0 16,1 4 0-16,-1-5 0 0,1 5 0 0,4-4 0 16,-5 4 0-16,5 0 0 0,-5 0-10 0,5 0-5 15,-4 0-1-15,4 4 0 0,0-4 26 0,0 0 5 16,0 4 1-16,0 0 0 0,0 0-26 0,0 0-5 16,0-4-1-16,0 0 0 0,0 4 26 0,0 0 5 15,9-4 1-15,-9 4 0 0,5-8-26 0,-5 8-5 16,13 0-1-16,-4-8 0 0,5 4 26 0,-5 0 5 15,5 0 1-15,-1 4 0 0,6 0-16 0,-1 0 0 16,-4 0 0-16,4-5 0 0,0 10 54 0,5-5 8 0,-1-5 2 16,1-3 0-16,0 4-52 0,4 0-12 0,5 4 0 15,0-4 0-15,0 4 35 0,0 0 4 0,4 0 1 16,1 4 0-16,-5 4-26 0,-1-4-5 0,1-4-1 0,5 4 0 16,-1-4-8-16,1 5 8 0,-1-1-8 0,0 0 8 15,1-4-8-15,-10 0 0 0,5 0 0 0,-5 0 8 16,1 0 2-16,-1 0 0 0,5 8 0 0,-5-4 0 15,0-8-10-15,-4 0 0 0,0 4 0 0,0-4 0 16,-5 4 0-16,0-8 0 0,-4 3 0 0,-1 1 0 16,6 4-13-16,-10-4-5 0,0-4-1 0,-5 0 0 15,6 8-21-15,-1-4-4 0,0 4 0 0,-5 0-1 16,5-4 36-16,-9 4 9 0,0 0 0 0,0 0 0 16,10 0-225-16,-10 0-43 0</inkml:trace>
</inkml:ink>
</file>

<file path=ppt/ink/ink3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5:39:43.596"/>
    </inkml:context>
    <inkml:brush xml:id="br0">
      <inkml:brushProperty name="width" value="0.05" units="cm"/>
      <inkml:brushProperty name="height" value="0.05" units="cm"/>
      <inkml:brushProperty name="fitToCurve" value="1"/>
    </inkml:brush>
  </inkml:definitions>
  <inkml:trace contextRef="#ctx0" brushRef="#br0">438 1490 1728 0,'0'0'38'0,"0"0"8"0,0 0 2 0,0 0 0 16,0 0-39-16,0 0-9 0,0 0 0 0,0 0 0 0,0 0 53 0,0 0 9 15,0 0 2-15,0 0 0 0,0 0 0 0,0 0 0 16,-10-8 0-16,1-9 0 0,9 0 0 0,0 0 0 16,-10 0 0-16,10 9 0 0,-9-1-52 0,-1 1-12 15,1-1 0-15,-1-8 0 0,1 1 54 0,9-10 8 16,-19-16 2-16,9-1 0 0,-9 1-52 0,9 0-12 16,10-17 0-16,0-9 0 0,0 9 0 0,0-18 0 15,10 10 0-15,-10-10 0 0,0 10 0 0,-10-1 0 16,10 9 0-16,0-1 0 0,10 10 0 0,9-1-13 15,-9 8 2-15,9 10 1 0,0-1 10 0,9 0 14 16,-9 0-3-16,0 17-1 0,10-8-10 0,-1 8 0 0,-8 8 0 16,8-8 0-16,1 17 0 0,9-8 0 0,-10-1 0 15,10 9 0-15,-28 0 0 0,9 0 0 16,10 0 0-16,-10 9 0 0,0-1 0 0,0 9 0 16,-10 0 0-16,1 9 0 15,-1-1-100-15,1 0-23 0,-1 18-4 0,-9-9-581 0,-9-9-116 0</inkml:trace>
  <inkml:trace contextRef="#ctx0" brushRef="#br0" timeOffset="245">0 949 2268 0,'0'0'50'0,"19"17"10"16,0-9 3-16,-10 9 0 0,10 0-51 0,0 0-12 0,10-9 0 0,-10 1 0 0,0-1 95 0,10 1 16 15,-10-1 3-15,9 1 1 0,1-9-48 0,-1 8-10 16,-9-8-1-16,0 9-1 0,20-1-44 0,-20-8-11 16,19 0 0-16,-10 0 0 0,-9 0 0 0,10 8 0 15,0-8 0-15,-20 0 0 16,10 0-100-16,10 0-23 0,-29 0-4 0,19 0-1 16,0-8-51-16,0 0-10 0,-19 8-3 0,19 0-409 15,-19 0-83-15</inkml:trace>
  <inkml:trace contextRef="#ctx0" brushRef="#br0" timeOffset="438">619 906 384 0,'0'0'0'16,"0"0"0"-16,19 17 0 0,-10 9 0 15,1-1 0-15,-1 0 0 0,10-8 256 0,-19 9 51 16,0-1 10-16,19 17 3 0,-19 26-154 0,10-17-30 16,0-17-7-16,-1 0-1 0,1 0 0 0,-10-1 0 15,9 1 0-15,1 0 0 0,-1 0-102 0,-9-25-26 16,0-9 0-16,0 0 0 16,0 0 56-16,10 8 7 0,9 0 1 0,-10-8 0 0,10-8-52 0,-9-9-12 15,-1 0 0-15,10-17 0 0,0 0 0 0,1 9 0 16,-11 0 0-16,10 8 0 0,-9 0 0 0,9 0 0 0,-19-9 0 0,9 9 0 15,10-8 0-15,-9-9 0 0,-1 9 0 0,10-9 0 32,-9 9-151-32,-1-9-33 0,1 0-6 0,-1 17-2 0</inkml:trace>
  <inkml:trace contextRef="#ctx0" brushRef="#br0" timeOffset="755">1381 1245 1728 0,'0'0'38'0,"0"17"8"0,0 0 2 0,0 8 0 15,0 1-39-15,0-1-9 0,0-8 0 0,-10 8 0 0,10-8 104 0,-9 9 20 16,-1-1 3-16,1-8 1 0,-1 0-103 0,10-17-25 16,0 0 0-16,0 0 0 0,0 17 56 0,0-17 7 15,0 0 1-15,0 0 0 0,0 0-52 0,0 0-12 16,0 0 0-16,0-17 0 0,0-8 0 0,10-1 0 16,-1 9 0-16,1-8 0 0,9-1 0 0,0 1 0 15,-10 0 0-15,20-9 0 0,-1 17 0 0,1-9 0 16,-10-7 0-16,10 7 0 15,-10 1 0-15,0 8 0 0,9 17 0 0,-9 0 0 0,10-9 0 0,0 9 0 16,-10 0 0-16,0 9 0 0,-19-9 0 0,9 17 0 16,10 0 0-16,-9 0 0 0,-10 8 54 0,9 0 8 15,-9 1 2-15,0-1 0 0,0 1-52 0,-9 7-12 0,9-7 0 16,0-1 0 0,19 9-48-16,-10-17-13 0,-9 0-3 0,0 8 0 15,0-25-102-15,0 17-21 0,-9 9-4 0,9-9-410 0,0-17-83 16</inkml:trace>
  <inkml:trace contextRef="#ctx0" brushRef="#br0" timeOffset="1030">2276 1059 1227 0,'0'0'27'0,"-9"17"5"0,9-17 2 0,-19 17 1 0,-1-26-35 0,1 18 0 0,-9-1 0 0,-1 0 0 16,1-8 103-16,-1 9 13 0,1 8 4 0,9 0 0 15,-29 17-21-15,29-9-4 0,0 9-1 0,9-9 0 16,1 1-33-16,-1-1-6 0,10 1-2 0,0 7 0 16,0-7-13-16,10-9-2 0,9 8-1 0,0 9 0 15,9-9 0-15,-9-8 0 0,10 9 0 0,0-1 0 0,-1-8-11 0,1 0-2 16,9-9-1-16,-10 1 0 0,-9-1-9 0,10-8-2 16,-10 0 0-16,-19 0 0 0,29 0-12 0,-10 0 0 15,0 0 8-15,-19 0-8 0,0 0 16 16,19-17 1-16,-10 1 0 0,1-1-794 15,-1 0-159-15</inkml:trace>
  <inkml:trace contextRef="#ctx0" brushRef="#br0" timeOffset="1314">2619 0 1497 0,'0'0'32'0,"0"0"8"0,0 0 0 0,0 0 4 0,0 0-36 0,0 0-8 0,0 0 0 0,0 0 0 16,0 0 148-16,10 34 27 0,-10 0 5 0,9-9 2 15,-9 9-71-15,0 0-15 0,10 17-2 0,-10 0-1 16,9 0-38-16,1 8-8 0,-1 0-2 0,-9 0 0 16,10 9 15-16,-1 0 4 0,-9 0 0 0,10-1 0 15,-1 1-52-15,1 0-12 0,-1 0 0 0,1-9 0 16,-1 9 0-16,1-18 0 0,-10-7 0 0,9 7 0 15,-9-7 0-15,0-9 0 0,-9-9 0 0,9 0 0 16,-10-8-170-16,1 9-37 16,-1 8-7-16,-9-17-850 0</inkml:trace>
  <inkml:trace contextRef="#ctx0" brushRef="#br0" timeOffset="1504">2276 1059 1893 0,'0'0'41'0,"0"0"9"0,29-9 2 0,-1-8 2 0,-9 9-43 0,10 8-11 16,-1-9 0-16,11 9 0 0,-11 0 109 0,10-8 20 16,-9-26 4-16,9 26 1 0,-10-1-66 0,11 1-14 15,-1-9-2-15,0 0-1 0,-10 0-21 0,1 17-4 16,9 0-1-16,-9 0 0 0,9 0-25 0,-10 17 0 16,1 8 0-16,-1 1 0 15,-9-1-148-15,-9-8-36 0,-10-17-6 0,0 0-795 0</inkml:trace>
  <inkml:trace contextRef="#ctx0" brushRef="#br0" timeOffset="1770">3324 1397 230 0,'0'0'20'0,"0"0"-20"0,0 0 0 0,0 0 0 15,0 0 286-15,0 0 53 0,0 0 10 0,0 0 3 16,0 0-145-16,0 0-29 0,0 0-6 0,0 0 0 0,0 0-88 0,0 0-18 16,0 0-3-16,0 0-1 0,-10-17-31 15,1 17-7-15,9-8 0 0,0 8-1 16,0 0-23-16,-10-9 0 0,1 1 0 0,-1-9 0 0,10 9 14 0,-9-18-2 16,-1 9 0-16,10-8 0 0,0 8-12 0,0 0 0 15,10-8-9-15,-10 8 9 16,0 0-133-16,9 0-21 0,10 0-4 0</inkml:trace>
  <inkml:trace contextRef="#ctx0" brushRef="#br0" timeOffset="2063">3876 1406 748 0,'0'0'33'0,"0"0"7"0,0 0-32 0,10-17-8 0,-1 8 0 16,-9-8 0-16,10 1 203 0,-10 16 38 0,0 0 8 0,0-26 2 15,-10-8-115-15,10 9-24 0,0 25-4 0,-9-17 0 16,-10 8-49-16,0 1-10 0,0-9-1 0,9-8-1 16,1-18-24-16,-1 9-5 0,-9 26-1 0,10 8 0 15,-1 25-8-15,0-8-1 0,-9-8-8 0,0-9 12 16,10 0-12-16,-10 0 0 0,0 0 0 0,9 25 0 16,10 1-16-16,0-26-7 0,0 0-1 0,0 0 0 15,0 0-2-15,10 17-1 0,9-1 0 16,-10 1 0-16,-9-17 16 0,10 26 11 0,9-9-13 0,-10 8 5 15,20-16-22-15,-10 8-4 16,-19-17-1-16,19 8 0 0,10-8-67 0,-10 0-14 16,0-8-2-16</inkml:trace>
  <inkml:trace contextRef="#ctx0" brushRef="#br0" timeOffset="2373">4181 1084 1497 0,'19'59'66'0,"-19"-59"14"0,0 0-64 0,19 9-16 16,-9 25 0-16,-1-9 0 0,-9 17 116 0,0-16 20 15,0-1 4-15,0 1 1 0,-19-1-54 0,19 0-11 16,-9 1-3-16,-1-1 0 0,10 1-37 0,0-26-7 16,-19 17-1-16,19-17-1 0,0 0-15 0,0 0-4 15,0 0 0-15,0 0 0 0,0 0-8 0,0 0 0 16,0 0 9-16,0 0-9 0,19-26 0 0,-9 1 9 16,9-1-9-16,0 1 0 0,-10 0 8 0,10-1-8 15,0 9 0-15,0-8 0 0,1-1 0 0,-1 18 0 16,0 8 0-16,9-9 0 0,-18 1 0 0,18-9 0 15,1 9 0-15,-1-1 0 0,-9 9 0 0,1-8 0 0,8-26 0 16,1 8 0-16,-1 18 0 0,-9 8 0 0,-19 0 0 16,29 8 0-16,-1 1 0 0,1 8 0 0,-19 8 0 0,9 1 0 15,-10 7 27-15,1-7 1 0,-10-1 1 16,0 1 0-16,0 8-29 0,-10-9 0 0,1 0 0 0,-10 1 0 31,9-9-127-31,1 0-21 0,-1 8-5 0,0 0-810 0</inkml:trace>
  <inkml:trace contextRef="#ctx0" brushRef="#br0" timeOffset="2560">3714 830 345 0,'10'-25'31'0,"-10"25"-31"16,0 34 0-16,0-34 0 0,9-17 272 0,10-9 49 15,-19 9 10-15,0 17 1 0,10 17-206 0,-10-17-42 16,0 0-8-16,0-34-1 0,0 34-49 0,0 0-10 15,0 0-1-15,0 0-1 16,0 0-83-16,0 0-17 0,19 17-3 0</inkml:trace>
  <inkml:trace contextRef="#ctx0" brushRef="#br0" timeOffset="2922">5372 1524 460 0,'0'0'41'0,"0"0"-33"0,28 17-8 0,-28-17 0 15,0 0 218-15,19 0 42 0,10-8 8 0,-10 8 1 16,0 0-82-16,0 0-17 0,-19 0-3 0,29 8-1 16,-29-8-98-16,9 0-19 0,10-17-4 0,-9 0-1 15,-1 9 0-15,-9 8 0 0,0-17 0 0,-9-8 0 16,-1 8-44-16,1 0 0 0,-10 0 0 0,0 0 0 15,0-9 16-15,-10 1 6 0,10 8 2 0,-10-8 0 16,1-1-39-16,9 1-7 0,-10 0-2 0,10 8 0 16,0 0 24-16,10 0 0 0,-1 0 0 0,10-9 0 0,-10 1 0 15,10 0 0-15,0-1 0 0,10 1 8 16,0-1-8-16,-1 9 10 0,1 1-10 0,-1-10 10 0,10 9 4 16,0 0 1-16,0 17 0 0,0-8 0 0,0-26-15 15,0 25 0-15,0 9-12 0,-19 0 12 0,20-8 0 0,-1 0 0 16,0-9 0-16,9 8 0 0,-28 9 0 0,0 0 0 15,29-8 0-15,-10 16 9 16,0 18-104-16,0-1-21 0</inkml:trace>
</inkml:ink>
</file>

<file path=ppt/ink/ink3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1:41.976"/>
    </inkml:context>
    <inkml:brush xml:id="br0">
      <inkml:brushProperty name="width" value="0.05" units="cm"/>
      <inkml:brushProperty name="height" value="0.05" units="cm"/>
      <inkml:brushProperty name="fitToCurve" value="1"/>
    </inkml:brush>
  </inkml:definitions>
  <inkml:trace contextRef="#ctx0" brushRef="#br0">547 878 799 0,'0'0'35'0,"0"0"8"0,-5 8-35 0,5-8-8 0,0 0 0 16,-4 9 0-16,-1-1 124 0,5 4 24 0,9 0 4 0,-9-12 0 15,0 0-68-15,0 0-15 0,0 0-2 0,0 0-1 16,0 0 3-16,0 0 1 0,0 0 0 0,0 0 0 16,0 0 2-16,0 0 1 15,0 0 0-15,0 0 0 0,0 0-4 0,0 0-1 16,0 0 0-16,0 0 0 0,0 0-23 0,0 0-5 15,0-8 0-15,-4 0-1 0,-1 0-13 0,5 0-2 16,-4-1-1-16,4 1 0 0,0 0-2 0,0 0 0 0,0-8 0 0,0 0 0 16,-5 0-6-16,5-5-2 0,-5 1 0 0,1-4 0 15,-1 4-13-15,5 3 8 0,-9 1-8 0,5 0 0 0,4-8 0 16,-9 4 0-16,-1 3 0 0,6 1 0 0,-5-4 0 16,4 4 0-16,-4 4-11 0,0-1 11 15,-5 9-222-15,14 4-37 0</inkml:trace>
  <inkml:trace contextRef="#ctx0" brushRef="#br0" timeOffset="307">0 542 1594 0,'0'0'35'0,"5"0"7"0,4 0 2 0,0-4 1 0,0 4-36 16,0-4-9-16,5 4 0 0,0-4 0 0,-1 0 106 0,1 0 19 16,4-4 4-16,-4 4 1 0,4-4-34 0,5 0-6 15,4 4-2-15,1-4 0 0,8 8-35 0,-4-8-7 16,0 8-2-16,4-4 0 0,1 4-10 0,-1 0-2 16,0 0-1-16,-4 4 0 0,9 0-31 0,-9-4 0 15,5 0 0-15,-1-4 0 0,0 0 0 0,-4 0 0 16,0 0 0-16,0 4 0 0,-5-5 0 0,1 5 0 15,-6-4 0-15,-3 4 0 0,8-4-24 0,-9 4-10 16,0-4-2-16,-4 4-1 0,-5 0-129 0,-4 0-26 16,-5 0-4-16,0 0-431 0,0 0-85 0</inkml:trace>
  <inkml:trace contextRef="#ctx0" brushRef="#br0" timeOffset="621">64 963 1728 0,'0'0'38'0,"0"0"8"0,0 0 2 0,0 0 0 0,0 0-39 0,0 0-9 16,9-4 0-16,-9 4 0 0,9 0 106 0,5 0 19 15,0 0 4-15,-14 0 1 0,9-4-19 0,9 4-4 16,-4 0-1-16,4-4 0 0,0 4-25 0,5 0-5 15,4-4 0-15,0 4-1 0,5 0-23 0,0 0-5 16,5 4-1-16,-1 0 0 0,5 0-21 0,0 4-4 16,0-4-1-16,0-4 0 0,0 0-10 0,-5 0-2 15,10 5-8-15,-5-1 12 0,-5-4 4 0,5 8 1 0,-9-4 0 16,0 4 0-16,0-8-28 0,-5 4-5 0,1 0-2 16,-6 0 0-1,-4-4-80-15,1 4-16 0,-6 0-3 0,1-8-733 0,-5 0-146 0</inkml:trace>
  <inkml:trace contextRef="#ctx0" brushRef="#br0" timeOffset="1151">1658 1133 1036 0,'0'0'46'0,"0"8"10"0,0 1-45 0,-5-1-11 0,5-8 0 0,-9 0 0 16,0 4 128-16,0-4 23 0,0 0 5 0,-5-4 0 16,5 0-72-16,-5 0-14 0,1-5-3 0,-1-3-1 15,-4 0-26-15,4-4-6 0,-4-4-1 0,4 4 0 16,1-5-1-16,-1-7-1 0,-4-4 0 0,-1-5 0 15,1 1-50 1,5 3-9-16,-6 1-3 0,1 0 0 0,9-5 61 0,-5 1 12 0,5 3 2 0,0-3 1 16,-4 4-32-16,8-1-13 0,-4 1 11 0,9-1-11 15,0-3 13-15,0 0-3 0,4-1-1 0,1 5 0 16,0-5-9-16,4 5 10 0,0 0-10 0,0 7 10 16,0 1-10-16,0 4 10 0,0 0-10 0,0-1 10 15,0 5-10-15,-4 4 0 0,-5 4-10 0,0 8 10 0,9-4 0 16,-9 4 0-16,0 0 0 0,0 0 0 15,9 8-211-15,0 0-36 0</inkml:trace>
  <inkml:trace contextRef="#ctx0" brushRef="#br0" timeOffset="1481">1954 951 691 0,'0'0'30'0,"0"0"7"0,0 0-29 0,0 0-8 0,0 8 0 0,0-8 0 16,0 0 264-16,0 0 51 0,0 0 10 0,0 0 3 15,0 0-185-15,0 0-37 0,0 0-7 0,0 0-2 16,-5-8-45-16,0 0-8 0,5 0-3 0,-4 0 0 16,4 0-18-16,-5-4-4 0,1 4-1 0,-1-5 0 15,5 1-18-15,-4 0 0 0,-1 0 0 0,1 4-9 16,4 8 9-16,0-12 14 0,0 4-3 0,-5 0-1 16,5 8-160-16,-4-8-32 0</inkml:trace>
  <inkml:trace contextRef="#ctx0" brushRef="#br0" timeOffset="1645">1844 413 979 0,'-18'-12'87'0,"18"12"-70"0,0 0-17 0,5-4 0 0,-5-4 268 0,0 8 51 16,0 0 9-16,4-8 3 0,1 0-243 0,-5 8-49 15,0 0-10-15,0 0-1 0,4-9-15 0,5 5-2 16,-4 0-1-16,4 0 0 15,-4 4-116-15,4 0-23 0,0 4-5 0</inkml:trace>
  <inkml:trace contextRef="#ctx0" brushRef="#br0" timeOffset="1947">2245 810 1728 0,'0'0'38'0,"0"0"8"0,0 0 2 0,0 0 0 0,0 0-39 16,5 12-9-16,-1-4 0 0,-4 0 0 0,0-8 104 15,0 8 20-15,0 4 3 0,0 0 1 0,0 13-69 0,-4-9-14 16,4-16-2-16,0 0-1 16,0 4-31-16,-5 8-11 0,5 0 0 0,-5 0 9 15,1-4-115-15,-1 4-23 0,5-3-5 0</inkml:trace>
  <inkml:trace contextRef="#ctx0" brushRef="#br0" timeOffset="2354">2646 627 1267 0,'0'0'56'0,"0"0"12"0,0 0-55 0,0 9-13 0,4 3 0 0,1-4 0 16,-5-8 103-16,0 12 17 0,0 0 4 0,0 4 1 15,4 0 4-15,5 13 1 0,-4-1 0 0,4-4 0 16,-4-3-130-16,-5 3-17 0,4 0-8 0,1 5-2 0,-5-1 52 15,0 0 11-15,-5 5 1 0,1-1 1 0,-1-12-38 0,0 0-8 16,-4 5-2-16,0-1 0 0,-4 0 10 16,-1-4 0-16,0-11 0 0,-4 3 0 0,4-8 17 0,-4 0 6 15,5-4 1-15,-1 0 0 0,0 0-39 0,5 0-7 16,-5 0-2-16,1-4-636 16,4-4-127-16</inkml:trace>
  <inkml:trace contextRef="#ctx0" brushRef="#br0" timeOffset="2577">2423 421 691 0,'0'0'61'0,"0"0"-49"15,0 0-12-15,9-8 0 0,-5-4 233 0,1 0 44 0,-5-4 9 0,0 3 2 16,4-3-185-16,-4 4-37 0,0 0-7 0,0 0-2 15,0 0 33-15,0 4 6 0,0-1 2 0,0 9 0 16,0 0-72-16,0 0-14 0,9-4-4 0,-9 4 0 16,0 0-8-16,0 0-11 0,0 0 3 0,0 0-1013 15</inkml:trace>
  <inkml:trace contextRef="#ctx0" brushRef="#br0" timeOffset="2958">3060 1065 1461 0,'0'0'64'0,"9"0"15"0,-9 0-63 0,14 4-16 16,-1-4 0-16,-4 0 0 0,1-4 113 0,-1-1 20 15,0-3 4-15,0 4 1 0,5-4-63 0,-5 0-13 16,0 0-2-16,-5-4-1 0,5 0-43 0,-4-4-16 16,4-1 11-16,0-3-11 0,0 0 57 0,0-8 6 15,-4-5 1-15,-1 5 0 0,-4-4-64 0,-4-1 0 0,-1 1-16 0,1-5 3 16,-1-3 13-16,-4-5 0 0,0-3 0 0,-5-1-9 15,1 1 18-15,-1 3 4 0,0 5 1 0,1 7 0 16,-5 1-14-16,-1-4 0 0,1-9 0 0,0 5 0 16,4 15 0-16,-4-3 0 0,0 4 0 0,-5-13 0 15,0 9-151 1,5 8-33-16,0-5-6 0,-5 9-693 0</inkml:trace>
  <inkml:trace contextRef="#ctx0" brushRef="#br0" timeOffset="5347">3688 166 460 0,'0'0'20'0,"0"0"5"0,0 0-25 0,0 0 0 15,0 0 0-15,0 0 0 0,0 0 184 0,0 0 32 16,-4 12 7-16,4 0 1 0,-5-4-77 0,5-8-15 16,0 9-4-16,0-9 0 0,0 8-37 0,5 4-8 0,-5-4-2 0,4 4 0 15,-4 4-9-15,5-4-3 0,-1 5 0 0,1-1 0 16,-1 0-21-16,1 8-5 0,4 1-1 0,-4 3 0 16,4-4 18-16,-5 4 3 0,5 1 1 0,-4 3 0 15,0-4 0-15,-1 5 0 0,5 3 0 0,-4 1 0 16,-5-5-52-16,4 4-12 0,-4-3 0 0,5-1 0 15,-5 1 0-15,4-5 0 0,1 0 0 0,-1 1 0 16,-4-9 0-16,0 0 0 0,5 0 0 0,0 1 0 16,-5-9 16-16,4 0 0 0,-4-4 0 0,0-8 0 15,0 0-26-15,0 0-5 0,0 0-1 0,0 0 0 16,0 0-141-16,0 0-29 0,0 0-6 0,0 0-895 16</inkml:trace>
  <inkml:trace contextRef="#ctx0" brushRef="#br0" timeOffset="5679">3779 749 288 0,'0'0'12'0,"0"0"4"0,0 0-16 0,0 0 0 16,0 0 0-16,0 0 0 0,0 0 220 0,0 0 42 15,0 0 8-15,5-4 2 0,-5 4-116 0,4-4-22 16,5-4-5-16,-4 0-1 0,4 4 0 0,5-5 0 16,4-3 0-16,-4 0 0 0,-1 0 0 0,1-4 0 0,0 4 0 15,4-4 0-15,0-1-89 0,5 1-19 0,0-4-3 0,-1 8-1 16,6 0 8-16,-6-1 0 0,6-7 1 16,-1 4 0-16,-4 0 40 0,4 0 8 0,-4-1 2 0,0 1 0 15,-1 0-110 1,-3 0-21-16,-6 4-5 0,6 0-1 0,-6 4 50 0,1-1 12 0,-5-7 0 0,0 4 0 15,0 4 0-15,-4 0 13 0,-1 4-2 0,-4 4-1 16,0 0-168-16,0 0-34 0,0 0-6 0,-13 0-535 16,-1 0-107-16</inkml:trace>
  <inkml:trace contextRef="#ctx0" brushRef="#br0" timeOffset="5901">3866 623 1094 0,'0'0'48'0,"4"13"11"0,-4-13-47 0,5 12-12 15,-1 0 0-15,6 0 0 0,-6-4 276 0,5 4 54 16,0 4 10-16,0-3 3 0,5 3-135 0,0-4-28 16,4 0-4-16,0 0-2 0,5 4-156 0,0 1-31 15,4-5-7-15,0 4 0 0,1 0 53 0,-1 0 11 16,0 4 3-16,5 1 0 0,0-5-24 0,-5 4-5 16,1-4-1-16,-1 5 0 0,0-9-17 0,-4 4 0 15,0 0 0-15,0 0 0 16,-1 0-48-16,-3-3-12 0,-1-9-4 0,0 4 0 15,-4 0-77-15,-1 0-16 0,1-4-3 0,4 0-960 0</inkml:trace>
  <inkml:trace contextRef="#ctx0" brushRef="#br0" timeOffset="6251">5095 1210 633 0,'0'0'56'0,"0"8"-44"0,0-8-12 0,0 0 0 16,0 0 132-16,0 0 25 0,-5 8 5 0,5-8 1 15,-9 4-47-15,0 1-10 0,9-5-2 0,-9 0 0 16,0 0-33-16,0-5-7 0,0 1-2 0,0-4 0 16,0 0-21-16,0-4-4 0,-1-4-1 0,-3 0 0 0,4-9-19 15,0-3-4-15,-1-4-1 0,-3-1 0 0,-1-3-12 16,0-5 9-16,1 1-9 0,-1-5 8 0,1 1-8 0,3-1 8 15,-3 1-8-15,-1-9 8 0,5 5 1 0,0-1 0 16,-5 1 0-16,10-1 0 0,-5-4 23 0,4 5 5 16,0-5 1-16,1 1 0 15,4 11-54-15,4 1-10 0,1 3-2 0,0 5-1 0,4 4 46 0,0 3 10 16,0 1 1-16,0 8 1 0,0 0-29 0,-4 4-10 16,-1-1 0-16,5 9 0 0,-9 4 10 0,0 0 0 15,5-8 10-15,-5 8-650 16,4-4-129-16</inkml:trace>
  <inkml:trace contextRef="#ctx0" brushRef="#br0" timeOffset="7313">5473 878 1630 0,'0'0'36'0,"0"0"7"0,0 0 1 0,0 0 3 0,0 0-38 0,0 0-9 0,-5 8 0 0,5-8 0 16,-9 5 122-16,5 3 22 0,-5-8 5 0,9 0 1 15,0 0-150-15,0 0-26 0,0 0-7 0,0 0-2 16,-5-4 35-16,1-5 11 0,4 9 0 0,-5-8 0 0,0 4-3 16,1-4-8-16,4-8 12 0,-5-4-4 0,5 4-8 15,0 3 0-15,0 1 0 0,5 0 0 16,-5-4-29-16,0-4-11 0,0 0-3 0,4 3 0 15,1-3 71-15,0 4 13 0,-1-4 3 0,1 4 1 16,-5-5-72-16,9 9-14 0,-5 4-3 0,5-4-1 16,-4-8 87-16,4 3 18 0,-4 5 3 0,4 0 1 0,0-4-52 0,-5 4-12 15,10 8 0-15,-5 0 0 0,-4 0 0 0,4-4 0 16,-9 8 0-16,9 8 0 0,0-4 10 0,5 4-1 16,-10 8 0-16,5 0 0 0,-4-8-9 0,4 4-12 15,-4 5 2-15,4-5 1 0,-5 4 17 0,1 0 3 16,-1 8 1-16,1-3 0 0,4-9-12 0,-9 4 0 15,4 4 0-15,1 0 8 0,0-3-17 0,-5-1-4 16,4-4-1-16,-4 8 0 0,0-8 62 0,5 1 13 16,-1-1 3-16,-4 0 0 0,0-4-64 0,0 0-21 15,0 0 0-15,0-8 0 0,0 0 33 0,0 0 8 0,0 0 0 16,0 0 1 0,0 0-68-16,0 0-13 0,0 0-4 0,0 0 0 0,0-8 103 0,-4-4 20 0,-1 0 4 15,5 0 1-15,0-1-64 0,0 1-28 0,0-4 3 0,0 4 0 31,0-4-11-31,5 4-3 0,-1-5 0 0,1 1 0 0,-1 0 39 0,1 0 0 0,-1 4 0 0,1 0 0 16,0-1 0-16,-1 1 0 0,5 0 0 0,0 4 0 16,0 4 44-16,1-4 16 0,-1 0 3 0,4 0 1 15,1 4-64-15,-5 0-20 0,0 4 0 0,5 0 0 16,-5 4 32-16,5-4 7 0,-5 8 1 0,0 4 0 16,4 4 35-16,-3 0 7 0,3 9 2 0,-4 3 0 15,0-8-23-15,-4 0-4 0,-5 1-1 0,5 3 0 16,-1 4-20-16,-4-3-4 0,0-1 0 0,5 4-1 0,-5-8-11 15,4 5 0-15,-4-5 0 0,5 0 0 0,-1-4 0 16,-4 5 0-16,-4-9 0 0,4 0 0 16,0-12-143-16,0 0-24 0,0 0-5 0,0 0-904 15</inkml:trace>
  <inkml:trace contextRef="#ctx0" brushRef="#br0" timeOffset="7636">6229 769 518 0,'0'0'46'0,"0"0"-37"0,0 0-9 0,0 0 0 16,0 0 249-16,0 0 48 0,0 0 10 0,0 0 1 15,4 12-141-15,-4-12-29 16,0 0-6-16,0 0 0 0,0 0-62 0,9 0-12 0,5 0-2 0,0 0-1 16,-1-4 3-16,1 4 1 0,4-4 0 0,0 4 0 15,1-4-20-15,8 4-4 0,-4 0-1 0,4 0 0 16,-9 0-13-16,5 0-2 0,4 0-1 0,-8 0 0 0,-1 0-18 16,-5 0-19-16,6 0 4 0,-10 0 1 0,4 0 14 15,-4 0 0-15,1 4 0 0,-1 0 0 16,0-8-128-16,-9 4-24 0,0 0-4 0</inkml:trace>
  <inkml:trace contextRef="#ctx0" brushRef="#br0" timeOffset="7964">6757 611 1411 0,'23'8'62'0,"-23"-8"14"0,0 0-61 0,0 13-15 16,9 3 0-16,-9-16 0 0,0 0 142 0,0 0 26 0,4 16 4 0,5-4 2 16,-9-12-74-16,5 12-16 0,-5 4-2 0,4 1-1 15,1-5-30-15,-5 0-7 0,0 4 0 0,0 0-1 16,0 0-20-16,0 5-4 0,5-5-1 0,-10 4 0 15,0-4-6-15,5 0 0 0,5 1-1 0,0-1 0 16,-10 4-11-16,5-4 0 0,5-4 9 0,-1 1-9 16,-4-1 16-16,-4 0-2 0,8-4 0 0,-4-8 0 15,0 0-14-15,0 0 0 0,0 0 0 0,0 0 0 16,0 0-200-16,0 0-44 0</inkml:trace>
  <inkml:trace contextRef="#ctx0" brushRef="#br0" timeOffset="8371">6720 288 1267 0,'0'0'28'0,"0"0"5"0,0 0 2 0,0 0 1 0,0 0-36 0,0 0 0 15,0 0 0-15,0 12 0 0,-4-4 197 0,4 0 33 16,0 4 6-16,0 0 2 16,0 0-227-16,0-4-46 0,0 5-9 0,0 3-1 0,0-4 87 0,9 0 18 15,-4-4 3-15,-5-8 1 0,0 0 19 0,0 0 4 16,0 0 1-16,4 12 0 0,-4-12-44 0,0 0-9 16,14 8-2-16,-1-8 0 0,-13 0-15 0,0 0-3 0,14 4-1 0,-9-8 0 15,-1-8-14-15,1 0 0 0,-1 4 0 16,1 0-10-16,-5-4 10 0,0 0 0 0,0-1-9 0,4 1 9 15,-4 0 0-15,0 4 0 0,-9-4 0 0,5 4 0 16,-5 0 0-16,4 0 0 0,-4 4-9 0,0 0 9 16,0 4 0-16,0 0 0 0,0 0 0 0,-1 4 0 15,1 0 0-15,9-4 9 0,0 0-9 0,-4 8 12 16,-5 4-12-16,9 0 0 0,0-12-10 0,0 0 10 16,0 12-20-16,0-4 3 0,9 4 0 0,-5 1 0 15,5-5-178-15,-4 4-35 0,4-4-7 0</inkml:trace>
  <inkml:trace contextRef="#ctx0" brushRef="#br0" timeOffset="8670">7244 806 1497 0,'5'20'66'0,"-1"-8"14"0,-4 4-64 0,0 0-16 16,-4-4 0-16,4 9 0 0,4-1 148 0,-4 4 25 16,-9 0 6-16,9 5 1 0,0-9-76 0,-5 8-16 0,5-3-2 15,-4-5-1-15,4 0-24 0,-5-4-5 0,1-4 0 16,-1 5-1-1,-4-5-67-15,5-4-12 0,4 4-4 0,0-12 0 16,-10 4-38-16,10-4-8 0,0 0-2 0,0 0-633 0,0 0-127 0</inkml:trace>
</inkml:ink>
</file>

<file path=ppt/ink/ink3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1:51.302"/>
    </inkml:context>
    <inkml:brush xml:id="br0">
      <inkml:brushProperty name="width" value="0.05" units="cm"/>
      <inkml:brushProperty name="height" value="0.05" units="cm"/>
      <inkml:brushProperty name="fitToCurve" value="1"/>
    </inkml:brush>
  </inkml:definitions>
  <inkml:trace contextRef="#ctx0" brushRef="#br0">6 538 1728 0,'0'0'38'0,"0"0"8"0,4 9 2 0,-4 3 0 0,0 0-39 0,0-4-9 16,0 4 0-16,0 0 0 0,0-4 53 0,0 4 9 15,-4 1 2-15,4 3 0 0,0-8-47 0,0 4-9 16,0 0-8-16,0 4 12 0,0-4-12 0,4 5 0 16,-4-1-12-16,9 0 12 0,-9 4 48 0,5-4 16 15,4 5 4-15,-4 3 1 0,-1 0-8 0,5 5-1 16,-4-5-1-16,4 4 0 0,-5-4-47 0,-4 5-12 16,5-9 0-16,-5 4 0 0,5 1 0 0,-5-1 0 15,0-4 0-15,-5-4 0 0,5 5 17 0,-5-9 2 16,-4-4 0-16,5 0 0 0,4-8-19 0,-9 4 0 0,0-4 0 15,9 0 0-15,0 0 0 0,-5-4 0 0,-4-8 0 16,4 0 0 0,1-1-32-16,-1-7-3 0,5 0-1 0,-4 0 0 0,-1-1-7 15,5 1-1-15,0 0-1 0,5 0 0 0,-5-9 45 0,0 5 0 0,4 4 8 0,1 0-8 16,-1-5 0-16,-4 5 0 0,5 0-10 0,4 0 10 16,-4-1 0-16,4 1 0 0,-5 0 0 0,5 4 0 15,0 0 0-15,1-1 0 0,-1 5 0 0,4 0 0 16,-4-4 0-16,1 4 0 0,-1-4 0 0,4 4 0 15,1 7 0-15,-5 1 0 0,5-4 0 0,-5 4 0 16,4 0 0-16,1 0 0 0,0 0 0 0,-1 4 0 0,-3 0 0 16,3 4 0-16,1 4 0 0,0 0 0 0,-5 9 44 15,4-5 16-15,1 0 3 0,-10 0 1 0,6 0-52 0,-6 4-12 16,1-4 0-16,-1 9 0 0,1-1 0 0,-5 4 0 16,0 0 0-16,0 1 0 0,0-1 0 0,0-4 0 15,-5 5 0-15,5-1 0 0,0 0 0 16,0 0 0-16,0-3 0 0,-4-1 0 0,-1 0 0 0,1-8 0 15,8 4 0-15,-4-16 0 0,0 0 0 0,0 0 0 16,0 13 0-16,0-13 0 16,0 0-202-16,0 0-43 0,0 0-9 0,0 0-2 0</inkml:trace>
  <inkml:trace contextRef="#ctx0" brushRef="#br0" timeOffset="1179">707 854 576 0,'0'0'51'0,"0"0"-41"15,0 0-10-15,0 0 0 0,0 0 152 0,0 0 28 16,0 0 5-16,0 0 2 0,0 0-48 0,0 0-10 16,0 0-1-16,0 0-1 0,0 0-51 0,0 0-9 15,0 0-3-15,0 0 0 0,0 0-12 0,0 0-2 16,0 0-1-16,0 0 0 0,0 0 12 0,0 0 3 15,9-4 0-15,0-4 0 0,0 8-4 0,-4-4 0 16,4 0 0-16,9 4 0 0,-4-4-4 0,4 4-2 16,-4 0 0-16,8 4 0 0,1-8-16 0,4 4-3 15,1 0-1-15,4 0 0 0,-5 0-18 0,0 4-4 16,1-4-1-16,-1 4 0 0,-4-4-11 0,-5 4 0 16,0-4 0-16,0 0 0 15,-4 4-47-15,-5-4-11 0,0 0-2 0,-9 0-768 16,0 0-152-16</inkml:trace>
  <inkml:trace contextRef="#ctx0" brushRef="#br0" timeOffset="1652">1431 1097 460 0,'0'0'20'0,"0"0"5"0,0 12-25 0,4 8 0 16,1-4 0-16,-1 1 0 15,1-5 256-15,4 0 45 0,-9-12 10 0,5 8 1 0,-1 0-152 0,-4-8-32 16,9 12-5-16,-9-12-2 0,9 4-45 0,0 4-8 16,-4-4-3-16,4-4 0 0,-9 0-25 0,14 0-4 15,-10 0-2-15,10-4 0 0,-9-4 6 0,8 4 2 16,-4-4 0-16,0-4 0 0,5 4-7 0,-5-4-2 15,0-4 0-15,5-1 0 0,-5 5-33 0,0-8-11 16,-4 0 0-16,-1-4 0 0,1-1 11 0,-1 5 0 16,-4-8 0-16,0 7 8 0,0-3-8 15,5 4 0-15,-5 0 0 0,-5-1 0 0,5 5 8 0,-4 0 0 0,-1 4 0 16,5 4 0 0,0 8-163-16,0 0-32 0,-4-8-6 0</inkml:trace>
  <inkml:trace contextRef="#ctx0" brushRef="#br0" timeOffset="2072">1449 482 864 0,'0'0'38'0,"0"0"8"15,0 0-37-15,0 0-9 0,0 0 0 0,0 0 0 0,9 4 247 0,-9-4 47 16,0 0 10-16,0 0 1 0,0 0-179 0,0 0-36 16,0 0-7-16,0 0-2 0,0 0-29 0,0 0-5 15,9 4-2-15,-9-4 0 0,0 0-36 0,0 0-9 16,0 0 0-16,0 0 0 0,0 0 0 0,0 0 0 16,0 0 0-16,0 0 0 0,0 0 0 0,0 0 0 15,0 0 0-15,0 0 0 0,0 0 0 0,0 0 0 0,0 0 0 16,0 0 0-16,0 0 0 0,0 0 0 15,0 0 0-15,9 4 0 0,-9-4 53 0,0 0 9 16,5-4 2-16,-5 4 0 0,9-4-52 0,-9 4-12 16,0 0 0-16,9-4 0 0,0 0 54 0,-9 4 8 0,0 0 2 0,0 0 0 15,5 12-52-15,-5-12-12 0,0-8 0 0,4-4 0 16,1 4 0-16,-5 8 0 0,0 0 0 0,0 0 0 16,0 0 0-16,0 0 0 0,0 0 0 0,-14 4 0 31,5 0-202-31,4 0-43 0,-8 4-9 0,8 0-2 0</inkml:trace>
  <inkml:trace contextRef="#ctx0" brushRef="#br0" timeOffset="2503">2036 1060 403 0,'0'0'36'0,"0"0"-36"15,5 9 0-15,-5-9 0 0,0 0 256 0,0 0 44 16,0 0 8-16,9 0 3 0,-9 0-152 0,14 0-31 16,-5-4-5-16,0-1-2 0,4-7-38 0,-3 4-8 0,-1 0-2 15,4-4 0-15,-4 4-19 0,5-8-4 0,-5-4-1 0,-4 3 0 16,8-3-21-16,-8 0-5 0,4 0-1 0,-4-5 0 16,-1 5-30-16,-4-8-7 0,5-5-1 0,-5-3 0 15,-9 0 36-15,4-5 8 0,-4-3 0 0,0-1 1 16,-5-4-21-16,5-3-8 0,-9 3 0 0,4 1 9 15,1-1-9-15,-6 5 0 0,10 3 0 0,-9 5 0 16,4-1 9-16,1 5-9 0,-1 4 10 0,5 3-10 16,0 9 0-16,0 0-12 0,-5 0 1 0,10 0 0 15,-6-1-145-15,1 5-28 16,0 4-7-16</inkml:trace>
</inkml:ink>
</file>

<file path=ppt/ink/ink3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2:50.406"/>
    </inkml:context>
    <inkml:brush xml:id="br0">
      <inkml:brushProperty name="width" value="0.05" units="cm"/>
      <inkml:brushProperty name="height" value="0.05" units="cm"/>
      <inkml:brushProperty name="color" value="#177D36"/>
      <inkml:brushProperty name="fitToCurve" value="1"/>
    </inkml:brush>
  </inkml:definitions>
  <inkml:trace contextRef="#ctx0" brushRef="#br0">66 348 1440 0,'0'0'64'0,"0"0"12"0,0 0-60 0,0 0-16 0,0 0 0 0,0 0 0 16,-9-8 150-16,9 8 27 0,0 0 6 0,0 0 1 0,0 0-126 15,0 0-25-15,-5 8-5 0,-4 5 0 0,-5-1 77 16,5 0 16-16,5 4 3 0,-1 0 1 0,-4 0 3 0,9 5 0 15,0 3 0-15,5 0 0 0,-1 0-128 0,1 5-12 16,4-5-8-16,0-4-3 0,9 5 37 0,-9-5 7 16,-4-4 2-16,4 4 0 0,0-4-31 0,0 1-7 15,0-13-1-15,-4 4 0 16,8-8-17-16,-3 0-4 0,-1 0-1 0,0-4 0 0,-5-4 38 0,10 0 0 16,0-5 0-16,-5 1 0 0,0 0 0 0,-5 0 0 15,10-4 0-15,-5 0 0 0,-4-1 0 0,-1 5 0 16,10 4 0-16,-9 0 0 0,-5-12-16 0,0 0 5 15,4 3 1-15,1 1 0 16,4 4-122-16,-5-4-25 0,1 4-5 0,-5 0-955 16</inkml:trace>
  <inkml:trace contextRef="#ctx0" brushRef="#br0" timeOffset="345">412 405 576 0,'0'0'25'0,"4"16"6"0,-4 9-31 0,5-5 0 0,-5-8 0 0,0 4 0 16,5 0 331-16,-1 0 60 0,-8 5 12 0,4-5 2 16,-5 0-239-16,5 0-48 0,0-8-10 0,0 5-1 15,0-1-35-15,0-4-6 0,0-8-2 0,0 0 0 16,0 0-51-16,0 8-13 0,5 4 0 0,-5-12 0 16,0 0 0-16,0 0 0 0,0 0 0 0,4-8 0 15,5-4 0-15,0 4 0 0,-9-9 0 0,0 5 0 0,5 0 0 16,-5 0 0-16,4-4 0 0,1 4 0 0,-1 4 0 0,1-5 0 15,0 1 0-15,-1 0 0 0,1 0 0 0,4 4 0 16,0 0 0-16,0 4 0 0,-9 4 0 0,0 0 0 16,9-8 0-16,-9 8 0 0,0 0 0 0,0 0 0 15,9 4 0-15,5 0 0 0,-14-4 0 0,4 8 0 16,1 4 0-16,0 0 0 0,-1 0 0 0,1 0 0 16,-5 1 0-16,4 7 0 0,-4-4 20 0,0-4 0 15,0-12 1-15,0 16 0 0,0 5-21 0,0-1 0 16,5-4 0-16,4 0 0 15,-14 4-119-15,10-3-25 0,4-9-4 0,-9-8-912 0</inkml:trace>
  <inkml:trace contextRef="#ctx0" brushRef="#br0" timeOffset="696">662 0 1497 0,'0'0'66'0,"0"0"14"0,0 8-64 0,5 5-16 0,4-1 0 0,-5 4 0 0,1 4 149 0,0 4 27 15,4-3 4-15,-5 3 2 0,1 8-35 0,-5 1-7 16,-5 3-2-16,5 1 0 0,9-5-59 0,-4 0-12 16,-5 1-3-16,4 3 0 0,1-4-51 0,-5 1-13 15,0-1 0-15,0-3 0 0,0-5 16 0,0-4 0 16,14-4 0-16,-10 0 0 0,-4 1-16 0,5-9-16 16,4 4 3-16,-5-4 1 15,-4-8-142-15,0 0-28 0,0 0-6 0,0 0-909 0</inkml:trace>
  <inkml:trace contextRef="#ctx0" brushRef="#br0" timeOffset="1062">940 437 806 0,'0'0'36'0,"9"4"7"0,0-4-35 0,5 5-8 0,0-1 0 0,-5-4 0 16,4 0 242-16,-4 0 46 0,0-9 10 0,1 5 2 15,3-4-177-15,-4 8-35 0,0-4-8 0,-4 0 0 16,0 0-44-16,4-4-8 0,-5 4-1 0,1 0-1 16,-1-4-16-16,-4-4-10 0,0 4 12 0,-4 0-12 15,4-5 0-15,-9 5 0 0,0 0 0 0,-1 0 0 16,-3 0 0-16,-1 4 0 0,0-4 0 0,1 8 0 16,-1 4 12-16,5 0-4 0,-5 0 0 0,1 0-8 15,8 4 31-15,-8 0-1 0,3 0 0 0,6 9 0 16,-1-5 9-16,5 4 1 0,0 0 1 0,0 8 0 15,5 1 18-15,-1-5 3 0,6 4 1 0,-6-4 0 16,10 5-18-16,-1-9-3 0,-3 4-1 0,8-4 0 16,-5 5-15-16,-4-9-3 0,5 0-1 0,0 0 0 0,-1 0-14 0,1-4-8 15,0 8 10-15,-5-7-10 0,5-5 0 0,-1 0 0 16,-4 4-11-16,5-8 11 16,-5 8-116-16,5-4-15 0,-10 0-3 0,5 0-1 15,0-4-76-15,1 0-15 0,-6-4-3 0</inkml:trace>
  <inkml:trace contextRef="#ctx0" brushRef="#br0" timeOffset="1380">1345 753 403 0,'0'0'17'0,"5"-4"5"0,4-4-22 0,0 4 0 16,5 0 0-16,-5 4 0 0,0 0 294 0,0-4 54 15,-5 4 12-15,6 0 1 0,-6-4-193 0,5 4-38 16,-9 0-8-16,9-4-2 0,-4-4-45 0,4 4-10 16,5 0-1-16,-10-5-1 0,-4 1-24 0,5-8-5 0,-5 4-1 15,0 0 0-15,-5-4-21 0,5 4-12 0,0-9 12 0,0 1-12 16,-4 4 8-16,-1 0-8 0,1-5 0 0,-6 5 0 15,6 0 0-15,-1 0 0 0,-4 0 0 0,0 4 0 16,5-1 0-16,-6-3 0 16,1-4 0-16,0 4 0 15,5 4 10-15,4 0-10 16,4-1 8-16,5 1-8 16,-4 4 12-16,-5 8-4 0,9 8 0 0,0-8 0 15,0-8-8-15,5 0 12 0,0 0-12 0,-1 8 12 16,1 0-4-16,0 4-8 0,-1 0 12 0,1 4-4 0,0 0-8 15,-1 4 10-15,-4-3-10 0,9 3 10 16,-4 0-29-16,0 0-5 16,4 4-2-16,-4-4 0 0,-1 0-183 0,-4 5-37 0,1-5-7 15</inkml:trace>
  <inkml:trace contextRef="#ctx0" brushRef="#br0" timeOffset="1676">1750 676 979 0,'0'12'87'0,"0"-4"-70"16,5-3-17-16,-5 3 0 0,4 4 181 0,-4-12 33 15,0 0 6-15,0 0 2 0,10 4-75 0,-10-4-15 16,0 0-4-16,0 0 0 0,13 0-52 0,-13 0-12 16,0 0-1-16,5-8-1 0,-1-4-24 0,1 3-5 15,-1-7-1-15,-4 4 0 0,0 0-17 0,0 0-4 16,0-4-1-16,0-5 0 0,0 5-10 0,-4 4 0 16,4-8 0-16,-5 0 8 0,1-1-8 0,-1 9 0 0,1 0 0 15,4 0 0-15,-5 0 0 0,1 4 0 0,-1-4 0 16,5 3 0-16,0 9 8 0,0-12-8 0,0 12 0 15,5-8 8-15,-1 0-8 0,-4 8 12 0,0 0-12 0,5-8 12 16,4 4-12-16,0 0 12 0,0-4-12 0,0 4 12 16,-9 4-12-16,9-4 0 0,0 4 9 0,5 0-9 15,0 0 0-15,-5 0 0 0,0 4 0 0,0 0-12 16,-9-4-84-16,9 4-16 0,0 0-4 0,5 4-605 16,-10 0-121-16</inkml:trace>
</inkml:ink>
</file>

<file path=ppt/ink/ink3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2:54.838"/>
    </inkml:context>
    <inkml:brush xml:id="br0">
      <inkml:brushProperty name="width" value="0.05" units="cm"/>
      <inkml:brushProperty name="height" value="0.05" units="cm"/>
      <inkml:brushProperty name="color" value="#177D36"/>
      <inkml:brushProperty name="fitToCurve" value="1"/>
    </inkml:brush>
  </inkml:definitions>
  <inkml:trace contextRef="#ctx0" brushRef="#br0">7539 1283 720 0,'0'0'64'0,"0"0"-52"16,0 0-12-16,0 0 0 0,0 0 88 0,0 0 16 16,0 0 2-16,0 0 1 0,0 0-37 0,0 12-7 15,0-12-2-15,0 8 0 0,0-8 3 0,0 0 1 16,0 0 0-16,0 0 0 0,0 0 3 0,0 0 0 15,0 8 0-15,0-8 0 0,0 0-20 0,0 0-4 16,0 12-1-16,0-12 0 0,5 8 36 0,-5-8 7 0,0 0 2 16,0 0 0-16,0 0-44 0,0 0-9 15,0 0-2-15,0 0 0 0,0 0-20 0,0 0-4 16,0 0-1-16,0 0 0 0,0 0-8 0,0 0 0 0,0 0 0 0,0 0 0 16,0 0 0-16,0 0 0 0,0 0 0 0,0 0 0 15,-5-8 0-15,5 0 10 0,0 8-2 0,0-8-8 16,0 0 15-16,0-4-4 0,0 0-1 0,0-1 0 15,0 1-10-15,0 0 0 0,0 0 0 0,0 0 0 16,0 0 0-16,0-4 12 0,0 3-4 0,0 1 0 16,0-4-8-16,0 4-11 0,0 4 3 0,5-4 0 0,-5 0 8 15,0 12 0-15,0 0 0 0,0-9 0 0,0-3 0 16,0 12 0-16,0 0 0 0,0-8 8 0,0-4-8 0,0 12 0 16,4-8 0-16,-4 8 8 0,5-4-8 0,-5-4 0 15,4-4 0-15,-4 4 0 0,5 0-16 0,-5 8-4 16,4-9 0-16,-4 9-1 0,0-8 68 0,5-4 13 15,-1 8 4-15,-4 4 0 16,0 0-82-16,5-8-16 0,0 0-3 0,-5 8-1 0,0 0 38 0,0 0 0 16,4 0 0-16,5 0 0 0,-9 0 0 0,5-4 0 15,4 0 0-15,-5 4 0 0,6-4 0 0,-10 4 8 16,0 0-8-16,0 0 0 0,4 0 8 0,-4 0-8 16,0 0 0-16,0 0 8 0,0 0-8 0,0 0 0 15,0 0 9-15,9 4-9 0,0 0 28 0,-9-4 0 16,5 8 1-16,4 0 0 0,0 0-41 0,-4 0-9 15,-5-8-2-15,0 0 0 0,0 0 35 0,9 4 6 16,-9-4 2-16,9 8 0 0,-9-8-10 0,9 9-2 16,-5-1 0-16,1 0 0 0,-5-8 5 0,5 8 1 0,-1 4 0 0,1-4 0 15,-5 4-1-15,4 0 0 0,-4-4 0 16,0 1 0-16,0-1-4 0,0 0-1 0,0 0 0 0,0 0 0 16,0 0-8-16,0 0 8 0,-4 0-8 0,4 0 8 15,-5 0-8-15,1 0 0 0,4-8 0 0,0 0 0 16,-5 9 0-16,5-9 0 0,0 0 0 0,0 0 0 15,0 0 0-15,0 0 0 0,5 8 0 0,-5-8 0 16,0 0 0-16,0 0 0 0,0 0 0 0,0 0 0 16,0 0 0-16,0 0 0 0,0 0 0 0,0 0 0 0,0 0 0 15,0 0 0-15,0 0 0 0,0 0 0 0,0 0 0 16,0 0 0-16,0 0 0 0,0 0 0 0,0 0 0 0,0 0 0 16,0 0 0-16,0 0 0 0,0 0 0 0,0 0 0 15,4-8 0-15,-4-1 0 0,5 1 0 16,-5 8 0-16,4-12 0 0,1 4 0 0,-5 8 0 0,4-8 0 15,-4 8 0-15,5-8 0 0,-5 8 0 0,4-8 0 16,-4-4 0-16,0 12 0 0,10-8 0 0,-10 8 0 16,0 0 0-16,0 0 0 0,4-13 0 0,1 1 0 15,-1 4 0-15,-4 8 0 0,9-8 0 0,0 0 0 16,-4-4 0-16,0 4 0 0,-5 8 0 0,4-12 0 16,5 4 0-16,-9 8 0 0,0 0 0 0,9 0 0 15,0 0 0-15,-9 0 0 0,5-13 0 0,0 5 0 16,-5 8 0-16,9-4 0 0,-9 4 0 0,0 0 0 15,0 0 0-15,0 0 0 0,9-8 0 0,-9 8 8 16,0 0-8-16,9 0 0 0,0 4 0 0,-9-4 8 16,0 0-8-16,0 0 0 0,0 0 0 0,9 4 8 0,-9-4-8 15,9 8 0-15,0 0 0 0,0 1 0 0,-9-9 8 16,0 8-8-16,0-8 0 0,5 8 8 0,4 4-8 0,-4 0 8 16,-1 4-8-16,-4-4 10 0,5 1-10 0,-1 3 10 15,-4 4 7-15,0-4 2 0,5 0 0 0,-1 1 0 16,-4-1 0-16,0 4 0 0,5-4 0 0,-5 0 0 15,0-4-6-15,0 5-1 0,0-5 0 0,0 0 0 16,4 8-3-16,-4-4-1 0,5-4 0 0,-5 9 0 16,0-9-8-16,0 0 0 0,0-12 9 0,0 0-9 15,0 0 0-15,0 12 0 0,0-12 0 0,0 0 0 16,0 0 0-16,0 0-10 0,0 0 10 0,0 0-13 16,0 0-120-16,0 0-24 0,0 0-5 0,9-4-1040 15</inkml:trace>
  <inkml:trace contextRef="#ctx0" brushRef="#br0" timeOffset="677">8245 1157 230 0,'0'0'20'0,"0"0"-20"15,0 0 256-15,4 8 48 0,5 4 8 0,-9-12 3 0,0 0-143 0,0 0-29 16,0 0-6-16,0 0-1 0,0 0-46 0,0 0-10 16,0 0-1-16,0 0-1 0,0 0-23 0,0 0-5 15,0 0-1-15,0 0 0 0,9 9-8 0,-9-9-1 16,0 0-1-16,0 0 0 0,0 0 6 0,0 0 2 15,0 0 0-15,0 0 0 0,10-4 5 0,-1-1 0 16,4 5 1-16,1 0 0 0,0-4-6 0,-1 4-2 16,1 0 0-16,0 0 0 0,-1 0-25 0,6 0-4 0,-1-4-2 15,4 0 0-15,1 4 4 0,-5 0 1 0,10 0 0 16,-10 4 0-16,0-4-19 0,0 4 0 0,1 0 0 0,-1 5 0 16,-9-9 0-16,5 0 0 0,-5 0 0 15,0 0 0-15,-5 0 0 0,-4 0 0 0,0 0 0 0,0 0 0 16,0 0 0-16,0 0-12 0,0 0 3 0,0 0 1 15,0 0-121-15,0 0-24 0,0 0-5 0,0 0-1043 16</inkml:trace>
  <inkml:trace contextRef="#ctx0" brushRef="#br0" timeOffset="1067">8805 951 932 0,'0'0'41'0,"0"0"9"0,0 0-40 0,0 0-10 15,0 0 0-15,0 0 0 0,0 0 95 0,0 0 17 16,0 0 3-16,0 0 1 0,0 0-9 0,0 0-2 15,0 0 0-15,0 0 0 0,0 0-44 0,9 8-9 16,0 4-1-16,-9-12-1 0,0 0 22 0,0 0 5 16,0 0 1-16,0 0 0 0,9 12-11 0,-4 0-3 15,-1-4 0-15,1 9 0 0,-1-5-20 0,-4 0-4 0,0 0 0 0,5 0-1 16,-1 4-7-16,-4-3-2 0,5 3 0 0,-5 0 0 16,0 0-5-16,0 0-1 0,-5 0 0 0,5 1 0 15,0-1-11-15,0-4-2 0,0 4-1 0,5 0 0 16,-5-3-10-16,4 3 0 0,-4-4 0 0,0-4 8 15,0-8-8-15,0 12 0 0,0-12 0 0,0 0 0 16,0 0-67-16,0 0-15 16,5 8-3-16,-5-8-692 0,0 0-139 0</inkml:trace>
  <inkml:trace contextRef="#ctx0" brushRef="#br0" timeOffset="1565">8759 704 1249 0,'0'0'55'0,"0"0"12"0,0 0-54 0,0 0-13 15,0 0 0-15,0 0 0 0,0 12 139 0,0-12 25 16,0 0 4-16,0 12 2 0,5-4-63 0,-5-8-13 16,0 12-2-16,0-12-1 0,4 9 29 0,-4-9 7 15,5 12 1-15,-1-4 0 0,-4-8-103 0,10 16-25 0,-1 0 0 0,-5-4 0 16,-4-12 0-16,0 0 0 0,0 0 0 0,0 0 0 16,0 0 0-16,9 0 0 0,-9 0 0 0,5-8 0 15,-1 0 0-15,1 0 0 0,-1 0 0 0,1-4 0 16,-5 12 0-16,0 0 0 0,0-8 0 0,-5 0 0 15,1-5 0-15,4 5 0 0,-5 0 0 0,5 8 0 16,0 0 0-16,0 0 0 0,-4-8 0 0,-5 0 0 16,0 8 0-16,9 0 0 0,0 0 0 0,0 0 0 15,-9 8 22-15,9-8-1 0,0 0 0 0,-5 12 0 16,-4 0-13-16,4-3-8 0,-4-1 10 0,9-8-10 16,-4 8 9-16,4 0-9 0,0 4 8 0,-5 0-8 15,5-4 9-15,5 0-9 0,-1 4 10 0,1 9-10 0,-5-9 0 16,4-4 8-16,-4-8-8 0,0 0 0 15,0 0-26-15,0 0-8 0,0 0-2 0,0 0 0 16,0 0-176-16,0 0-35 0,0 0-7 0,0 0-2 0</inkml:trace>
  <inkml:trace contextRef="#ctx0" brushRef="#br0" timeOffset="4131">9392 1206 230 0,'0'0'10'0,"0"0"2"0,0 0-12 0,0 0 0 0,0 0 0 0,0 0 0 16,0 0 170-16,0 0 31 0,0 0 7 0,0 0 0 16,0 0-119-16,0 0-24 0,0 0-5 0,0 0 0 0,0 0 4 15,0 0 2-15,0 0 0 0,0 0 0 0,0 0 10 0,0 0 1 16,14 8 1-16,-14-8 0 0,-9 0-10 0,-1 0-3 16,10 0 0-16,0 0 0 0,0 0-21 0,0 0-5 15,0 0-1-15,0 0 0 0,0 0-7 0,0 0-2 16,0 0 0-16,0 0 0 0,0 0-29 0,0 0 0 15,0 0 0-15,0 0-10 0,0 0 10 0,0 0 0 16,0 0 10-16,0 0-10 0,0 0 0 0,0 0 0 16,0 0 0-16,0 0 0 0,0 0 0 0,0 0 0 15,0 0 0-15,0 0 0 0,0 0 0 0,0 0 0 16,0 0 0-16,0 0 0 0,0 0 0 0,0 0 0 16,0 0 0-16,0 0 0 0,0 0 0 0,0 0 0 15,0 0 0-15,0 0 0 0,0 0 8 0,0 0-8 16,0 0 0-16,0 0 0 0,0 0 8 0,0 0-8 15,0 0 0-15,0 0 9 0,0 0-9 0,0 0 0 0,0 0-10 16,0 0 10-16,0 0 0 0,0 0 13 0,0 0-1 0,0 0 0 16,0 0-12-16,0 0 0 0,0 0 8 0,0 0-8 15,0 0 0-15,5 0 0 0,0 0 0 0,-5 0 0 16,0 0 0-16,0 0 0 0,0 0 0 0,0 0 0 16,0 0 8-16,0 0-8 0,0 0 0 0,0 0 0 15,0 0 10-15,0 0-10 0,0 0 10 0,0 0-10 16,0 0 10-16,0 0-10 0,0 0 10 0,0 0-10 15,0 0 9-15,0 0-9 0,0 0 8 0,0 0-8 16,0 0 0-16,0 0 0 0,0 0 8 0,0 0-8 16,0 0 0-16,0 0 10 0,0 0-10 0,0 0 10 15,0 0-2-15,0 0 0 0,0 0 0 0,0 0 0 16,0 0 2-16,0 0 0 0,0 0 0 0,0 0 0 0,0 0 0 16,0 0 0-16,0 0 0 0,0 0 0 0,0 0-2 15,0 0 0-15,0 0 0 0,0 0 0 0,0 0-8 0,0 0 12 16,0 0-12-16,0 0 12 0,0 0-12 0,0 0 8 15,0 0-8-15,0 0 8 0,0 0 0 0,0 0-8 16,0 0 12-16,0 0-4 0,0 0-8 0,0 0 8 16,0 0-8-16,0 0 8 0,0 0-8 0,0 0 0 15,0 0 9-15,0 0-9 0,0 0 0 0,0 0 8 16,0 0-8-16,0 0 0 0,0 0 0 0,0 0 0 16,0 0 0-16,0 0 8 0,0 12-8 0,0-12 9 15,-5 8-9-15,0 4 10 0,1 0 4 0,-1 5 1 16,-4-5 0-16,5 0 0 0,-1 4 1 0,-4 0 0 0,0-4 0 15,0 9 0-15,4-9-8 0,-4 4-8 0,0 0 11 16,5 0-11-16,-6-4 8 0,10-12-8 0,-9 17 0 16,9-5 0-16,0-12 0 0,-4 12 8 0,4-12-8 15,-9 12 0-15,9-12 8 0,-5 8-8 0,5-8 0 16,0 0 0-16,0 0 0 0,0 0 0 0,0 0 0 0,0 0 0 16,0 0-65-1,0 0-14-15,0 0-2 0,0 0-1043 0</inkml:trace>
  <inkml:trace contextRef="#ctx0" brushRef="#br0" timeOffset="5544">2194 546 1324 0,'0'0'118'0,"0"0"-94"0,0 0-24 0,0 0 0 16,0 0 94-16,0 0 14 0,0-8 4 0,0 8 0 16,0 0 0-16,-5-8 0 0,-4-4 0 0,0 0 0 15,-4 4-77-15,3-1-15 0,-3 5-4 0,13 4 0 16,0 0 0-16,-9 0 0 0,-23 0 0 0,5 0 0 15,-1 0 26-15,1 9 5 0,4 3 1 0,5 4 0 16,0 4 12-16,-5 0 4 0,0 5 0 0,0 7 0 16,10 4-51-16,4 1-13 0,-5 3 0 0,9-3 0 0,1-1 0 15,4 1 0-15,0-1 0 0,9 0 0 16,5 1 0-16,-1-5 0 0,1 1 0 0,4-5 0 0,0-8 53 16,-4-8 9-16,4 0 2 15,0 1 0-15,-4-5-89 0,9-4-18 0,-5 0-3 16,5-4-1-16,0-4 24 0,4-4 5 0,0 0 1 0,-4-5 0 0,0 1 17 15,0 0 0-15,-5-4 0 0,5-4 0 0,-10-1 0 0,5 1 0 16,-8-4 0-16,3 0 0 0,-4-1 0 0,-4 1 0 16,-1 4 0-16,-4 0 0 0,0-5 48 0,0 1 14 15,-9-8 2-15,0 3 1 16,0-3-104-16,-5 0-21 0,5-1-4 0,-4-3 0 16,-6 3 51-16,6 9 13 0,-1 0 0 0,5 4 0 0,0-1 0 0,-5 5 0 15,5 8 0-15,5 0 0 0,4 8 0 0,0 0 0 16,0 0 0-16,0 0 0 15,-5-4-54-15,5 4-8 0,0 0-2 0,0 0-682 16,0 0-137-16</inkml:trace>
  <inkml:trace contextRef="#ctx0" brushRef="#br0" timeOffset="9506">9 2290 345 0,'0'0'15'0,"0"0"4"0,0 0-19 0,0 0 0 0,0 0 0 0,0 0 0 0,0 0 161 16,0 0 29-16,0 0 6 0,0 0 0 0,0 0-99 0,0 0-20 16,0 0-4-16,-5-8-1 0,1 4-26 0,4 4-6 15,0 0 0-15,9-8-1 0,0-4-19 0,-5 4-4 16,-4 8-1-16,5-8 0 0,4-4-6 0,-4 4-1 16,-10-1 0-16,5 9 0 0,5-8-8 0,4 4 0 15,4-4 0-15,-8 4 8 0,-5-4-8 0,0-4 0 16,0 0 0-16,4 4 0 0,5 4 0 0,1-4 0 15,-10 4 0-15,4 0 8 0,1-5 7 0,-1 1 1 16,1 4 0-16,4-4 0 0,-5 0 0 0,1 4 0 16,4-4 0-16,0 8 0 15,0-4-16-15,5 0 9 0,-5 0-9 0,0-4 8 0,0 4-8 0,0 0 8 16,5-4-8-16,0-1 8 0,-5 5-8 0,5-4 0 16,-5-4 0-16,4 4 0 0,-4 4 9 0,5 0 0 15,0 0 0-15,-5-4 0 0,0 4-9 0,5 0 0 0,-5 0-12 16,0 0 12-16,0 0 0 0,0 4 0 0,0-4 0 0,0-1 0 15,-4 1 0-15,-1 4 0 0,10-4 8 16,-5 0-8-16,0 4 35 0,5-4 1 0,-1 0 1 16,1 0 0-16,0 4-19 0,-1 0-4 0,1-4-1 0,-14 4 0 15,0 0-13-15,9-8 11 0,5 4-11 0,0 4 10 16,-14 0-10-16,13-4 12 0,1 0-12 0,0 0 12 16,-1 4-3-16,1-4 0 0,-1 4 0 0,1 0 0 15,-5-4 4-15,0 4 1 0,5-4 0 0,0 8 0 16,-5-4 7-16,0 0 2 0,0 0 0 0,5 0 0 15,-5 0-10-15,0 4-1 0,5-4-1 0,-5 0 0 0,0 4-11 16,0-4 0-16,0-4 9 0,5 4-9 0,-1 0 0 16,-4 0 0-16,0 0 0 0,1-4 0 0,3 4 8 0,-4 4-8 15,5-4 8-15,0 0-8 0,-1 0 0 0,6 0 0 16,-6 0 0-16,1 0-8 0,-5 0 8 16,0 0 0-16,5 0 0 0,-5-4 0 0,4 4 0 0,-3 0 0 15,3 0 0-15,-4 0 0 16,5 0-50-16,-5 0-8 0,-9 0-2 0,9 0 0 0,5 0 60 0,-5 0 19 15,-9 0 0-15,9 0 0 0,0 4-19 0,0-4 8 16,5 0-8-16,-5 0 0 0,0 4 58 0,0-4 5 16,5 4 1-16,-5-4 0 0,0 0-49 0,0 0-15 15,0 0 8-15,0 0-8 0,5 0 0 0,-5 0 10 16,0 0-10-16,0-4 8 0,1 4-8 0,-1 0 0 16,0 0 0-16,0 0 0 0,5 0 0 0,-5 0 8 15,0 0-8-15,4 0 0 0,-3-4 11 0,-1 4-3 0,4-4-8 16,1 4 12-16,-10 0-12 0,6 0 0 0,-1 0 0 15,4 0 0-15,-4 0 8 0,5 0-8 0,-5-4 0 16,0 0 0-16,0 4 8 0,5 0-8 0,-5 0 0 16,5 0 9-16,0 0-9 0,-5-4 0 0,4 4 0 0,-4 0 8 15,0-4-8-15,5 4 0 0,-5 0 0 16,0 0-11-16,5-4 11 0,-5 4 0 0,0-4 0 0,0-1 0 16,0 1 0-16,5-4 0 0,-5 8 0 0,5-8 0 15,-5 4 0-15,5-4 0 0,-5 4 10 0,4-4-10 16,1 0 0-16,0 4 0 0,-5-4 0 0,0 0 0 15,5 0 0-15,-5-1 0 0,4 1 0 0,-4-4 0 16,5 4 0-16,-9 0 0 0,4 0 0 0,0 0 0 0,0 0 0 16,0 4 0-16,0-8 0 0,-4 3 0 0,-1 1 0 0,1 0 0 15,-1 0 0-15,1 0 0 0,-5 0 0 16,0 8 0-16,5-8 0 0,-1 4 0 0,-4 4 8 0,5-8-8 16,4 4 0-16,-9 4 0 0,0 0 8 0,0 0-8 15,4-4 0-15,-4 4 9 0,0 0-9 0,0 0 0 16,5-8 0-16,-5 8 0 0,0 0 0 0,0 0 0 15,0 0 8-15,0 0-8 0,0 0 8 0,0 0-8 16,9 0 8-16,-9 0-8 0,0 0 11 0,0 0-3 16,0 0-8-16,9 4 12 0,0 4 4 0,0-4 1 15,0 4 0-15,0 4 0 0,1 0-17 0,-1-4 0 16,0 4 0-16,0 0 0 0,0-3 18 0,0-1-3 16,0 4-1-16,5-8 0 0,-5 4-14 0,0 0 8 15,0 0-8-15,0 0 0 0,0 0 0 0,0-4 0 16,1 4 0-16,3 1 0 0,-4-5 0 0,0 4 0 15,1-4 0-15,-1 0 0 0,4 0 0 0,-8 4 0 0,4-4 0 16,0 0 0-16,0 0 0 0,0-4 0 0,0 0 9 16,1 4-9-16,-1 0 0 0,0-4 0 0,4 0 0 0,1 4-11 15,0-4 11-15,-1 4 0 0,-4-4 0 0,1 4 0 16,3-4 0 0,1 0 0-16,0 0 0 0,-1 0 0 0,1 0 0 0,0 0 0 0,-1 4 0 15,1 0 0-15,-1-4 0 0,1 0 0 0,4 0 0 0,-4 4 0 16,0 1 0-16,4-5 0 0,-4 4 0 0,4-4 0 15,-9 0 0-15,5 4 0 0,-1 0 0 0,1-4 8 16,0 8-8-16,-1-4 0 0,1-4 0 0,-5 0 0 16,5 0 0-16,-5 0 0 0,4 0 0 0,1 4 0 0,4-4 0 15,-4 0 0-15,4 0 0 0,-4 4 0 0,-1-4 0 16,6 0 0-16,-10 0 0 0,9 0 0 0,-4 0 0 16,4 0 0-16,0 0 0 0,-4 0 0 0,4 0 0 15,-4 4 0-15,4 0 0 0,0 0 0 0,-4-4 0 0,8 0 0 16,-3 0 0-16,3 4 0 0,-3-4 0 0,-1 0 0 15,9 0 0-15,-9 0 0 0,-9 0 0 0,10 0 0 16,-1 0 0-16,-4 0 0 0,-1 0 56 0,1 0 6 16,4 0 2-16,0-4 0 15,-4 4-103-15,4 0-20 0,-4 0-4 0,4 0-1 0,0-4 52 16,-4 4 12-16,4-4 0 0,0 4 0 0,-4 0 0 0,4 0 0 16,-4 4 0-16,4-4 0 0,-9 0 0 0,5 0 0 15,-1 4 0-15,-3-4 0 0,3 0 8 0,1 0-8 16,4 4 0-16,-9-4 0 0,5-4 0 0,-1 4 0 0,1-4 0 15,0 4 0-15,-5 0 0 0,0 0 0 0,9 0 0 16,0 0 0-16,-8-4 25 0,3 4-1 0,5 0-1 16,1 0 0-16,-6 0-36 0,1 0-7 0,-5 0-2 0,5 0 0 15,4 4 22-15,0-4 0 0,-9-4 0 16,9 8 0-16,1-4 123 0,-6 4 19 0,-4-4 4 0,5 4 1 16,0-4-220-1,-5 4-44-15,0-4-9 0,-9 0-2 0,14-4 92 0,-5 0 19 0,4 4 3 0,-4 0 1 16,5 0 13-16,0-4 0 0,-1 4 0 0,-3 0 0 15,-10 0 0-15,9-4 0 0,4 4 0 0,1 0 0 16,0 0 8-16,-5 0-8 0,4 0 0 0,1 0 0 16,0 0 8-16,-5 0-8 0,4 8 0 0,1-8 0 0,-5-4 0 15,5 4-9-15,-5-4 1 0,5 4 0 0,-1 0 8 16,-4 0 16-16,1 0-4 0,3 0-1 16,1 0-11-16,0 0 8 0,-1 4-8 0,1-4 8 0,-5 0-8 15,5 0 0-15,4 4 0 0,0-4 0 0,-4 0 0 16,-1 0 0-16,6 0 0 0,-6 4 0 0,5-4 0 0,-4 4 12 15,-5-4-12-15,5 0 12 0,4 0-12 0,0 4 0 16,-9-4-12-16,5 0 12 0,4 0 0 0,0 4 0 16,-13-4 0-16,9 0 0 0,-14 0 0 0,0 0 0 15,18 8 0-15,-4-4 0 0,-14-4 0 0,13 0 10 16,1-4 1-16,0 4 0 0,-14 0-11 0,18 0 0 16,0 0 0-16,0 0 0 0,-4 0 8 0,-1 0-8 15,6 0 0-15,-1 0 8 0,-4 0-8 0,-1 0 0 16,1 0 0-16,0 0 0 0,4 4 0 0,-5 0 8 15,1 0-8-15,0-4 0 0,-1-4 0 0,-4 0 0 0,1 4 8 16,3 0-8-16,1 0-13 0,-5 0-5 0,-4 0-1 16,8 0 0-16,-4-4 31 0,-4 0 5 0,4 8 2 0,0-4 0 15,0 0-19-15,0 0 0 0,0 4 0 16,-4-4 0-16,4 0 0 0,0 0 0 0,5 4 0 0,-5-4 0 16,5 0 0-16,-1 0 0 0,-8 0 0 0,8 0 0 15,-3-4 0-15,3 0 0 0,1 4 0 0,0 0 0 16,4-4-12-16,-5 4-5 0,-3 0-2 0,3-4 0 15,5 4 31-15,-4 0 5 0,-5 0 2 0,0 0 0 16,0 0-19-16,0 0 0 0,1-4 0 0,3 4 0 16,1 0 0-16,-5 0 0 0,5 0 8 0,-1 4-8 15,-4-4 0-15,1 0 0 0,3 0 0 0,-4 0 0 0,-9 0 0 16,14 0 0-16,0 0 0 0,-1 0 0 0,-4 0-13 16,5-4-7-16,-5 4 0 0,5 0-1 0,-1-4 33 15,-13 4 8-15,14 4 0 0,-14-4 1 0,0 0-21 0,14-4 0 16,-1 4 0-16,6-4 0 0,-10 0 0 0,-9 4 0 15,13 0 0-15,1 0 0 0,4 0 0 0,-4 0 0 16,-5 0 0-16,5 0 0 0,-1 0 0 0,-4 0 0 16,5 0 0-16,0 0 0 0,-5 4 0 0,0 0 0 15,5-4 0-15,-1 4 0 0,-4-4 0 0,5 4 0 16,-5-4 0-16,5 4 8 0,-1 0-8 0,1 0 0 16,0-4 0-16,-1 4 0 0,6-4 0 0,-6 4 0 15,6 0 0-15,-6 1 0 0,1-1 0 0,0 4 9 16,-5-4-9-16,4 4 0 0,1 4 8 0,-5 0-8 15,5-4 0-15,-5 4 0 0,0-4 8 0,0 5-8 16,-4-5 0-16,-1 4 0 0,-4-12 60 0,9 8 4 16,-4 4 2-16,-5-12 0 15,4 12-106-15,1 0-20 0,-5-12-5 0,-5 8-1 0,5-8 80 0,-4 13 16 0,4-5 3 16,-5 4 1 0,1-4-138-16,-1 0-28 0,5-8-6 0,-4 8-632 0,-1-4-126 15</inkml:trace>
  <inkml:trace contextRef="#ctx0" brushRef="#br0" timeOffset="12089">7380 1562 403 0,'0'0'17'0,"0"0"5"0,0 0-22 0,0 0 0 0,0 0 0 0,0 0 176 0,13 8 30 0,10-4 6 0,-23-4 2 15,0 0-110-15,0 0-23 0,0 0-4 0,0 0-1 16,-4 8-18-16,4-8-4 0,0 0-1 0,-5 4 0 16,-4-4-16-16,0 0-3 0,0 0-1 0,9 0 0 15,0 0-2-15,0 0-1 0,4-8 0 0,-8 4 0 16,4-8-6-16,0 4 0 0,-9 0-1 0,4 0 0 16,0 0-10-16,-4-5-1 0,-4 1-1 0,4 0 0 15,-10 0-11-15,6-4-11 0,4 0 3 0,4-5 0 0,1-3 20 16,-1 4 5-16,0 0 1 0,-4-5 0 0,5-3-29 0,-1 4-5 15,1-1-2-15,-1 1 0 16,5 0 18-16,0-4 0 0,-4 3 0 0,8-3 0 0,-4 0 23 0,5 3 8 16,-1-3 1-16,1-4 1 0,4-1-24 0,-5-3-9 15,1-1 0-15,0-3 9 0,-1-1-9 16,5-3 0-16,0-1 0 0,5-3 0 0,-5 7 24 0,-4 1 4 16,-1 4 0-16,10-1 0 0,-1 1-28 0,6 3 0 15,-6 1 0-15,1 4 0 0,4-5 0 0,-4 9 0 16,0 0 0-16,-5 3 0 0,-5 1 0 0,5 4 0 15,-4 4 0-15,4 4 0 0,-4 0 0 0,-5 8 0 16,0 0 0-16,13-4 0 0,5 4 0 0,-9 0 0 16,-9 0 0-16,0 0 0 15,0 0-161-15,0 0-38 0,0 0-7 0,0 0-2 0</inkml:trace>
  <inkml:trace contextRef="#ctx0" brushRef="#br0" timeOffset="15095">11382 1461 1432 0,'0'4'32'0,"0"-4"6"0,0 0 2 0,0 0 0 0,0 0-32 0,0 0-8 0,0 0 0 0,0 0 0 16,0 0 93-16,0 0 18 0,0 0 3 0,0 0 1 15,0 0-35-15,13 0-6 0,1 0-2 0,4-4 0 16,-4 4-21-16,-14 0-5 0,9-4-1 0,5-4 0 16,-1 0-22-16,1-5-5 0,0 1-1 0,-5-4 0 0,0 0 7 15,0 0 0-15,0-9 1 0,-4 5 0 0,-1-8-40 16,1 0-8-16,-5-5-1 0,4 1-1 16,-4-1-11-16,0-3-3 0,5 0 0 0,-10-5 0 0,-8 1 59 15,3-1 11-15,6-3 2 0,-10-1 1 0,1 5-34 16,-6-5 0-16,6 5 0 0,4-5 0 0,-5 5 8 0,0-1-8 15,5 1 0-15,-5-1 0 0,5 13 0 0,-4 0 10 16,4 3-10-16,0 1 8 0,-1 4-8 0,1 0 0 16,0 7 0-16,0 1 0 0,5 0-9 0,-1 4-7 15,-4 0-2-15,4 0-662 16,-4 4-133-16</inkml:trace>
  <inkml:trace contextRef="#ctx0" brushRef="#br0" timeOffset="13543">9806 1016 579 0,'0'0'25'0,"0"0"7"15,0 0-32-15,0 0 0 0,0 0 0 0,0 0 0 0,0 0 72 0,0 0 8 16,0 0 1-16,0 0 1 0,0 0 22 0,0 0 4 16,5-4 0-16,-5 4 1 0,0 0-47 0,0 0-10 15,4-9-1-15,-4 9-1 0,0 0 18 0,0 0 3 16,0 0 1-16,0 0 0 0,0 0-2 0,0 0 0 15,0 0 0-15,0 0 0 0,0 0-56 0,0 0-14 16,0 0 0-16,5 13 0 0,0-5 45 0,4 0 7 16,0 4 0-16,-5 0 1 0,1 0-11 0,-1 0-2 15,1 0-1-15,-5 9 0 0,0-9-14 0,0 4-2 16,0 0-1-16,0 0 0 0,0-3-9 0,0-1-1 16,0 0-1-16,5 0 0 0,-5 0-11 0,0-4 8 15,0-8-8-15,-5 12 8 0,5-12-8 0,0 8 0 0,0-8 0 16,0 0 0-16,0 0 0 0,0 0 0 0,0 0 0 15,0 0 0-15,0 0 0 0,0 0-12 0,0 0 4 0,0 0 8 16,0 0-9-16,0 0 9 0,0 0 0 0,0 0 0 16,-5-8 0-16,1-4 0 0,4 4 0 15,0-4 0-15,4-4 0 0,-4 4 0 0,0 4 0 0,5-5 0 16,0-3 0-16,-1 4 0 0,1-4 0 0,-1 0 0 16,1 4 0-16,4 3 0 0,-5-3 0 0,6 4 0 15,-1-8 0-15,0 8 11 0,0 0-11 0,-5 4 10 16,10-4-10-16,-9 0 0 0,4 0 0 0,4-1 0 15,-4 1 0-15,5 4 8 0,0 4-8 0,-5 0 0 0,0 0 9 16,-9 0-9-16,9 4 10 0,5 0-10 0,-5 0 52 16,0 5 4-16,5-1 0 0,-10 4 1 0,1 0-57 15,-1 4-14-15,5 0-2 0,-4 5 0 0,-1-1 24 16,1 0 5-16,-5 0 1 0,5 0 0 0,-1 5-14 16,-4-5 11-16,0 0-11 0,-4 0 10 0,8 1-10 0,-4-1 0 15,5-8 0-15,-1 4 8 0,-4 0-8 0,0 1 0 16,5-5 0-16,-1 0 0 15,1-4-104-15,-5-8-24 0,0 0-4 0,0 0-920 16</inkml:trace>
  <inkml:trace contextRef="#ctx0" brushRef="#br0" timeOffset="13848">10357 1113 748 0,'0'0'67'0,"0"0"-54"0,0 0-13 0,0 0 0 15,0 0 169-15,0 0 31 0,14 4 7 0,0 0 1 16,-1 0-40-16,-4-4-7 0,-9 0-1 0,14 0-1 15,-5 0-73-15,9 0-14 0,-4 0-4 0,4 4 0 16,0-4-32-16,-4 4-6 0,0 0-2 0,4-4 0 16,-4 0-18-16,-1 0-10 0,1 0 10 0,-5 0-10 0,0 4 0 0,0-4-20 15,-9 0 4-15,0 0-696 16,9 0-138-16</inkml:trace>
  <inkml:trace contextRef="#ctx0" brushRef="#br0" timeOffset="14127">10817 1117 403 0,'0'0'36'0,"5"8"-36"15,4 4 0-15,-5 0 0 0,-4 0 265 0,9 0 47 0,-4 1 8 16,9-1 3-16,-5 0-171 0,4 0-35 0,-4 8-6 15,-4 0-2-15,4 1-41 0,-4 3-9 0,-5 0-2 16,4 5 0-16,-4-5-33 0,0 4-6 0,-4-4-2 16,4 5 0-16,-9-9-4 0,-1 4-2 0,6-3 0 15,-5-1 0-15,-14 0-10 0,5 0 0 0,4-4 0 0,1 1-11 16,-6-9 11-16,1 4 0 0,4-4 0 0,-4-4 0 16,9 0-204-1,-5-4-41-15</inkml:trace>
  <inkml:trace contextRef="#ctx0" brushRef="#br0" timeOffset="14568">10749 773 864 0,'0'0'76'0,"0"4"-60"16,-5-4-16-16,5 0 0 0,5 0 144 0,-5 0 25 16,4 0 6-16,1 0 1 0,-5 0-41 0,0 0-8 15,0 0-2-15,0 0 0 16,0 0-56-16,0 0-11 0,4 4-2 0,-4-4-1 0,0 0-35 0,0 4-6 16,10-4-2-16,-10 0 0 0,0 0 52 0,0 8 9 15,4 0 3-15,5 0 0 0,-9-4-40 0,5 4-7 16,-1-4-1-16,1-4-1 0,-1 4-11 0,1 0-1 0,-5-4-1 15,0 0 0-15,5 0-14 0,-1 0 9 16,1-8-9-16,-1 4 8 16,-4 4-8-16,5-4 0 15,-1 0 0-15,1-4-11 16,-5 0 11-16,0 0 0 0,0 4 0 0,0 0 0 16,0 0 0-16,0 4 0 0,0 0 0 0,0 0 0 15,0 0 0-15,0 0 0 0,0 0 0 0,0 0-8 16,-14 8 8-16,14-8 0 0,-9 8 0 0,-5-4 8 15,14-4 0-15,0 0 1 0,-9 12 0 0,5-4 0 16,4-8-111-16,-5 8-22 0,5-8-5 0,5 13-917 16</inkml:trace>
  <inkml:trace contextRef="#ctx0" brushRef="#br0" timeOffset="16236">6656 1481 288 0,'0'0'25'0,"0"0"-25"0,0 0 0 0,0 0 0 16,0 0 120-16,0 0 20 0,0 0 3 0,0 0 1 16,0 0-11-16,0 0-1 0,0 0-1 0,0 0 0 15,4 8-36-15,1 0-7 0,-10 0-2 0,5-8 0 16,0 0-11-16,0 0-3 15,0 0 0-15,0 0 0 0,0 0-32 0,0 0-8 0,0 0 0 0,0 0-1 16,0 0 26-16,0 0 6 0,0 0 1 0,0 0 0 16,0 0-52-16,0 0-12 0,0 0 0 0,0 0 0 15,-4-12 54-15,4 0 8 0,0 0 2 0,-5-4 0 0,5-5-64 16,0-3 0-16,0 0-9 0,0-4 0 16,0-9 9-16,0-3 14 0,-4-1-3 0,4-3-1 0,0 3-10 15,0 1 8-15,0-9-8 0,0 1 8 0,0 3-8 16,0-3 8-16,0-1-8 0,4-8 8 15,-4 5-8-15,5-5 0 0,-5 4 0 0,4 1 0 0,1 3 10 16,-1 9-10-16,-4-1 12 0,10 13-12 0,-6 4 15 0,1-1-4 16,-1 5-1-16,1 0 0 0,-5 4 22 0,4 0 5 15,-4 3 1-15,0-3 0 16,0 8-170-16,0 8-33 0,0 0-7 0,0 0-832 16</inkml:trace>
  <inkml:trace contextRef="#ctx0" brushRef="#br0" timeOffset="16666">6938 1526 939 0,'0'0'41'0,"0"0"10"0,0 0-41 0,0 0-10 0,0 0 0 0,0 0 0 15,0 0 89-15,0 0 16 0,0 0 3 0,0 0 1 16,0 0-35-16,0 0-7 0,0 0-2 0,0 0 0 0,5-9 16 16,-10 1 3-16,1 4 1 0,4-4 0 0,0 0-5 0,4-4 0 15,-4-8-1-15,5 4 0 0,-5-5-27 0,0-3-4 16,0 0-2-16,0-5 0 0,0 1-14 0,0 0-2 15,4-9-1-15,-4 1 0 0,0-1-14 0,0 1-3 16,-4-4-1-16,4-9 0 0,-9 0-11 0,4-3 0 16,5-1 9-16,0-3-9 0,0-5 0 0,0 0 8 15,-9-4-8-15,9 5 0 0,0 7 0 0,0-4 9 16,-5 9-9-16,1-9 0 0,4 5 12 0,0 11-12 16,4 9 12-16,1-1-12 0,-5-11 13 0,-5 11-4 15,1 1-1-15,4 8 0 0,-5 4-8 0,5 3 0 16,5 1 0-16,-5 4 8 15,0 4-36-15,0 4-7 0,0 0-1 0,0 0-698 16,0 0-139-16</inkml:trace>
  <inkml:trace contextRef="#ctx0" brushRef="#br0" timeOffset="17733">11955 1602 990 0,'0'0'44'0,"0"0"8"0,0 0-41 0,0 0-11 0,0 0 0 0,0 0 0 15,0 0 93-15,0 0 17 0,0 0 3 0,0 0 1 16,0 0-20-16,0 0-4 0,0 0-1 0,0 0 0 15,0 0-15-15,0 0-3 0,0 0-1 0,0 0 0 16,0 0-19-16,0 0-4 0,0 0-1 0,0 0 0 16,0-8-12-16,-4-4-2 0,-5 0-1 0,9-4 0 15,-5-4-11-15,5-5-3 0,-4 5 0 0,4-4 0 16,-5-9-9-16,0-3-8 0,1 4 9 0,4-5-9 16,-9-3 0-16,9-1 0 0,-5 1 0 0,1-1 0 15,-1 1 0-15,1-5 8 16,-1 1-8-16,0-5 0 0,1-3 0 0,-1 3 0 0,5-4 0 0,0 5 0 15,0-1 0-15,0 1 11 0,-4 3-11 0,4-3 10 0,4 11-2 16,-4 1-8-16,5 3 12 16,-1 5-4-16,-4 4-8 0,0 0 12 0,5 3-12 0,-5 5 12 0,0 4-24 15,0 4-5-15,5 0-1 0,-5 8 0 16,0 0-122-16,0 0-24 0,0 0-4 0,0 0-699 16</inkml:trace>
  <inkml:trace contextRef="#ctx0" brushRef="#br0" timeOffset="18116">12292 1550 864 0,'0'0'38'0,"0"0"8"0,0 0-37 0,0 0-9 0,0 8 0 0,0 0 0 16,0-8 126-16,0 0 23 0,0 0 5 0,0 0 1 16,-13 0-78-16,8 0-15 0,5 0-3 0,0 0-1 15,-5-8 3-15,1 0 1 0,-1 0 0 0,1 0 0 16,4-13 0-16,-5 1 0 0,1-4 0 0,4-4 0 16,0-9-19-16,-5 1-4 15,1-5-1-15,-6-3 0 0,1 3-18 0,0-3-4 0,5-1-1 0,-5-3 0 16,4-5-4-16,0 0-1 0,-4-7 0 0,0-1 0 15,-4-4-10-15,3 0 0 0,6 1 9 0,-5 3-9 0,0 0 8 16,0 9-8-16,4-1 10 0,-4 1-10 0,0 3 14 16,4 0-3-16,5 13-1 0,0 0 0 0,5 7-2 15,-5 1-8-15,4 4 12 0,-4 7-4 16,0 5-20-16,5 0-4 0,0 4 0 0,-1 0-1 16,-4 4-203-16,0 4-41 0</inkml:trace>
  <inkml:trace contextRef="#ctx0" brushRef="#br0" timeOffset="19432">12798 1647 1036 0,'0'0'92'0,"0"0"-73"15,0 0-19-15,-5 4 0 0,-4-4 55 0,4 0 7 16,5 0 2-16,-4 0 0 0,-5 0-2 0,9 0 0 15,0 0 0-15,0 0 0 0,0 0 3 0,0 0 1 16,0 0 0-16,0 0 0 0,0 0-26 0,-9 0-6 16,9 0-1-16,0 0 0 0,0 0-1 15,0 0-1-15,0-8 0 0,0 8 0 0,0 0-31 0,0-8 0 16,4-4 0-16,1 4 0 0,-1 3 45 0,5-3 3 16,-4 0 1-16,-1 0 0 0,6 0-35 0,-1 0-14 15,0 0 11-15,0-4-11 0,0 0 8 0,0 4-8 0,5 4 0 16,-1-1 9-16,1-3-9 0,0 0 8 0,-5 4-8 15,0 4 8-15,5-8-8 0,-5 8 0 0,9 0 9 16,-4 0-9-16,-1 4 10 0,-4-4-2 16,0-4-8-16,1 4 12 0,-1 0-12 0,4 4 11 0,-4 0-11 0,1 0 10 15,-10-4 2-15,0 0 1 0,9 8 0 0,-5 0 0 16,1 5-13-16,4-5 8 0,-5 0-8 0,-4 4 0 16,0-12 8-16,5 12-8 0,-5-4 0 0,0 4 0 15,0-4 0-15,0 5 0 0,0-13 0 0,0 8 0 16,0-8 0-16,-5 8 0 0,-4 0 0 0,5 0-10 15,-10 0-1-15,5 0 0 0,0-8 0 0,-5 4 0 16,1-4 11-16,3 0-13 0,-3-4 5 0,-1 4 8 0,0-4-13 16,1 0 5-16,-1-4 8 0,5 4-13 0,-9-4 13 15,9 0 0-15,-5-4 0 0,5-1 0 16,-5 1-9-16,5 0 9 0,-4-4-8 0,3 8 8 0,-3-4 0 0,-1 0 0 16,-4-5 0-16,4 5 0 0,1 0 0 0,3 4 0 15,-3 0 0-15,4 0 0 0,-5 0 0 0,0 4 12 16,1 4-4-16,-1 0 0 0,0 8-8 0,-4-4 9 15,5 0-9-15,-1 4 10 0,0 4-10 0,1 0 10 16,-1 0-10-16,0 5 10 0,1-1-10 0,3 0 0 16,1 4 9-16,5-4-9 0,-5 1-9 0,4-5-7 15,1 4 0-15,4-4-1 0,0 4 17 0,0-8 0 16,4 4 0-16,5 1 0 0,0-5 0 0,-4 0 0 16,4-4 0-16,0 4 0 0,0 4 48 0,5-4 12 15,-5-8 4-15,0-4 0 0,0 4-52 0,0-4-12 0,5 4 0 16,0-4 0-16,-5 0 0 0,0 0 0 0,0 0 0 15,5 0 0-15,-5 0 8 0,4 0-8 0,1 0 11 16,-5 0-1091-16</inkml:trace>
  <inkml:trace contextRef="#ctx0" brushRef="#br0" timeOffset="20149">14040 1040 633 0,'0'0'56'0,"0"0"-44"15,0 0-12-15,0 0 0 0,0 0 143 0,-4 4 26 0,-1 0 6 16,1 0 1-16,-5 0-48 0,4 0-8 0,1-8-3 0,-5 0 0 16,-1 0-41-16,1 0-8 0,-4-4-1 0,-1 8-1 15,5 0 6-15,-5-8 0 0,1-4 1 0,-1-1 0 16,0 5-73-16,1-8-12 0,-6 4-4 0,6 0-1 16,-6-4 27-16,1 0 6 0,-4 7 0 0,3-3 1 15,1 4-17-15,0-4-11 0,-5 0 2 0,0 8 0 16,1 0 9-16,-1-4 0 0,0 0 0 0,-4 0 0 15,4-1 10-15,-4 1-2 0,4 0-8 0,5 4 12 16,-5 0-12-16,5-4 0 0,0 4 0 0,4 4 0 0,-4-4 0 16,9 0 0-16,-1-4 0 0,1 4 0 0,5 0 0 15,4 4 0-15,-5-4 0 0,5 4 0 16,0 0 0-16,0 0 0 0,0-8 0 0,0-1 0 0,0 9 0 0,5-8 0 16,-1 0 0-16,5 0 0 0,5 0 54 0,-5-4 8 15,5 4 2-15,0-4 0 0,-1 4-52 0,5-4-12 16,5 3 0-16,0 1 0 0,0 0 54 0,4 4 8 15,0-4 2-15,-4 4 0 0,0-4-42 0,0-4-8 16,4 4-2-16,0-4 0 0,5 3-4 0,-5 1 0 16,-4 4-8-16,0-4 12 0,0 0-12 0,-1 4 0 15,-3 0 8-15,-1 0-8 0,0 0 0 0,0 0 0 16,-4 0 0-16,0 4 0 0,-1-4-12 0,-4 4-8 16,1 0-1-16,-10 0-1 0,9 0 22 0,-9 0 0 15,4 4 0-15,1 4 0 16,-5 4-167-16,0-12-29 0,0 0-5 0,-9 8-774 0</inkml:trace>
  <inkml:trace contextRef="#ctx0" brushRef="#br0" timeOffset="20437">13458 1125 518 0,'0'0'46'0,"0"0"-37"0,0 0-9 0,0 0 0 16,0 0 212-16,0 0 41 0,0 0 8 0,13 8 2 0,-13-8-92 15,14 4-19-15,-14-4-3 0,18 8-1 0,-4-4-24 16,4 0-6-16,5 0-1 0,0 0 0 0,-10 0-42 0,10-4-9 16,4 4-2-16,1 0 0 0,-1-4-51 0,5 4-13 15,-5 1 0-15,1-1 0 0,-1 0 0 0,5 0 0 16,-10-4 0-16,6 8 0 0,-10-8 26 0,5 4 2 15,-10 0 1-15,6 0 0 16,-6-4-46-16,1 4-10 0,0 0-1 0,-5-4-771 16,0 0-153-16</inkml:trace>
</inkml:ink>
</file>

<file path=ppt/ink/ink3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3:45.594"/>
    </inkml:context>
    <inkml:brush xml:id="br0">
      <inkml:brushProperty name="width" value="0.05" units="cm"/>
      <inkml:brushProperty name="height" value="0.05" units="cm"/>
      <inkml:brushProperty name="color" value="#177D36"/>
      <inkml:brushProperty name="fitToCurve" value="1"/>
    </inkml:brush>
  </inkml:definitions>
  <inkml:trace contextRef="#ctx0" brushRef="#br0">27 174 1036 0,'0'0'46'0,"-9"4"10"0,9-4-45 0,0 0-11 0,0 0 0 0,0 0 0 16,0 0 104-16,0 0 20 0,-5 8 3 0,1 0 1 15,-1-4-52-15,5-4-9 0,0 0-3 0,0 0 0 16,0 0 52-16,0 0 9 0,0 0 3 0,0 0 0 0,0 0-64 0,0 0-12 15,0 0-2-15,0 0-1 0,0 0 11 0,0 0 3 16,0 0 0-16,0-4 0 0,-4-8-38 0,4 4-7 16,0-4-2-16,0 4 0 0,0 8-16 0,0-12 0 15,0-5 0-15,0 5 0 0,0 4 0 0,0-4 0 16,4 0 0-16,-4 0 0 0,0 0 0 0,0-1 0 16,0-3 0-16,0 4-781 15,-4-4-160-15</inkml:trace>
</inkml:ink>
</file>

<file path=ppt/ink/ink3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3:45.782"/>
    </inkml:context>
    <inkml:brush xml:id="br0">
      <inkml:brushProperty name="width" value="0.05" units="cm"/>
      <inkml:brushProperty name="height" value="0.05" units="cm"/>
      <inkml:brushProperty name="color" value="#177D36"/>
      <inkml:brushProperty name="fitToCurve" value="1"/>
    </inkml:brush>
  </inkml:definitions>
  <inkml:trace contextRef="#ctx0" brushRef="#br0">0 24 2188 0,'0'0'48'0,"0"0"11"0,0 0 1 0,0 0 1 0,0 0-49 0,0 0-12 0,9 0 0 0,-9 0 0 16,-9-4 54-16,9 4 8 0,0 0 2 0,0 0 0 15,0-8-64-15,0 8-13 0,0 0-3 0,4-8 0 16,1 4-25 0,-5 4-6-16,0 0-1 0,0 0-953 0</inkml:trace>
</inkml:ink>
</file>

<file path=ppt/ink/ink3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3:46.082"/>
    </inkml:context>
    <inkml:brush xml:id="br0">
      <inkml:brushProperty name="width" value="0.05" units="cm"/>
      <inkml:brushProperty name="height" value="0.05" units="cm"/>
      <inkml:brushProperty name="color" value="#177D36"/>
      <inkml:brushProperty name="fitToCurve" value="1"/>
    </inkml:brush>
  </inkml:definitions>
  <inkml:trace contextRef="#ctx0" brushRef="#br0">0 0 1958 0,'0'0'43'0,"0"0"9"0,0 0 1 0,0 0 3 0,0 0-45 0,0 0-11 16,0 0 0-16,0 0 0 0,0 0 53 0,0 0 9 16,0 0 2-16,0 0 0 0,0 0 0 0,0 0 0 15,0 0 0-15,0 0 0 0,0 0-64 0,0 0-26 16,0 0 2-16,0 0 0 16,0 0-116-16,0 0-22 0,0 0-5 0,0 0-1 0</inkml:trace>
</inkml:ink>
</file>

<file path=ppt/ink/ink3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3:46.589"/>
    </inkml:context>
    <inkml:brush xml:id="br0">
      <inkml:brushProperty name="width" value="0.05" units="cm"/>
      <inkml:brushProperty name="height" value="0.05" units="cm"/>
      <inkml:brushProperty name="color" value="#177D36"/>
      <inkml:brushProperty name="fitToCurve" value="1"/>
    </inkml:brush>
  </inkml:definitions>
  <inkml:trace contextRef="#ctx0" brushRef="#br0">0 53 1440 0,'18'12'64'0,"-18"-12"12"0,0 0-60 0,5 8-16 0,-1 4 0 0,1-3 0 0,-5-9 118 0,0 0 21 16,0 0 4-16,0 0 1 0,0 0-64 0,9 4-13 15,5 4-3-15,-5-4 0 0,-9-4-12 0,9 4-4 16,5 4 0-16,-5-8 0 0,-9 0-38 0,9 8-10 15,4 4 0-15,-3-8 0 0,-1-8 0 0,0 0 0 16,0 0 0-16,-9 4 0 0,0-12 0 0,4 4 0 16,6 0 8-16,-6 0-8 0,-4 0 0 0,0-1 0 15,0 9 0-15,0-12 0 0,-4 0 16 0,4 4-1 16,-5-4-1-16,0 4 0 0,-4-4-25 0,0 8-5 16,0-4 0-16,0 8-1 0,-5-5 26 0,5 10 6 0,0-5 1 15,0 8 0-15,0 4-16 0,0-4 0 0,4 4 0 0,1 0 0 16,-1 4 0-16,1 5 0 0,-1-1 0 15,1 0 0-15,4 0 54 0,0 1 8 0,0-5 2 0,4 4 0 16,1-4-64-16,-1 0 0 0,5 0-12 0,-4-3 2 16,4-1 10-16,-4 0 14 0,4-4-3 0,-5 0-1 15,5 4 11-15,0-4 3 0,0-8 0 0,1 0 0 16,-1 4-24-16,4 0 0 0,1-4 0 0,4 4 0 16,-4-4-64-16,0 0-18 0,4 0-3 15</inkml:trace>
</inkml:ink>
</file>

<file path=ppt/ink/ink3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3:46.790"/>
    </inkml:context>
    <inkml:brush xml:id="br0">
      <inkml:brushProperty name="width" value="0.05" units="cm"/>
      <inkml:brushProperty name="height" value="0.05" units="cm"/>
      <inkml:brushProperty name="color" value="#177D36"/>
      <inkml:brushProperty name="fitToCurve" value="1"/>
    </inkml:brush>
  </inkml:definitions>
  <inkml:trace contextRef="#ctx0" brushRef="#br0">0 32 2192 0,'5'-12'97'0,"-5"12"20"47,0 0-93-47,0-4-24 0,0-4 0 0,0 8 0 16,4-4 42-16,-4 4 4 0,5-4 1 0</inkml:trace>
</inkml:ink>
</file>

<file path=ppt/ink/ink349.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69.51501" units="1/cm"/>
          <inkml:channelProperty channel="Y" name="resolution" value="415.70438" units="1/cm"/>
          <inkml:channelProperty channel="T" name="resolution" value="1" units="1/dev"/>
        </inkml:channelProperties>
      </inkml:inkSource>
      <inkml:timestamp xml:id="ts0" timeString="2023-01-23T04:34:49.217"/>
    </inkml:context>
    <inkml:brush xml:id="br0">
      <inkml:brushProperty name="width" value="0.05" units="cm"/>
      <inkml:brushProperty name="height" value="0.05" units="cm"/>
      <inkml:brushProperty name="color" value="#177D36"/>
      <inkml:brushProperty name="fitToCurve" value="1"/>
    </inkml:brush>
  </inkml:definitions>
  <inkml:trace contextRef="#ctx0" brushRef="#br0">0 28 0,'0'0'0,"0"0"0,0 0 15,86 16 1,-13-32-16,23-12 16</inkml:trace>
</inkml:ink>
</file>

<file path=ppt/ink/ink3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5:40:04.933"/>
    </inkml:context>
    <inkml:brush xml:id="br0">
      <inkml:brushProperty name="width" value="0.05" units="cm"/>
      <inkml:brushProperty name="height" value="0.05" units="cm"/>
      <inkml:brushProperty name="fitToCurve" value="1"/>
    </inkml:brush>
  </inkml:definitions>
  <inkml:trace contextRef="#ctx0" brushRef="#br0">772 931 1036 0,'0'0'23'0,"0"0"5"0,0 0 0 0,0 0 1 0,0 0-29 0,0 0 0 0,0 0 0 0,9 9 0 16,-9-9 57-16,0 0 6 0,0 0 1 0,0 0 0 15,0 0 51-15,19 25 10 0,-19-25 3 0,0 0 0 16,0 0-52-16,0 0-9 0,0 0-3 0,0 0 0 16,0 0 0-16,0 17 0 0,0-17 0 0,0 0 0 15,0 0-16-15,0 0-4 0,0 0-1 0,0 0 0 16,0 0-18-16,0 0-3 0,0-9-1 0,0-8 0 16,-19 1 35-16,19-1 6 0,0-9 2 0,-9 1 0 0,-20-1-52 15,20 1-12-15,9-17 0 0,19-1 0 16,-19 1 26-16,19 0 2 0,-38-1 1 0,19 1 0 0,0 8-20 15,19 0-9-15,-38-8 8 0,38 0-8 0,-19 8 30 16,9 8 1-16,10 1 0 0,-19 0 0 16,10 8-76-16,-1 0-15 0,-9 17-4 0,0 0 0 15,-9-9-51-15,9 9-10 0,9-8-3 0,-9 8-580 16,0 0-116-16</inkml:trace>
  <inkml:trace contextRef="#ctx0" brushRef="#br0" timeOffset="399">0 228 806 0,'0'0'36'0,"0"0"7"0,0 0-35 0,0 0-8 0,0 0 0 0,0 0 0 16,19-8 104-16,-9-1 20 16,-1 1 3-16,10-1 1 0,-19 9-14 0,10 0-2 0,9 0-1 0,-10-8 0 15,20-9-24-15,-1 17-5 16,1-17-1-16,9 9 0 0,-9-1-13 0,9 1-4 0,0 16 0 0,0-8 0 16,10 0 0-16,-10 0 0 0,0 0 0 0,19-8 0 15,-9-1 0-15,9 9 0 0,0-8 0 0,19-1 0 0,10 1-51 16,-19-1-13-16,-20 1 0 0,10 8 0 15,0-9 0-15,-9 1 0 0,0 0 0 0,-10-1 0 16,0 1 0-16,-10-1 0 0,1 9 0 0,0-8 0 0,-20 8 0 0,1 0 0 16,9-9 0-16,-10 1 0 15,10 16-48-15,-19-8-13 0,0 0-3 0,0 0 0 16,0 0-51-16,0 0-10 0,-19 26-3 0,19-26 0 16,-38 17-96-16,10 8-20 0,-39 34-4 0,29-16-1 0</inkml:trace>
  <inkml:trace contextRef="#ctx0" brushRef="#br0" timeOffset="754">181 1033 1036 0,'0'0'23'0,"0"0"5"0,0 0 0 0,0 0 1 0,0 0-29 0,0 0 0 0,0 0 0 0,0 0 0 16,0 0 57-16,0 0 6 0,0 0 1 0,0 0 0 16,0 0 40-16,0 0 9 0,0 0 2 0,0 0 0 15,0 0-31-15,0 0-5 16,0 0-2-16,10 17 0 0,-10-17-10 0,28 8-3 0,-18-8 0 0,9 9 0 16,0-9 52-16,0 8 9 0,9 0 3 0,11-8 0 15,-1 9-52-15,19-9-9 0,-19 0-3 0,19 0 0 16,10 8-51-16,-10-8-13 0,10 0 0 0,-1 0 0 15,1 9 54-15,0-9 8 0,-20 0 2 0,10 8 0 0,0 1-64 16,-28-9 0-16,9 8-9 0,-9 1 0 0,-1-1 9 16,-28-8 12-16,0 0-2 0,19 0-1 15,10 9-109-15,-10-1-23 0,-19-8-4 0,0 0-1127 16</inkml:trace>
  <inkml:trace contextRef="#ctx0" brushRef="#br0" timeOffset="1338">2172 1244 1728 0,'0'0'38'0,"0"0"8"0,0 0 2 0,0 0 0 0,0 0-39 0,19 9-9 15,0-1 0-15,-19-8 0 0,0 0 53 0,19 0 9 16,-19 0 2-16,0 0 0 0,0 0-7 0,0 0-1 16,0 0 0-16,0 0 0 0,0 0-40 0,9-8-16 15,11-9 11-15,-20 17-11 0,0-17 8 0,0 17-8 16,-20-17 0-16,20 17 9 0,-9-17-9 0,9 0 0 15,-29 0 0-15,29 17 0 0,0 0 0 0,0 0 0 16,-19-8 0-16,19 8 0 0,0 0 53 0,0 0 9 16,0 0 2-16,0 0 0 0,-19 17-52 0,19-17-12 15,0 0 0-15,0 0 0 0,-19 25 0 0,10-8 0 0,9-17 0 0,0 25 0 16,0-25 0-16,0 17 0 0,0-17 0 0,0 17 0 16,9 0 0-16,-9 0 0 0,0-17 0 15,19 9 0-15,-19-9 0 0,10 8 0 0,-10-8 0 0,0 0 0 16,0 0 0-16,0 0 0 0,0 0 0 0,0 0 0 15,0 0 0-15,0 0 0 0,0-8 0 0,0 8-1072 16</inkml:trace>
  <inkml:trace contextRef="#ctx0" brushRef="#br0" timeOffset="1839">1972 338 345 0,'0'0'31'0,"0"0"-31"16,0 0 0-16,0 0 0 0,0 0 262 0,0 0 46 15,0 0 10-15,0 0 2 0,0 0-154 0,0 0-30 16,0 26-7-16,0-26-1 0,9 17-51 0,-9-17-10 16,0 0-3-16,19 8 0 0,-9 1 4 0,-1-1 0 0,-9-8 0 15,0 0 0-15,29 9-58 0,-10-9-10 16,-9-9 0-16,9 1 0 0,-10-1 33 0,20-8 15 0,-29 9 2 0,28-1 1 16,-28 9-31-16,0-17-5 0,19-8-2 0,-19 8 0 15,10 0-13-15,-10 17 0 0,0-8 0 0,-10-9 0 16,10 0 0-16,-9 0-13 0,-1 8 2 0,-9-8 1 15,10 9 10-15,-20 8 14 0,20 0-3 0,-20 0-1 16,10 0-10-16,0 0 0 0,0 0 0 0,9 17 0 16,-18 0 0-16,28 0 0 0,0-17 0 0,-29 25 0 15,20 1 9-15,9-1 0 0,0 0 0 0,0-25 0 16,0 17-9-16,0 9-12 0,0-26 2 0,0 0 1 16,0 0 9-16,0 0 0 0,19 17 0 0,-19-17 0 15,19 8 0-15,-10 1 0 0,-9-9 0 0,29 0 0 16,-20 0 0-16,-9 0 0 0,29-9 0 0,-10 9 0 15,10-8-53-15,-29 8-9 0,0 0-2 0,38 17-682 16,-38-17-137-16</inkml:trace>
</inkml:ink>
</file>

<file path=ppt/ink/ink3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4:50.313"/>
    </inkml:context>
    <inkml:brush xml:id="br0">
      <inkml:brushProperty name="width" value="0.05" units="cm"/>
      <inkml:brushProperty name="height" value="0.05" units="cm"/>
      <inkml:brushProperty name="color" value="#177D36"/>
      <inkml:brushProperty name="fitToCurve" value="1"/>
    </inkml:brush>
  </inkml:definitions>
  <inkml:trace contextRef="#ctx0" brushRef="#br0">32 996 288 0,'-9'-4'12'0,"9"4"4"0,0 0-16 0,0 0 0 15,0 0 0-15,0 0 0 0,0 0 190 0,-4-4 35 16,4 4 7-16,-5 0 2 0,0-4-116 0,5 4-23 15,0 0-5-15,0 0-1 0,0 0 10 0,0 0 1 0,-4 0 1 0,4-4 0 16,-9 0-28-16,9 4-5 0,0 0-2 16,4-13 0-16,-4 5-36 0,0-4-7 0,5 0-2 15,-1 0 0-15,1-4-13 0,-5 4-8 0,5-5 10 0,-1-3-10 16,-4 0 0-16,0-4 0 0,0-1 0 0,0-3 0 16,0 0 0-16,5-5 0 0,-1 1 0 0,1-4 0 15,-5 3 0-15,4-3 0 0,-4-1 0 0,-4-3 0 16,4 3 0-16,0 5 0 0,0 4 0 0,0-1 0 15,0 5 0-15,-5 4 0 0,5 0 0 0,-4 3 0 16,4 5 10-16,0 4-10 0,0-4 10 0,4 4-10 16,-4 8 10-16,0 0-10 0,0 0 10 0,9-4-10 15,-9 4 20-15,0 0-1 0,0 0-1 0,0 0 0 0,9 0-18 16,-9 0 0-16,0 0 8 0,10 4-8 0,-1 4 0 0,0 0 10 16,-5 0-10-16,5 4 8 0,-4 1 0 0,4-1-8 15,0 8 12-15,-4-4-4 0,4 4-8 0,0 1 10 16,5-1-10-16,-5 0 10 0,-5-4-10 0,5 0 10 15,0 5-10-15,5 3 10 0,4-4-10 0,-4 0 10 16,4 5-10-16,0-1 10 0,1 0-10 0,3-3 10 16,-3 3-10-16,3 0 10 0,-3-4-10 0,3 1 12 15,-3-5-12-15,-1 0 12 0,-5 0-12 0,1-4 0 16,-5 0 9-16,5 1-9 0,0-1 0 0,-5-4 0 16,0 4 0-16,-5-4 0 0,5 0 0 0,-4 0 9 15,-5-8-9-15,0 0 0 0,0 0 8 0,9 4-8 16,-9-4 0-16,0 0 0 0,0 0 8 0,5 4-8 15,4 0 0-15,-9-4 0 0,0 0 0 0,0 0 0 16,0 0 0-16,0 0 0 0,9-8 0 0,0 4 0 16,-5-4 0-16,1 0 0 0,4-4 0 0,-4 4 0 0,-5-4 0 15,9-1 0-15,-9-3 9 0,4 0-9 0,1-4 0 16,-1-4 9-16,-4-1-9 0,5-3 0 0,0 0 0 0,-1-5 0 16,1-3 0-16,-1-1 8 15,1 1-8-15,4-9 0 0,-5 5 0 0,1 4 0 0,-5-1 0 0,5 1 0 16,-1 3 9-16,5 1-9 0,-9 4 10 0,5 3-10 15,4 1 11-15,-9 4-11 0,4 4 12 0,-4 0-12 16,5-1 12-16,0 5-12 0,-5-4 12 0,0 8-12 16,0 0 11-16,0 4-11 0,0-4 10 0,4-4-10 0,-4 3 0 15,5 5 8-15,-5-4-8 0,0 8 0 16,0 0-128-16,0 0-28 0</inkml:trace>
</inkml:ink>
</file>

<file path=ppt/ink/ink3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4:56.561"/>
    </inkml:context>
    <inkml:brush xml:id="br0">
      <inkml:brushProperty name="width" value="0.05" units="cm"/>
      <inkml:brushProperty name="height" value="0.05" units="cm"/>
      <inkml:brushProperty name="color" value="#177D36"/>
      <inkml:brushProperty name="fitToCurve" value="1"/>
    </inkml:brush>
  </inkml:definitions>
  <inkml:trace contextRef="#ctx0" brushRef="#br0">257 523 288 0,'0'0'25'0,"0"0"-25"0,0 0 0 0,0 0 0 16,0 0 120-16,0 0 20 0,0 0 3 0,0 0 1 0,0 0-64 15,0 0-13-15,0 0-3 0,0 0 0 16,0 0-8-16,0 0-3 0,0 0 0 0,0 0 0 0,0 0 18 16,0 0 3-16,0 0 1 0,0 0 0 0,0 0-9 0,0 0-2 15,0 0 0-15,9 4 0 0,-9-4 11 0,0 0 1 16,0 0 1-16,0 0 0 0,0 0-36 0,0 0-7 15,0 0-2-15,0 0 0 0,0 0-12 0,0 0-4 16,0 0 0-16,0 0 0 0,0 0-16 0,0 0 8 16,0 0-8-16,5-8 0 0,-5 8 0 0,0-9 0 15,0 1 0-15,0 4 0 0,-9-8 0 0,0 4 0 16,4 0 0-16,-4 0 0 0,-5 0 0 0,1 0 0 16,-5 0 0-16,4 4 0 0,0-1 0 0,1 5 0 15,-6 0 10-15,1 5-10 0,5-1 12 0,-6 4-4 16,6 4 0-16,-1 8 0 0,0 0-8 0,5 5-14 15,-4-1 3-15,8 4 1 0,0-4 34 0,1 5 6 16,-1-1 2-16,5 0 0 0,0-3-18 0,0-1-3 16,5-4-1-16,4-4 0 0,-4 1 7 0,-1-5 2 15,1 0 0-15,4-4 0 0,-9-8-19 0,0 0 8 0,13 0-8 16,6-4 0-16,-6-4 0 0,1 0 0 0,-5-4 0 16,9-5 0-16,-4 1 0 0,0-4 0 0,-1 0 0 15,1 0 0-15,0-5 0 0,-1 1 0 0,-4-4 0 0,0-5 0 16,-4-3 8-16,4 3-8 0,5-3 0 0,-5 0 0 15,-5-5 0-15,1 5 0 0,9-1 0 0,-5 1 0 16,-5-1 0-16,1 5 0 0,9-4 0 0,-1 3 0 16,-8 5 0-16,-1 0 0 0,-4 7 0 0,5 5 0 15,-1 8 0-15,1-4-9 0,-10 8 9 0,5 4-12 0,0 0 12 16,0 0 0-16,0 0 0 0,-9 12 0 0,0 4 0 0,5 0 0 16,-10 5 9-16,5 3-9 0,4 0 13 15,1 5-4-15,-5 7-1 0,0 0 0 16,4 1-8-16,5-1-9 0,0 5 9 0,0-5-13 0,-5 1 36 15,1-1 7-15,4 0 2 0,0 1 0 0,0-9-20 16,4 0-3-16,1-3-1 0,0-5 0 0,-1 0-8 0,-4 0 0 16,0-3 0-16,5-1 8 15,4-4-102-15,0 0-21 0,-5 0-4 0,1-4-903 16</inkml:trace>
  <inkml:trace contextRef="#ctx0" brushRef="#br0" timeOffset="333">603 745 1378 0,'0'0'61'0,"0"0"13"0,0 0-59 0,0 0-15 0,0 0 0 0,0 0 0 16,0 0 101-16,0 0 18 0,9-8 3 0,-9 8 1 15,-4-8-53-15,4-4-10 0,4 4-3 0,-4-4 0 16,5 3-36-16,-5-3-7 0,0 4-2 0,0-4 0 16,5 4-12-16,-5-4 0 0,4-4 8 0,1-1-8 0,-5-3 15 0,0 0 0 15,4 4 0-15,1 4 0 0,-10-4-24 0,5 3-5 16,0 1-1-16,0 0 0 15,0 4-117-15,0 0-23 0,0 8-5 0,0 0 0 0</inkml:trace>
  <inkml:trace contextRef="#ctx0" brushRef="#br0" timeOffset="667">763 725 1342 0,'0'0'60'0,"0"0"12"0,0 0-58 0,4 8-14 16,-4-8 0-16,0 0 0 0,0 0 88 0,0 0 16 16,14 8 2-16,-14-8 1 0,0 0-43 0,0 0-9 15,0 0-2-15,9-4 0 0,0 0-26 0,0-4-6 16,-9 8-1-16,5-8 0 0,-1 0-11 0,1-4-9 0,-5 3 12 16,0-3-12-16,0 0 0 0,-5-4-16 0,-4 0 2 15,5 0 0-15,-5-1 14 0,-1 1 0 0,1 0 0 16,0 0 0-16,5 4 0 0,-5 0 0 0,4-5 0 0,0 5 0 15,1 0 8-15,-1 0 4 0,5 4 0 0,0 8 1 16,0-8-13-16,0 8-18 0,0 0 4 0,9-8 1 16,-4-4 13-16,4 3 0 0,5 5 0 0,-1-4 0 15,1 4 32-15,0 0 13 0,-1 0 3 0,1 0 0 16,4 0-13-16,-4 4-3 0,0 0 0 0,-1 0 0 16,-4 0-32-16,-9 0-19 0,0 0 3 0,0 0 0 15,0 0-38-15,0 0-7 0,10 0-2 0,-10 0-847 16</inkml:trace>
  <inkml:trace contextRef="#ctx0" brushRef="#br0" timeOffset="828">622 154 979 0,'0'0'43'0,"0"0"9"0,0 0-41 0,0 0-11 16,0 0 0-16,0 0 0 0,0 0 15 0,0 0 1 15,0 0 0-15,0 0-468 0</inkml:trace>
  <inkml:trace contextRef="#ctx0" brushRef="#br0" timeOffset="1118">1086 761 1321 0,'14'8'58'0,"-14"-8"13"15,0 0-57-15,0 0-14 0,0 0 0 0,4-8 0 16,-4-4 93-16,0 0 16 0,0-4 3 0,0 0 1 16,0-1-25-16,0-3-6 0,0-12-1 0,-4-1 0 15,-1 1-41-15,1 0-8 0,-1-5-1 0,0 1-1 16,5-5-7-16,0 5-2 0,0 4 0 0,0-5 0 0,0 5-8 0,0 3-1 15,5 1-1-15,-5-4 0 0,-9 3-2 0,9 1 0 16,4 4 0-16,1 4 0 0,-5-5-9 0,0 9 10 16,0-4-10-16,5 8 10 15,4 4-78-15,-9 0-15 0,-9-1-3 0,4 9-846 16</inkml:trace>
  <inkml:trace contextRef="#ctx0" brushRef="#br0" timeOffset="1299">918 344 403 0,'0'0'36'0,"13"5"-36"15,5-1 0-15,1 0 0 0,-6-4 289 0,5 4 51 16,-4 0 11-16,0 0 1 0,4 4-220 0,-4-8-45 0,4 0-9 16,0 8-2-16,-4-4-58 0,4 0-18 0,-4 0 8 0,4 4-8 31,-5-4-149-31,1 0-35 0,18 4-6 0,4 0-2 0</inkml:trace>
  <inkml:trace contextRef="#ctx0" brushRef="#br0" timeOffset="1719">1427 474 403 0,'0'0'17'0,"0"0"5"15,0 0-22-15,0 0 0 0,0 0 0 0,0 0 0 0,0 0 299 16,5-8 55-16,-5-4 11 0,0 4 3 0,-5-4-212 0,5 12-43 15,-4-9-8-15,-1 1-1 0,1 0-64 0,-1 8-12 16,-4-4-2-16,5 8-1 0,-6 0-25 0,6 0 0 16,-5 0 0-16,4 4 0 0,-4 5 56 0,5-1 7 15,-1-4 1-15,0 4 0 16,1 0-103-16,4 0-20 0,-5-4-4 0,5 5-1 0,0 3 51 0,5-8 13 16,-5-8 0-16,0 12 0 15,4-4-56-15,-4-8-5 0,0 0-2 0,0 0 0 0,0 0 51 0,5 8 12 16,0 0 0-16,-5-8 0 0,0 0 0 0,0 0 0 15,0 0 0-15,0 0 0 0,0 0 0 0,0 0 0 16,13-4 0-16,-13 4 0 0,9-4 0 0,0 0 0 16,5 4 0-16,-14 0 0 0,0 0 0 0,5-8 0 15,4 0 0-15,-5 0 0 0,-4 8 0 0,0 0 0 0,0 0 0 16,0 0 0-16,9-4 0 0,-9 4 0 16,10 4 0-16,-1 0 0 0,-5 4 48 0,5-4 13 0,-4 8 3 0,-1 4 0 15,1-4-52-15,-5 1-12 0,5 3 0 0,-5 0 0 16,0 0 28-16,-5 0 2 0,5-4 1 15,-5 1 0-15,5-13-31 0,0 12 0 0,0 0 0 0,0-12 0 32,0 0-208-32,0 0-36 0,0 0-6 0,0 0-2 0</inkml:trace>
  <inkml:trace contextRef="#ctx0" brushRef="#br0" timeOffset="2063">1682 519 1497 0,'0'20'66'0,"-4"-12"14"16,4 0-64-16,-5 4-16 0,1 0 0 0,-1 4 0 0,5 1 106 0,-4-5 18 16,-5 4 3-16,4 0 1 0,0 4-30 0,1-8-6 15,-5 1 0-15,4-1-1 0,1 0-60 0,4-4-12 16,0-4-3-16,0-4 0 0,0 0-3 0,0 0-1 16,0 0 0-16,0 0 0 0,0 0-12 0,0 0 0 15,0 0 0-15,9-12-10 0,-5 0 10 0,5 4 0 16,1-4 0-16,3-1 0 0,-4 1 0 0,-4 0 0 15,4 4 0-15,5-4 0 0,-1 0 0 0,-4 0 0 16,0 3 8-16,1-3-8 0,3 0 0 0,1 4 0 16,4 4 0-16,-9 0 0 0,-9 4 12 0,9-4-3 15,-9 4 0-15,0 0 0 0,0 0-9 0,0 0 0 16,0 0 0-16,14 8 0 0,-5 0 0 0,-4 0 0 16,4 4 0-16,-5 1 0 0,-8-5 0 0,4 8 0 0,4 0 0 15,-8 4 0-15,-1 0 16 0,1 5 0 0,-1-5 1 16,5 0 0-1,5 0-165-15,-1-7-34 0,-8-1-6 0,8-4-724 0</inkml:trace>
  <inkml:trace contextRef="#ctx0" brushRef="#br0" timeOffset="2575">2060 535 864 0,'0'0'76'16,"0"0"-60"-16,0 0-16 0,0 0 0 15,0 0 165-15,0 0 31 0,-9 4 5 0,0 4 2 0,0-8-102 0,0 8-20 16,4 0-4-16,-4 0-1 0,0 0-40 0,-5 0-9 16,5 4-2-16,0 1 0 0,-4-5-25 0,3 4 0 15,6 0 0-15,-5 0 0 0,0-4 39 0,4 4 2 16,1 0 1-16,-1 5 0 0,10-9-22 0,-5 4-5 16,4 0-1-16,1 0 0 0,4-4 10 0,0 0 3 15,-9-8 0-15,4 8 0 0,10-3-27 0,-5 3 0 16,0-4 0-16,0 4 0 0,-9-8 0 0,14 0 12 15,0 4-4-15,-5 0 0 0,-9-4-8 0,13 0-16 16,6 0 4-16,-6-4 1 0,-4 0-8 0,5 4-1 16,-5-4-1-16,5 0 0 15,-5-4-8-15,5 4-2 0,-10-9 0 0,10 5 0 0,0 0 13 0,-5 0 2 0,0-4 1 16,4 4 0-16,-3 4 15 0,-1-4 0 16,0 0 0-16,4-5-9 0,-4 1 9 0,-4 4 0 15,4 0 0-15,0 4 0 0,-4-4 16 0,-1 0 4 0,-4-4 2 16,0 4 0-16,-4-4-6 0,4 3 0 0,-5-3-1 15,1 0 0-15,-5 4-15 0,-1 0 0 0,6 0 0 16,-1 4 0-16,5 4 20 0,0 0-3 0,0 0 0 0,0 0 0 16,0 0-17-16,-13 4 0 0,13-4 0 0,-14 16 0 15,10-4 41-15,-1 4 5 0,5-3 1 0,0-1 0 16,5 4-9-16,-1-4-2 0,5 4 0 0,0 0 0 16,0-3-36-16,0-1 0 0,5-4 0 0,0 0 0 15,-1 0 0-15,6 0 0 0,-1 4 0 0,5 0 8 16,-1-4 0-16,6 5 0 0,-6-1 0 0,6-8 0 15,4 0-90-15,-5 0-18 0,-9 0-3 0,0 0-1 16</inkml:trace>
</inkml:ink>
</file>

<file path=ppt/ink/ink3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5:00.247"/>
    </inkml:context>
    <inkml:brush xml:id="br0">
      <inkml:brushProperty name="width" value="0.05" units="cm"/>
      <inkml:brushProperty name="height" value="0.05" units="cm"/>
      <inkml:brushProperty name="color" value="#177D36"/>
      <inkml:brushProperty name="fitToCurve" value="1"/>
    </inkml:brush>
  </inkml:definitions>
  <inkml:trace contextRef="#ctx0" brushRef="#br0">0 56 1267 0,'0'0'56'0,"0"0"12"0,0 0-55 0,0 0-13 0,0 0 0 0,0 0 0 0,0 0 105 16,9 4 19-16,-9-4 3 0,5 12 1 0,-1-3-3 0,1-1 0 16,4 0 0-16,-4 4 0 0,-1 0-46 15,1 8-10-15,-5-4-1 0,4 5-1 0,-4-1-54 0,0 4-13 16,0 5 0-16,0-1 0 0,-4 4 0 0,4 1 0 16,-5-1 0-16,1 0 0 0,-1 1 54 0,5 3 8 15,0-3 2-15,-4 3 0 16,-1-4-78-16,0-3-15 0,1-5-3 0,4-4-1 0,0-4 33 0,0 1 0 15,0-9 0-15,0-8 0 0,0 12 0 0,0-12 0 16,0 0 0-16,0 0 0 0,0 0-10 0,0 0 10 16,0 0-8-16,0 0 8 0,0 0 0 0,0 0 0 15,0 0 0-15,0 0 0 0,4-8-12 0,6-4 4 16,-1-5 0-16,0 5 0 0,-5-4 8 0,5-4 0 16,-4 0 0-16,4-1 0 0,0 1-17 0,5 0-2 15,-1-4 0-15,-3 3 0 0,3 5 19 0,1 0 0 16,-5 0 0-16,5 0 0 0,-5 3 0 0,4 5 0 0,-3 0 0 15,-1 0 0-15,0 4 0 0,-5 0 0 0,5 8 0 16,-9-4 0-16,5 8 0 0,-1 0 0 0,1 0 0 0,-5 9 0 16,0-5 0-16,-5 8 0 0,1 4 0 0,-1-4 0 15,-8-3 18-15,-1 3 7 0,0 4 2 0,1 0 0 16,4 1-27-16,-5-9 0 0,0 0 0 0,1 4 0 16,4-7 0-16,-1-1 0 0,-3 0 0 0,8-4 0 15,-4 0 0-15,9 0 0 0,0-8-14 0,0 0 5 16,0 0-95-16,0 0-20 15,0 0-3-15,0 0-850 0</inkml:trace>
  <inkml:trace contextRef="#ctx0" brushRef="#br0" timeOffset="299">292 886 1220 0,'0'0'54'0,"0"0"11"0,0 0-52 0,0 0-13 15,0 0 0-15,0 0 0 0,0 0 105 0,4-8 19 16,-4-8 3-16,5 3 1 0,-1-7-52 0,1 0-9 16,-1 0-3-16,5-9 0 0,-4-3-16 0,4 0-3 15,-4-1-1-15,-1-3 0 0,5-1-8 0,0-7-3 16,-4-5 0-16,0 1 0 0,-1 3-44 0,5 5-9 0,0-5-1 15,0 5-1-15,-4 3 22 0,-1 1 0 16,6 0 8-16,-1 7-8 0,0 5 11 0,-5-4-3 0,1 7-8 16,-1 1 12-1,6 4-35-15,-6 0-7 0,5 8-2 0,-4 0-892 0</inkml:trace>
  <inkml:trace contextRef="#ctx0" brushRef="#br0" timeOffset="866">660 303 1497 0,'0'0'32'0,"0"0"8"0,0 0 0 0,0 0 4 15,0 0-36-15,0 0-8 0,0 0 0 0,-4 12 0 0,-1-4 81 0,1 5 15 16,4-1 2-16,-5 0 1 0,5 8-56 0,-4-4-11 16,4 0-3-16,0 1 0 0,0 3 16 0,0 0 3 15,-5 0 1-15,5-4 0 0,0 1-27 0,5-1-6 16,-5 4 0-16,0-4-1 0,4 0 9 0,1 1 3 16,-5-5 0-16,0 0 0 0,4-4-16 0,-4-8-3 15,5 8-8-15,-5-8 12 0,0 0 0 0,0 0-1 16,0 0 0-16,0 0 0 0,9 0-11 0,5-8 0 15,-5 4-10-15,4-4 10 0,-4-8 0 0,1 4 0 0,-1-1 0 16,0 1 0-16,4-4 0 0,-3-4 0 0,-6 4-8 0,5-1 8 31,0 1-34-31,0 0-4 0,-4 0-1 0,-1 4 0 0,1 0 83 0,0 0 16 0,-1 3 3 0,1 5 1 16,-5-4-52-16,0 8-12 0,0 0 0 0,0 0 0 16,0 0 0-16,4 12 0 0,-4 5 0 0,5 3 0 15,-5 0 0-15,4 0 0 0,1 1 0 0,-1-1 0 16,-4 0 18-16,5-4 1 0,0-4 0 0,4 0 0 15,-5 1-19-15,5-5 0 0,-9-8 0 0,9 4 0 16,-4 0-22-16,-5-4-8 0,9-8-2 0,0-4 0 16,5 3 32-16,-5 1 0 0,-4-4 0 0,8 0 0 0,-4-4 0 15,0 0 15-15,0 0-2 0,-4-5 0 0,4 1-13 16,0 0 0-16,-4 4 0 0,-1-1 0 16,1 1 0-16,-1 0 0 0,1 0 0 0,-5 4 0 15,5 0-62-15,-5-1-15 0,0 5-3 16,0 0-1-16</inkml:trace>
</inkml:ink>
</file>

<file path=ppt/ink/ink3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5:05.839"/>
    </inkml:context>
    <inkml:brush xml:id="br0">
      <inkml:brushProperty name="width" value="0.05" units="cm"/>
      <inkml:brushProperty name="height" value="0.05" units="cm"/>
      <inkml:brushProperty name="color" value="#177D36"/>
      <inkml:brushProperty name="fitToCurve" value="1"/>
    </inkml:brush>
  </inkml:definitions>
  <inkml:trace contextRef="#ctx0" brushRef="#br0">147 542 979 0,'0'0'87'0,"0"0"-70"0,0 0-17 0,0 0 0 0,0 0 170 0,0 0 30 0,0 0 7 0,5-8 1 16,-5 4-116-16,4-4-22 0,-4 8-5 0,0-4-1 15,0-4-51-15,-4-1-13 0,-5 5 0 0,4-4 0 16,0 4 34-16,1 0 4 0,-10 4 1 0,5 0 0 16,9 0-22-16,-4 4-4 0,-6 4-1 0,-3 0 0 15,-5-4-1-15,8 9-1 0,10-1 0 0,-4 0 0 16,-14 0-2-16,9 0-8 0,0 4 12 0,4-3-4 15,0-1-8-15,5-12 0 0,0 0 9 0,0 0-9 16,0 12 0-16,0-12 0 0,5 12 0 0,-5-12 0 16,9 4 0-16,5-4 0 0,-14 0 0 0,13-4 0 15,1 0 0-15,-5-4 0 0,-9 0 0 0,5 0 0 0,4-5 0 16,0-3-10-16,0 4 10 0,0 0-10 0,5 0 10 0,-5-4 0 16,0 4 0-16,0-5 0 0,0 5 0 0,0-4 0 15,5 4 0-15,-5 0 0 0,0 4 0 0,-4 4 0 16,-5 4 0-16,0 0 0 0,0 0 0 0,0 0 0 15,0 0 0-15,0 0 0 0,0 0 0 0,0 0 0 16,0 8 0-16,0 4 0 0,-5 4 49 0,1 0 12 16,-1 0 3-16,1 1 0 0,-1-1-52 0,0 4-12 15,1-4 0-15,4 0 0 0,0 1 0 0,0-5 0 16,4 4 0-16,-4-4 0 0,5 0 0 0,-5-12 0 16,0 8 0-16,0-8-714 15,9 8-146-15</inkml:trace>
  <inkml:trace contextRef="#ctx0" brushRef="#br0" timeOffset="324">402 562 1958 0,'0'0'43'0,"0"0"9"0,0 12 1 0,0 0 3 0,0 1-45 0,-5-1-11 0,5-12 0 0,0 8 0 15,0-8 53-15,-9 12 9 0,9-12 2 0,0 0 0 16,0 0 0-16,0 0 0 0,0 0 0 0,0 0 0 15,0 0-52-15,0 0-12 0,0 0 0 0,0 0 0 16,0 0 0-16,0 0 0 0,5-12 0 0,-1 4 0 16,1-4 0-16,0 3 0 0,-1-3 0 0,5 0 0 0,-4 0 0 0,4 0 0 15,-5 0 0-15,1 4 0 0,4-4 0 0,0 3 0 16,-4 1 0-16,4 0 0 0,-5 4 0 0,-4 4 0 16,10-4 0-16,-10 4 0 0,0 0 0 0,0 0 0 15,0 0 0-15,0 0 0 0,9 0 0 0,4 8 0 16,-4 0 0-16,1 0 0 0,-10-8 0 0,4 13 0 15,1-1 0-15,-1 4 0 0,-4 0 0 0,0 0 0 16,5 0 0-16,-1-7 0 16,-4 3-100-16,5 0-22 0,-1 0-5 0,1 0-820 0</inkml:trace>
  <inkml:trace contextRef="#ctx0" brushRef="#br0" timeOffset="789">762 582 576 0,'18'0'51'0,"-14"0"-41"0,1 0-10 15,0-4 0-15,4 4 207 0,0-8 39 16,-5 8 8-16,1-4 2 0,4 0-103 0,-4 0-20 0,-5-4-4 16,4 4-1-16,5-8-102 0,-9 4-26 0,0-4 0 0,0 3 0 15,-4-3 36-15,-1 0 3 0,1 4 0 0,-1 0 0 16,0 0-11-16,1 0-3 0,-5 4 0 0,0 0 0 16,-5 4-25-16,0 0 0 0,5 0 0 0,0 4 0 15,0 0 56-15,0 0 7 0,0 4 1 0,0 0 0 16,0 0-52-16,4 0-12 0,-9 0 0 0,10 0 0 15,4 1 0-15,0-9 0 0,-5 12 0 0,5-12 0 16,0 8 0-16,0 0 0 0,0 0 0 0,0-8 0 16,0 0 0-16,0 0 0 0,0 0 0 0,14 4 0 15,-14-4 0-15,14-4 0 0,-1 0 0 0,1-4 0 0,-5 0 0 0,5-4 0 16,-1-1 0-16,1-3 0 0,-5 0 0 0,5-4 0 16,-1 4 0-16,1-5 0 0,0 1 0 0,-5-8 0 15,0 4 0-15,0-5 0 0,0 1 0 0,-4-4 0 16,-1-1 0-16,-4 1 0 0,9-1 0 0,-9 9 0 15,0-4 0-15,0 4 0 0,0-1 0 0,0 5 0 16,0 8 0-16,0 0 0 0,0 4 0 0,0 8 0 16,0 0 0-16,0 0 0 0,-4 12 21 0,-1 8 2 15,5 8 0-15,0 1 0 0,0 3 14 0,0-4 3 16,0 9 1-16,5-1 0 0,-1 5-33 0,1-5-8 16,4-4 0-16,-4 5 0 0,4-5 0 0,0 1 0 15,0-5 0-15,0-4 0 0,5 1 0 0,-1 3 0 16,1-4 0-16,4-4 0 15,-4-3-49-15,4 3-12 0,-4-8-3 0,4 0 0 0</inkml:trace>
</inkml:ink>
</file>

<file path=ppt/ink/ink35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5:03.420"/>
    </inkml:context>
    <inkml:brush xml:id="br0">
      <inkml:brushProperty name="width" value="0.05" units="cm"/>
      <inkml:brushProperty name="height" value="0.05" units="cm"/>
      <inkml:brushProperty name="color" value="#177D36"/>
      <inkml:brushProperty name="fitToCurve" value="1"/>
    </inkml:brush>
  </inkml:definitions>
  <inkml:trace contextRef="#ctx0" brushRef="#br0">51 688 1263 0,'0'0'28'0,"0"0"5"0,0 0 2 0,0 0 1 0,0 0-36 0,0 0 0 0,0 0 0 0,-5-4 0 16,1 0 59-16,-1 0 5 0,1-4 0 0,-6 0 1 15,10 0-1-15,-4-1 0 16,4 1 0-16,-5-4 0 0,-4-8-51 0,5 4-13 0,4 0 0 0,0-5 0 16,0 1 40-16,-5-4 6 0,10 0 1 0,-5-1 0 15,4 1-31-15,1 0-7 0,-1-1-1 0,1 5 0 0,-1 0-8 0,6 0 8 16,-6 4-8-16,5-1 8 0,-4 1-8 0,4 0 10 15,-5 4-10-15,1 0 10 16,0-4-10-16,-1 7 0 0,5 1 0 0,-4 0 0 16,-1 4-100-16,1 0-23 0,-1-4-4 15,1 8-1-15</inkml:trace>
  <inkml:trace contextRef="#ctx0" brushRef="#br0" timeOffset="667">283 595 1267 0,'0'0'28'0,"0"0"5"0,0 0 2 0,0 0 1 0,0 0-36 0,0 0 0 0,0 0 0 0,0 0 0 16,0 0 0-16,0 0 0 15,0 0 0-15,0-8 0 0,-5 4 58 0,5-4 5 0,0 0 1 0,0-1 0 16,0 1-52-16,0 0-12 0,5 0 0 0,-5-8 0 16,0 0 0-16,5 4 0 0,-1-5 0 0,-4 5 0 15,5 0 0-15,-1 0 0 0,1 0 0 0,-1 0 0 0,1 4 0 0,-1-4 0 16,5 3 0-16,-4 1 0 0,-5 8 0 0,9-8 0 15,-4 0 0-15,4 0 0 0,-9 8 54 0,0 0 8 16,9 0 2-16,-9 0 0 0,0 0-52 0,14 0-12 16,-5 0 0-16,-9 0 0 0,9 8 54 0,0 0 8 15,0 0 2-15,-4 5 0 0,-1-1-20 16,1 0-4-16,-1 4-1 0,1 0 0 0,-5-4-11 0,4 4-3 16,-4 1 0-16,0-5 0 0,0 4-25 0,0-4 0 15,0 0 0-15,0 0 0 0,0-3 0 0,0 3 0 16,0-12 0-16,0 0 0 0,0 0 0 0,0 0 0 15,0 0 0-15,0 0 0 0,0 0 0 16,0 0 0-16,0 0 0 0,0 0 0 0,0 0 0 0,9-8 0 16,5-1 0-16,-5 1 0 15,0-4-46-15,-4 4-14 0,-1-4-4 0,1 0 0 0,-1 0 83 16,6 4 16-16,-6-5 3 0,1 1 1 0,4 0-31 0,0 4-8 16,0-4 0-16,-4 4 0 0,4 0 0 0,0 0 8 15,0 4-8-15,0-4 8 0,-4 4 10 16,-5 4 2-16,0 0 1 0,0 0 0 0,13 0-21 0,-13 0 0 0,0 0 0 15,0 0 0-15,9 4 0 0,-9-4 0 0,9 8 0 0,-4 4 0 16,-5 0 56-16,5 0 6 16,-5 4 2-16,0 0 0 0,-5 1-36 0,5-1-8 0,0 0 0 0,-5 4-1 15,5-4-19-15,0 5 0 0,-4-5 0 0,4 0 0 16,0 0-22 0,4 0-8-16,-4-3-2 0,5-1-685 0,0-4-138 0</inkml:trace>
  <inkml:trace contextRef="#ctx0" brushRef="#br0" timeOffset="893">848 575 1267 0,'0'0'56'0,"-5"12"12"0,0 0-55 0,5 0-13 16,-4 4 0-16,-1 0 0 0,1 1 156 0,4-1 29 15,-5 0 6-15,1-4 1 0,4 4-116 0,-5-3-24 16,5-1-4-16,-4 0 0 0,4-12-25 0,0 12-5 16,0-4-1-16,0 4 0 0,-5-4-17 0,0 0 0 15,5-8 0-15,0 0-645 16,0 0-133-16</inkml:trace>
  <inkml:trace contextRef="#ctx0" brushRef="#br0" timeOffset="1321">1075 401 1468 0,'0'0'65'0,"0"12"14"0,0 0-63 0,0 0-16 0,0 4 0 15,0-4 0-15,-4 5 98 0,4-1 17 0,-5 0 3 0,0-4 1 16,5 4-82-16,0-4-16 0,0 5-3 0,-4-1-1 15,4-4 37-15,0 4 7 0,0-4 2 0,0 4 0 0,0-7-50 16,0-1-13-16,0 0 0 0,0-8 0 0,0 0 0 0,0 0 0 16,0 0 0-16,0 0 0 0,0 0 0 0,0 0 0 15,0 0 0-15,0 0 0 0,0 0 0 0,0 0 0 16,9-12 0-16,-4-1 0 0,-1 1 0 0,-4 0 0 16,9-4 0-16,-4 4 0 0,4-4 0 0,-5-1 0 15,1 1 0-15,4 4 0 0,0 0 0 0,-4 0 0 16,4 0 0-16,0 4 0 0,0-5 0 15,0 9 0-15,5 0 0 0,-5-4 0 0,-4 0 0 0,-5 8 0 16,0 0 0-16,0 0 0 0,9-4 16 0,4 4 2 16,-4 4 0-16,5 0 0 0,-5-4-18 0,0 8 0 15,-4 0 0-15,4 1 0 0,-5 3 8 0,1 0 2 16,-5 0 0-16,5 4 0 0,-1-4-10 0,-4 4 10 16,-4 1-10-16,4-1 10 0,0 0-10 0,0 0 0 15,-5 0 0-15,5 5 0 16,5-9-170-16,-5 4-26 0,-5 0-6 0,5 4-1 0</inkml:trace>
  <inkml:trace contextRef="#ctx0" brushRef="#br0" timeOffset="1571">1412 805 748 0,'0'0'67'0,"0"0"-54"16,0 0-13-16,14 0 0 0,-14 0 159 0,9-4 29 0,0 4 5 15,5-4 2-15,-5 0-74 0,0-4-14 0,-5 0-3 0,5-4-1 16,1-4-59-16,-1 0-12 0,-5-1-3 0,5-3 0 0,-4-8-1 0,4 3 0 16,-4-3 0-16,-1-4 0 0,1-1-28 15,-5 1 0-15,0 0 0 0,0-9 0 0,0 5 0 16,-5-1 0-16,5 1 0 0,-4-5 0 0,4-3 12 0,-5 7-3 16,5 1-1-16,-5 4 0 15,5 3-28-15,-4 1-5 0,4 4-2 0,-5 4 0 16,1-1 27-16,-1 9 0 0,5 0 0 0</inkml:trace>
</inkml:ink>
</file>

<file path=ppt/ink/ink3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5:10.944"/>
    </inkml:context>
    <inkml:brush xml:id="br0">
      <inkml:brushProperty name="width" value="0.05" units="cm"/>
      <inkml:brushProperty name="height" value="0.05" units="cm"/>
      <inkml:brushProperty name="color" value="#177D36"/>
      <inkml:brushProperty name="fitToCurve" value="1"/>
    </inkml:brush>
  </inkml:definitions>
  <inkml:trace contextRef="#ctx0" brushRef="#br0">351 582 172 0,'0'0'16'0,"0"0"-16"0,0 0 0 0,0 0 0 16,0 0 160-16,0 0 30 0,0 0 6 0,0 0 0 15,4 12-132-15,-4-12-28 0,9 4-4 0,-9-4-2 16,0 0-5-16,0 0-1 0,5 9 0 0,-5-9 0 15,0 0 6-15,0 0 1 0,0 0 0 0,0 0 0 16,0 0 6-16,0 0 2 0,4 8 0 0,-4-8 0 0,0 0 0 16,0 0 0-16,0 0 0 0,0 0 0 0,0 0-10 15,0 0-1-15,0 4-1 0,-4 4 0 0,4-8-15 0,-9 4-4 16,0 0 0-16,-1-4 0 0,-3 0 0 0,-5 0 0 16,4 0 0-16,0-4 0 0,-4 0-8 0,4 0 0 15,-4 0 0-15,0-4 8 0,0 0-8 16,0-1 0-16,-1 1 0 0,1 0 0 0,0 0 0 0,4-4 0 15,5 0 0-15,0 4 0 0,0 0 10 16,0 0 0-16,0-1 0 0,4 1 0 0,1 0-10 0,-1 4 0 16,1-4 0-16,4 8 0 0,0 0 0 0,0-12 12 15,0 12-12-15,0-8 12 0,0 0-12 0,0 8 0 16,4-8 0-16,1 0 0 0,-5 0 0 0,0 8 8 16,0 0 2-16,4-9 0 0,1-3 17 0,-5 12 3 15,13-8 1-15,-3 4 0 0,-10 4 20 0,4-8 4 16,10 0 1-16,-1 4 0 0,1-4-12 0,0 4-3 15,4 0 0-15,-4-4 0 0,4 4-20 0,0 0-4 0,-4 4-1 16,4-5 0-16,-4 5-5 0,-1 0-2 0,1 0 0 16,4 0 0-16,-4 0-9 0,-5 0 0 0,4 0 9 15,-13 0-9 1,0 0-24-16,0 0-8 0,10 5-3 0,-10-5-618 0,0 0-124 0</inkml:trace>
  <inkml:trace contextRef="#ctx0" brushRef="#br0" timeOffset="247">0 716 403 0,'0'0'17'0,"0"0"5"16,0 0-22-16,9 4 0 0,0-4 0 0,5 4 0 0,-5-4 287 0,5 0 53 15,-1 0 10-15,6 0 2 0,-1 4-181 0,0-4-37 16,-4 4-7-16,4-4-2 0,-5 0-69 0,6 0-13 16,-1 4-3-16,0 0-1 0,-4 0-25 0,4 0-5 15,0 0-1-15,-4 0 0 16,-1 0-61-16,1 0-13 0,-5-4-2 0</inkml:trace>
  <inkml:trace contextRef="#ctx0" brushRef="#br0" timeOffset="878">656 748 1364 0,'0'0'30'0,"0"0"6"0,0 0 2 0,0 0 0 0,0 0-30 0,0 8-8 0,0-8 0 0,0 0 0 0,0 12 65 15,0-12 12-15,0 0 3 0,0 0 0 0,0 0-23 0,0 0-4 16,0 0-1-16,0 0 0 0,0 0-27 0,0 0-5 16,9-8-2-16,-5 0 0 0,-4 0-6 0,5-4-2 15,4 0 0-15,0-4 0 0,-9-1-10 0,5 1 0 16,-1-4 0-16,1 0 0 0,-5-4-11 0,4-1 3 15,-4-7 0-15,5 0 0 0,-5-1 8 0,4 1 11 16,-4-5-3-16,5 5 0 0,-5 0-8 0,4-1 0 16,-4 5 0-16,5 0 0 0,0-1 10 0,-1 5 0 15,5 4 0-15,-4 4 0 0,-5-1 3 0,4 5 1 16,5 8 0-16,-9 4 0 0,0 0-1 0,0 0 0 16,0 0 0-16,0 0 0 0,0 0-3 0,0 12-1 15,5 9 0-15,9-5 0 0,-10 8-1 0,5-4 0 16,-4 9 0-16,-1-5 0 0,1 4-8 0,4 0 0 15,0 1 0-15,5 3 0 0,-5-3 0 0,5 3 0 16,-1-8 0-16,1 0 0 0,0-3 0 0,-1-1 0 0,1 4 0 0,-5-8 8 16,5-7 21-16,-5 3 4 0,0-4 1 15,0 0 0-15,5-4-18 0,-5 0-3 0,0 0-1 0,-9-4 0 16,9-4-12-16,0-4 0 0,0-4 0 0,0 4 0 16,0-5 0-16,-4-3 0 0,-1-4 0 0,1 0 0 15,0 0 0-15,-5-1 0 0,4-7 0 0,-4 4 0 16,5-1 0-16,-5-3 0 0,0 4 0 0,0-5 0 15,0 1 0-15,0-4 0 0,0 8 0 0,0-5-10 16,0 1 10-16,0 0 0 0,4 3 8 0,-4 1-8 16,0 0 9-16,0-1-9 0,5 5 12 0,-5 4-12 0,0 0 8 15,4 8-8-15,1 0 0 0,-5 8 0 16,0-8-112-16,0 8-28 0,0 0-7 0,0 0-1 0</inkml:trace>
</inkml:ink>
</file>

<file path=ppt/ink/ink3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5:08.423"/>
    </inkml:context>
    <inkml:brush xml:id="br0">
      <inkml:brushProperty name="width" value="0.05" units="cm"/>
      <inkml:brushProperty name="height" value="0.05" units="cm"/>
      <inkml:brushProperty name="color" value="#177D36"/>
      <inkml:brushProperty name="fitToCurve" value="1"/>
    </inkml:brush>
  </inkml:definitions>
  <inkml:trace contextRef="#ctx0" brushRef="#br0">255 607 1728 0,'0'0'38'0,"0"0"8"0,0 0 2 0,0 0 0 0,0 0-39 0,0 0-9 0,0 0 0 0,0 0 0 15,0 0 104-15,0 0 20 0,0 0 3 0,0 0 1 16,-5-8-72-16,5 8-13 0,0 0-3 0,5-8-1 0,-5 0-11 0,9-4-3 15,4 8 0-15,-8 0 0 0,-14-4-25 0,4 0 0 16,5 0 0-16,-4 0 0 0,4 0 0 0,0-1 0 16,0-3 0-16,4 0-712 15,1 0-147-15</inkml:trace>
  <inkml:trace contextRef="#ctx0" brushRef="#br0" timeOffset="162">300 154 1958 0,'0'0'174'0,"0"0"-139"0,0 0-35 0,9-4 0 0,0-4 109 0,-4 8 15 0,-5 0 4 16,0 0 0-16,0 0-52 0,9 0-9 15,-9 0-3-15,0 0 0 0,9-4-51 0,-9 4-13 0,9 0 0 16,-9 0 0 0,0 0-48-16,9 4-13 0,-9-4-3 0,0 0-682 0,9 0-137 0</inkml:trace>
  <inkml:trace contextRef="#ctx0" brushRef="#br0" timeOffset="389">546 583 2188 0,'0'0'48'16,"0"0"11"-16,0 0 1 0,-4 12 1 0,-1 0-49 0,5 5-12 0,-5-1 0 0,1 0 0 0,-5 0 105 0,4 4 19 15,-4-7 3-15,5 3 1 0,-6-4-103 16,1-4-25-16,5 4 0 0,-1 0 0 0,1-4 0 16,4-8 0-16,-9 9-14 15,9-9 5-15,-10 4-58 0,10-4-11 0,0 0-2 16,0 0-648-16,0 0-130 0</inkml:trace>
  <inkml:trace contextRef="#ctx0" brushRef="#br0" timeOffset="696">787 506 1728 0,'0'0'38'0,"0"8"8"0,0 5 2 0,-4-5 0 0,4 4-39 0,0 0-9 0,0 0 0 0,0 4 0 16,-5 0 104-16,5 5 20 0,0-1 3 0,-4 0 1 15,4 4-103-15,-5-3-25 0,1 3 0 0,4-4 0 16,-5 4 56-16,0-3 7 0,1-5 1 0,-1 0 0 16,1-4-52-16,-1 0-12 0,5-12 0 0,-4 8 0 15,4-8-48-15,-9 9-13 0,0-5-3 16,9-4 0-16,-10 0-141 0,6-4-29 0,-10-9-6 15,14 13 0-15</inkml:trace>
  <inkml:trace contextRef="#ctx0" brushRef="#br0" timeOffset="909">769 223 1497 0,'0'0'32'0,"0"0"8"0,0 0 0 0,0 0 4 0,9-4-36 0,-9-4-8 0,0 8 0 15,5-4 0-15,-1-4 0 0,-4 8 0 0,0 0 0 16,0 0 0 0,0 0-100-16,0 0-23 0,0 0-4 0,9-4-1 0</inkml:trace>
  <inkml:trace contextRef="#ctx0" brushRef="#br0" timeOffset="1207">1079 652 1494 0,'0'0'66'0,"0"0"14"0,0 0-64 0,0 0-16 16,0 0 0-16,4-4 0 0,1 0 121 0,-1-8 22 16,1 4 4-16,0-4 1 0,4-1-68 0,-5 1-12 15,1-4-4-15,-1-4 0 0,-4-8-41 0,5 3-9 16,-1 1-2-16,-4-8 0 0,0 3-3 0,0-3-1 16,-4-1 0-16,-1 1 0 0,1 0-8 0,-1 3 0 15,-4-3 0-15,-5 0 0 0,5 3 0 0,0 1 0 16,0 0 0-16,-5 3 0 15,1-3-59-15,-5 8-13 0,-5 0-4 0,5 7-883 0</inkml:trace>
  <inkml:trace contextRef="#ctx0" brushRef="#br0" timeOffset="1573">86 632 806 0,'0'0'36'0,"0"0"7"0,0 0-35 0,-4 8-8 0,-1-4 0 0,5-4 0 16,0 0 215-16,0 0 41 0,-9 0 8 0,0-4 1 15,4 0-169-15,-4-4-35 0,-9 0-6 0,9-5-2 0,9 1-41 16,-5 0-12-16,1-8 0 0,4 4 0 0,-5-8 56 0,1 3 6 16,4-7 2-16,0 0 0 0,0 3-52 0,4-3-12 15,1 0 0-15,-1-1 0 0,1 5 0 0,-1-4 0 16,6 3 0-16,-1 1 0 0,-5-4 0 0,5 4 0 16,5 3 0-16,0-3 0 0,-1 4 0 15,-4 4 0-15,1-1 0 16,3 5 0-16,-8-4-100 0,4 4-22 0,0 0-5 0,0 0-1 15</inkml:trace>
</inkml:ink>
</file>

<file path=ppt/ink/ink3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5:13.481"/>
    </inkml:context>
    <inkml:brush xml:id="br0">
      <inkml:brushProperty name="width" value="0.05" units="cm"/>
      <inkml:brushProperty name="height" value="0.05" units="cm"/>
      <inkml:brushProperty name="color" value="#177D36"/>
      <inkml:brushProperty name="fitToCurve" value="1"/>
    </inkml:brush>
  </inkml:definitions>
  <inkml:trace contextRef="#ctx0" brushRef="#br0">143 684 403 0,'0'0'36'0,"0"0"-36"16,0 0 0-16,0 0 0 0,0 0 132 0,0 0 19 0,0 0 4 0,0 0 1 15,0 0-48-15,0 0-8 0,-4 0-3 0,-5 0 0 16,4 0-37-16,-4 0-7 0,4 0-1 0,-4-4-1 16,5 4 3-16,-1-4 1 0,-4 0 0 0,0-4 0 0,4 0-26 0,1 0-5 15,-1 0 0-15,5-4-1 16,-4 0-23-16,-5-5-18 0,0 1 3 0,-1-4 1 0,6 0 39 0,-1-1 8 15,-4 1 2-15,5-4 0 0,4 0-26 0,-5-5-9 16,5 5 0-16,0-4 9 0,0-1-1 0,0 1 0 16,0 4 0-16,9-5 0 15,-4 5 1-15,8 0 0 0,10 0 0 0,-5 3 0 0,-18 1 0 0,5 0 0 16,9 0 0-16,-1-1 0 16,-4 5-9-16,-4 0 0 0,-5 0 0 0,14 0 0 0,4 8 0 0,0 4 0 15,-9-5 0-15,0 9 0 16,0-4-49-16,-9 4-12 0,0 0-3 0</inkml:trace>
  <inkml:trace contextRef="#ctx0" brushRef="#br0" timeOffset="414">357 640 518 0,'0'0'23'0,"0"0"5"0,0 0-28 0,0 0 0 16,0 0 0-16,9-4 0 0,-4 0 175 0,4-4 29 15,-9 4 7-15,0-4 1 0,5-1-122 0,4 5-24 16,-9-8-5-16,9 0-1 0,-5 0-49 0,1-4-11 15,-1 4 0-15,1-5 0 0,0 5 0 0,-1 0 0 16,5 0 0-16,-4 0-664 0</inkml:trace>
  <inkml:trace contextRef="#ctx0" brushRef="#br0" timeOffset="780">535 628 921 0,'0'0'82'0,"0"0"-66"0,0 8-16 0,0 0 0 16,0-8 148-16,0 8 27 0,0-8 5 0,4 8 0 15,-4-8-89-15,0 8-19 0,5-4-3 0,-5-4-1 16,0 0-23-16,0 0-5 0,0 0 0 0,0 0-1 16,0 0-39-16,0 0-18 0,0 0 2 0,4-4 0 0,1-4 16 15,4 0-10-15,-4 0 10 0,-1 0-8 0,1-4 8 0,4 4 0 16,0-5 0-16,-4 5 0 0,-1-4 0 0,1 4 0 15,-1-4 0-15,5 4 0 0,0 0 0 0,-4 0 0 16,0 0 0-16,-5 8 0 0,9-9 19 16,-9 9-1-16,9-4 0 0,-9 4 0 0,9 0-18 0,0-4-11 15,-9 4 2-15,9 0 0 0,-9 0 9 0,9 4 12 16,0 0-2-16,-4 5-1 0,-5-9 31 0,4 8 5 16,1 0 2-16,-1 4 0 0,-4 0-19 0,0 0-3 15,0 0-1-15,0 5 0 0,0-5-13 0,-4 0-3 16,4 0-8-16,-5 0 12 0,1 0-20 0,4-4-5 15,-5 4-1-15,5-3 0 16,0-9-142-16,0 0-29 0</inkml:trace>
  <inkml:trace contextRef="#ctx0" brushRef="#br0" timeOffset="959">512 199 1314 0,'-4'-4'58'0,"4"4"12"0,-5-4-56 0,5 4-14 0,0 0 0 16,0 0 0-16,0 0 75 0,0 0 12 0,0 0 2 0,0 0 1 15,0-4-64-15,0 4-13 0,0 0-2 0,0 0-749 16</inkml:trace>
</inkml:ink>
</file>

<file path=ppt/ink/ink3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5:17.324"/>
    </inkml:context>
    <inkml:brush xml:id="br0">
      <inkml:brushProperty name="width" value="0.05" units="cm"/>
      <inkml:brushProperty name="height" value="0.05" units="cm"/>
      <inkml:brushProperty name="color" value="#177D36"/>
      <inkml:brushProperty name="fitToCurve" value="1"/>
    </inkml:brush>
  </inkml:definitions>
  <inkml:trace contextRef="#ctx0" brushRef="#br0">202 591 633 0,'0'0'56'0,"0"0"-44"0,0 0-12 0,0 0 0 0,0 0 143 16,0 0 26-16,0 0 6 0,0 0 1 0,-5 4-39 0,5-4-7 15,0 0-2-15,0 0 0 0,-4 4-51 0,4-4-10 16,0 0-3-16,0 0 0 0,0 0-52 0,0 0-12 15,4-8 0-15,5 0 0 0,0-1 0 0,5 1 0 16,-5 0 0-16,0-4 0 0,5 4 0 0,0 0 0 16,-5 0 0-16,9-4 0 0,-4 4 0 0,-1-4 0 15,1 3 0-15,0 1 0 0,-1 0 0 0,5 0 0 16,1 4 0-16,-1 0 0 0,-4 0 0 0,4-4 0 16,-5 8 0-16,1 0 0 0,4 0 0 0,-9 0 0 15,5 4 0-15,-5 0 0 0,0 0 0 0,-9-4 0 16,9 8 0-16,-4 0 0 0,-5-8 0 0,4 8 0 15,-4 0 0-15,5 5 0 0,4-5 28 0,-9 4 3 16,-4 0 0-16,-6 0 0 16,1 0-50-16,-4 0-9 0,-1 0-3 0,0 1 0 0,1-5 31 0,-5 4 0 15,4-8 0-15,0 4 0 0,-4-4 0 0,0 0 0 0,9-4 0 16,-5 4 0-16,-4-8 0 0,9 4 0 16,0-4 0-16,4 0 0 0,0 0 0 0,1-4 0 15,-1-4 0-15,5 4 0 0,-4-5 0 0,-5 1 0 0,-5-4 0 16,5 4 0-16,9-4 0 0,-5 0 0 0,-8-1 0 15,-1 1 0-15,5 0 0 0,-9 4 0 0,0 0 0 0,4 0 0 16,-4 4 0-16,-1-1 0 0,1 9 0 16,0 0 0-16,0 0 22 0,0 9 10 0,4-5 3 0,0 8 0 15,-4 0-19-15,4-4-3 0,1 8-1 0,8 0 0 16,5-3 4-16,-9 3 0 0,5-4 0 0,-1 4 0 16,0-4-16-16,5 4 0 0,0-4 0 0,5-3 0 15,0-1 57-15,-1 0 6 0,-4-8 1 0,0 0 0 0,9 4-52 0,-9-4-12 16,14 0 0-16,-5 0 0 0,5 0 0 0,-1-4 0 15,1 0 0-15,0 0 0 0,-5 0 0 0,4-4 0 16,10 3 0-16,-5-3 0 0,-9 4 0 16,10 0 0-16,-1 0 0 15,0 0 0-15,-4-4-151 0,4 4-33 0,23-8-6 16,-18 8-2-16</inkml:trace>
  <inkml:trace contextRef="#ctx0" brushRef="#br0" timeOffset="281">844 461 1267 0,'0'0'56'0,"0"0"12"0,0 0-55 0,0 0-13 0,0 0 0 16,13 0 0-16,1-4 105 0,0 4 19 0,-1 0 3 0,1 0 1 15,-14 0-52-15,14 0-9 0,4 0-3 0,0 4 0 0,-4-4 0 16,-1 0 0-16,1 0 0 0,0 0 0 0,-1 4-48 0,1-4-16 16,0 0 10-16,-5 0-10 15,-9 0-77-15,13-4-21 0,6 4-4 0,-10-4-774 16</inkml:trace>
  <inkml:trace contextRef="#ctx0" brushRef="#br0" timeOffset="686">1299 441 1677 0,'0'0'36'0,"0"0"8"0,0 12 2 0,0-4 2 0,0 4-38 0,0 0-10 16,0 1 0-16,-5 3 0 0,1-4 83 0,-1 0 14 0,5 0 3 16,-4 4 1-16,4-3-58 0,-5-1-12 0,1-4-3 15,4 0 0-15,0-8 4 0,0 0 0 0,0 0 0 0,0 0 0 16,0 0-20-16,0 0-3 0,0 0-1 0,0 0 0 16,0 0-8-16,4-8-11 0,1 0 3 0,-1 0 0 15,-4-5 8-15,9 5 0 0,-4-4 0 16,4 0 0-16,-4 0 0 0,4-4 0 0,0 4 0 0,0-1 0 15,-4-3 0-15,4 4 0 0,0 0 0 0,0 4 0 16,0 0 0-16,0 0 11 0,-4 4-3 0,4-4 0 16,0 4-8-16,0-5 0 0,5 9 0 0,-5-4 0 15,-9 4 0-15,9 4 8 0,0-4-8 0,-5 4 8 16,-4-4 0-16,14 9 0 0,-9-1 0 0,4 4 0 0,-5-4 29 16,-4 4 6-16,0 0 1 0,5 4 0 0,-1 1-36 15,-4-5-8-15,0 8 0 0,0-4 0 0,0 0 0 16,0-4 0-16,5 5 0 0,-5-1 0 15,5-4-145-15,-5 4-31 0,4-4-7 0,1-4-738 16</inkml:trace>
  <inkml:trace contextRef="#ctx0" brushRef="#br0" timeOffset="965">1736 587 345 0,'0'0'31'0,"0"0"-31"16,0 0 0-16,9-4 0 0,-9-5 216 0,5 1 38 15,-1 4 7-15,1-4 2 0,-5 0-151 0,0 0-31 16,0 0-5-16,0-4-2 0,0 4-23 0,-5 0-5 16,-4 0-1-16,5-1 0 0,-1 1-5 0,1 4 0 0,-6 0-1 15,1 0 0-15,-4 4-11 0,4 0-1 0,-1 0-1 0,-3 4 0 16,4 0-5-16,4 0-1 0,5-4 0 0,-9 8 0 16,0 1-12-16,9-9-8 0,-5 12 8 0,5 0-8 15,-4-4 11-15,4 4-3 0,9-4 0 0,-5 4 0 16,1-4 0-16,0 0 0 0,8 1 0 0,1-1 0 15,0 0-8-15,-5 0-11 0,-9-8 3 0,13 4 0 16,6 0-154-16,-1 4-30 16,9-4-7-16,-4-4-1 0</inkml:trace>
  <inkml:trace contextRef="#ctx0" brushRef="#br0" timeOffset="1185">1905 570 864 0,'0'0'76'16,"0"0"-60"-16,0 0-16 0,0 0 0 15,0 0 132-15,0 0 23 0,0 0 5 0,0-8 0 16,0 0-50-16,0 0-10 0,0 0-3 0,4-4 0 0,1 4-57 0,-1 4-11 16,1-4-2-16,-1 0-1 0,1 4-9 0,-1-5-1 15,1 1-1-15,0 4 0 16,-1-4-7-16,5 0 0 0,-4 4-8 0,4-4 12 15,-5 4-12-15,6 0 0 0,-1 0 8 0,0 0-8 16,0 0-119-16,0 4-26 0,0 0-6 0</inkml:trace>
  <inkml:trace contextRef="#ctx0" brushRef="#br0" timeOffset="1644">2114 587 748 0,'0'0'67'0,"0"0"-54"0,0 0-13 0,0 0 0 16,0 0 138-16,0 0 25 0,0 0 5 0,0 0 0 15,0 0-70-15,9-8-14 0,0-1-4 0,-4 1 0 0,4 0-26 16,-5 0-6-16,1 0 0 0,4-4-1 0,-4 4-27 0,-1 0-6 16,5-4-1-16,0 4 0 0,-4 3-13 0,-1-3 11 15,6 4-11-15,-10 4 10 0,4-8-10 0,5 4 12 16,0 0-12-16,0 4 12 0,-9 0-12 0,0 0 0 15,0 0 9-15,0 0-9 0,0 0 9 0,0 0-9 16,0 0 12-16,5 4-12 0,4 0 8 0,-9-4-8 16,0 0 0-16,0 12 0 0,0-12 0 0,0 8 0 15,0-8 0-15,0 0 0 0,0 0 0 0,0 13 0 16,0-13 0-16,0 0 0 0,0 0 0 0,0 0 0 16,0 0 0-16,0 0 0 0,0 0 0 0,9 4 0 15,5 0 0-15,-5-4 0 0,5 0 0 0,-5-4 0 16,0 4 0-16,5-4 0 0,-10 4 0 0,5 0 0 15,-9 0 0-15,9-4 0 0,0 0 0 0,-9 4 0 16,0 0 0-16,0 0 0 0,9 0 0 0,-9 0 0 16,10 0 13-16,-10 0-4 0,9 4 15 0,-9-4 2 0,0 0 1 15,4 12 0-15,1-4-8 0,-1 4-2 0,1 0 0 16,-5 0 0-16,-5 0-17 0,10 0-9 0,-1 1 1 16,1 3 0-1,-5-4-60-15,5 4-12 0,4-4-3 0</inkml:trace>
  <inkml:trace contextRef="#ctx0" brushRef="#br0" timeOffset="1924">2674 793 1087 0,'0'0'48'0,"14"-4"10"15,-5 0-46-15,0 0-12 0,0 0 0 0,5-8 0 0,-5 0 88 0,0-1 16 16,4 1 4-16,-8-8 0 0,0 0-49 0,-1 0-10 16,1-9-1-16,-5-3-1 0,0 4-23 0,-5-9-4 15,1 1 0-15,-1-1-1 0,0 1-6 0,1-5-1 16,-5 1 0-16,0-5 0 0,0 5-12 0,0-1 9 16,-5 1-9-16,5 4 8 0,0-1 0 0,0 5 0 15,-1 3 0-15,6 9 0 0,-1 4 4 0,1 4 1 16,4 8 0-16,0 4 0 15,0 0-37-15,0 0-7 0,0 0-1 0</inkml:trace>
  <inkml:trace contextRef="#ctx0" brushRef="#br0" timeOffset="2114">2984 757 230 0,'0'0'20'0,"0"0"-20"0,0 0 0 0,0 0 0 16,0 0 224-16,0 0 41 0,0 0 8 0,0 0 2 15,4-13-188-15,5 9-38 0,-9 4-7 16,9-16-2-16</inkml:trace>
</inkml:ink>
</file>

<file path=ppt/ink/ink3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5:15.488"/>
    </inkml:context>
    <inkml:brush xml:id="br0">
      <inkml:brushProperty name="width" value="0.05" units="cm"/>
      <inkml:brushProperty name="height" value="0.05" units="cm"/>
      <inkml:brushProperty name="color" value="#177D36"/>
      <inkml:brushProperty name="fitToCurve" value="1"/>
    </inkml:brush>
  </inkml:definitions>
  <inkml:trace contextRef="#ctx0" brushRef="#br0">251 433 288 0,'0'0'25'0,"0"0"-25"0,0 0 0 0,0 0 0 0,0 0 200 0,0 0 36 16,0 0 6-16,4 8 2 0,5-4-116 0,-9-4-24 15,0 0-4-15,0 0 0 0,0 0-27 0,0 0-5 16,0 0 0-16,0 0-1 0,0 0-11 0,0 0-1 15,0 0-1-15,0 0 0 0,0 0-43 0,0 0-11 16,0-4 0-16,0-4 0 0,0 0 53 0,0-5 9 16,5 5 2-16,-5-8 0 0,4 0-31 0,1 0-5 15,-1-4-2-15,1-1 0 16,0-3-42-16,-1 0-8 0,-4 4-1 0,0-5-1 0,9 5 26 0,-4-4 0 16,-1-1 0-16,1 1 0 0,-1 4 24 0,1 0 9 0,-5 4 3 15,0-1 0 1,0 5-58-16,0 4-11 0,0-4-3 0,-5 0-629 0,-4 0-127 15</inkml:trace>
  <inkml:trace contextRef="#ctx0" brushRef="#br0" timeOffset="705">0 117 1630 0,'37'-8'72'0,"-19"8"16"15,-9 0-71-15,-9 0-17 0,0 0 0 0,0 0 0 16,0 0 128-16,14 0 21 0,-1 4 5 0,5-4 1 0,1 0-73 15,3 0-14-15,-3 4-4 0,3-4 0 0,-3-4 0 16,3 4 0-16,1 4 0 0,0-4 0 0,0 0-51 0,-5 0-13 16,5 0 0-16,-5 0 0 0,0 0 0 0,0 0 0 15,-4 0 0-15,0-4 0 16,-5 4-100-16,4 0-22 0,1 0-5 0,-5-4-1 16,5 4-3-16,-5 0-1 0,0 0 0 0,5-4 0 15,-1 4 7-15,-4-4 1 0,0 4 0 0,-4 0 0 0,4 4 82 0,-9-4 17 16,0 0 3-16,0 0 1 0,0 0 58 0,0 12 12 15,0 4 3-15,0 0 0 0,-9 5 52 0,4-5 12 16,1 4 1-16,-5 0 1 0,4 5-22 0,-4-1-5 16,5-4-1-16,-1 4 0 0,-4-3-27 0,4-1-6 15,-4-4-1-15,9 4 0 0,-4-4-17 0,4 1-4 16,0-17-1-16,-5 12 0 0,5-12-13 0,0 0-2 16,0 0-1-16,0 0 0 0,0 0-18 15,9 4 0-15,-9-4 0 0,9 0 0 0,-4 0 0 0,9-4-9 16,-5-4 1-16,0 0 0 0,4 0 8 0,-3-5 0 0,3 5-9 15,-4 0 9-15,5 0 0 0,-5-4 0 0,0 4 0 16,0 0 0-16,0 0-9 0,1 0 9 0,-6 4-12 0,1-1 12 16,-1 1-15-16,-4 4 4 0,0 0 1 15,0 0 0-15,0 0 10 0,0 0 0 0,0 0 0 0,5 13 0 16,-1-5 0-16,1 0 0 0,-1 4 0 0,1-4 0 16,-1 4 0-16,1-4 0 0,0 0 0 0,4 0 0 15,-5 1 0-15,5-1 0 0,0-4 0 0,1 0 0 16,-1 0 12-16,0-4-1 0,0 0-1 15,5-4 0-15,-5 4 3 0,0-4 1 0,4 0 0 0,-3-4 0 16,-1 3-3-16,0-3-1 0,0 4 0 0,-5-4 0 0,1 0-10 16,0 0 12-16,-1 0-12 0,-4 0 12 0,-4 4-12 0,4-4 0 15,0 8 0-15,0 0 8 0,0 0 0 0,0 0-8 16,-10 0 12-16,10 0-4 0,-13 0 4 0,8 8 1 16,5-8 0-16,-9 8 0 15,5 0-3-15,-6 0-1 0,1 4 0 0,0 4 0 16,5-3-9-16,4-1 12 0,0 4-12 0,9-4 12 0,0 0-12 0,-5 0 8 15,-4 0-8-15,5-3 8 0,4-1-8 0,5-4 0 16,-1 0 0-16,1 0 0 0,0-4 0 0,-1 4-9 16,-4-4 9-16,5 0-13 0,-5-4-1 15,5 4 0-15,-5-4 0 0,5 4-775 16,-1-8-155-16</inkml:trace>
</inkml:ink>
</file>

<file path=ppt/ink/ink3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5:40:07.931"/>
    </inkml:context>
    <inkml:brush xml:id="br0">
      <inkml:brushProperty name="width" value="0.05" units="cm"/>
      <inkml:brushProperty name="height" value="0.05" units="cm"/>
      <inkml:brushProperty name="fitToCurve" value="1"/>
    </inkml:brush>
  </inkml:definitions>
  <inkml:trace contextRef="#ctx0" brushRef="#br0">200 207 1267 0,'0'0'28'0,"0"0"5"0,0 0 2 0,0 0 1 0,0 0-36 0,0 0 0 15,0 0 0-15,0 0 0 0,0 0 58 0,0 0 5 0,0 0 1 0,0 0 0 16,0 0-24-16,0 0-4 0,0 0 0 15,0 0-1-15,0 0-5 0,0 0-1 16,0 0 0-16,0 0 0 0,0 0 28 0,0 0 6 0,0 0 1 0,0 0 0 16,0 0 0-16,0 0 0 0,0 0 0 0,0 0 0 15,0 0 0-15,0 25 0 0,0 1 0 0,0-1 0 16,0 0-52-16,-19 1-12 0,19 8 0 0,0 8 0 16,-9 0 54-16,-1 18 8 0,10-1 2 0,-9 9 0 15,9-9-52-15,-10 0-12 0,1-8 0 0,9 8 0 16,0 1 0-16,0-1 0 0,-19-8 0 0,19-1 0 15,0 1 0-15,0-8 0 0,0-1 0 0,0-8 0 16,0 0 0-16,19-1 0 0,-19-33 0 0,0 0 0 16,0 26 21-16,0-26 2 0,0 0 0 0,0 0 0 15,0 0-147-15,0 0-28 0,0 0-7 16</inkml:trace>
  <inkml:trace contextRef="#ctx0" brushRef="#br0" timeOffset="393">524 190 806 0,'0'0'36'0,"0"0"7"0,0 0-35 16,0 0-8-16,0 0 0 0,0 0 0 0,0 0 100 0,0 0 19 0,0 0 3 0,0 0 1 15,0 0 8-15,0 0 1 0,0 0 1 0,0 0 0 16,0 0-55-16,0 17-11 0,0-17-3 0,10 17 0 16,-1 0 0-16,1 0 0 0,-10 8 0 0,9 9 0 15,1 0 52-15,-10 8 9 0,0 0 3 0,19 1 0 16,-19-1-103-16,0 9-25 0,0-9 0 0,0 18 0 15,0-1 0-15,0 0 0 0,0 0 0 0,0 1 0 16,0-1 0-16,0-17 0 0,0 1 0 0,0 7 0 16,0 1 0-16,0-9 0 0,0 1 0 0,0-9 0 15,-19 0-17-15,9-1-9 0,1-7-2 0,9-1-182 16,0-25-14-16,0 0-4 16,0 0-390-16,0 0-78 0</inkml:trace>
  <inkml:trace contextRef="#ctx0" brushRef="#br0" timeOffset="1049">0 173 1267 0,'0'0'28'0,"0"0"5"0,0-17 2 0,0 17 1 0,0 0-36 0,0 0 0 0,19-17 0 0,-19 17 0 15,0 0 64-15,0 0 5 0,19-25 2 0,1 8 0 16,-20 17-11-16,28 0-3 0,-9-17 0 0,10 8 0 16,-20 9 6-16,10-17 1 0,0 9 0 0,10-9 0 15,-10 9 12-15,19 8 2 0,-9 8 1 0,-1 1 0 16,20-9-24-16,-10 0-5 0,10 0-1 0,-20 8 0 15,10 0 12-15,0 1 3 0,20-9 0 0,-30 8 0 16,10 1-52-16,0-1-12 0,19-8 0 0,-28 9 0 16,9-1 0-16,-9-8 0 0,9 0 0 0,-10 9 0 15,10 8 54-15,-9-9 8 0,-10 1 2 0,0-1 0 16,10 1-52-16,-29 7-12 0,0-16 0 0,9 17 0 0,-18 0 0 16,9 0 0-16,-19 9 0 0,9-1 0 0,1 0 0 15,-20 1 0-15,0 8 0 0,-9 8 0 0,-9 9 0 0,-1-9 0 16,0 1 0-16,29-10 0 0,-28 1 0 0,18-8 0 15,-9-1 0-15,0 0 0 0,9 9 0 0,-9-17 0 16,10 0 0-16,-1 0 0 0,1 0 0 0,9 0 0 16,19 0 0-16,0-17 0 0,0 0 0 0,0 0 0 15,0 0 0-15,0 0 0 0,0 0 0 0,0 0-13 16,0-25 2-16,0 25 1 0,19-9 10 0,-19 9 14 16,9-8-3-16,-9 8-1 0,19-17-10 0,0 17 0 15,10 0 0-15,9 0 0 0,-9 0 0 0,-1 8 0 16,10 1 0-16,-28 8 0 0,9 8 0 0,19-8 0 0,-10 8 0 15,1-8 0-15,9 9 0 0,-19 7 0 16,29-7 0-16,-10 8 0 0,0 0 53 0,0 8 9 16,10-25 2-16,-20 17 0 0,1-9-52 0,9 9-12 0,0-9 0 15,-9 1 0-15,-1 8 12 0,1-9 0 0,9 0 0 0,-29 1 0 16,10-9-12-16,1 0 0 0,-1-9 8 0,-19-8-8 16,9 26-8-16,1-9-5 0,-10-17-1 0,0 0 0 15,0 0-91-15,0 0-19 0,0 0-3 0,0 0-1127 16</inkml:trace>
  <inkml:trace contextRef="#ctx0" brushRef="#br0" timeOffset="2085">1820 723 460 0,'0'0'41'0,"0"0"-33"0,0 0-8 0,0 0 0 15,0 0 181-15,0 0 35 0,0 0 6 0,0 0 2 16,0 0-77-16,0 0-15 0,0 0-4 0,0 0 0 16,0 0-51-16,0 0-10 0,0 0-3 0,28 0 0 15,10 0-51-15,-19 0-13 0,-19 0 0 0,10 0 0 16,28 0 54-16,-28 9 8 0,-10-9 2 0,0 0 0 15,38 0-52-15,-10 0-12 0,-9 0 0 0,10 8 0 16,9 9 69-16,-9 0 11 0,-1-17 3 0,10 0 0 16,0 9-31-16,0-9-5 0,10-9-2 0,-10 9 0 15,0 0-36-15,10-8-9 0,-10 8 0 0,10 8 0 16,-10 1 0-16,9-9 0 0,-9 0 0 0,0 8 0 0,1-16 53 16,-1 8 9-16,0 8 2 0,0 1 0 0,0-1-52 15,0 0-12-15,10 1 0 0,-10 8 0 0,9 0 0 0,-8-9 0 16,-1-8 0-16,9 9 0 0,-9 8 0 0,0-17 0 15,1-17 0-15,-1 17 0 0,9 8 0 0,-9 9 0 16,0-17 0-16,1 0 0 0,-20 9 0 0,9-9 0 16,1-17 0-16,-1 17 0 0,1 8 0 0,0-8 0 15,9 0 0-15,0 0 0 0,-10 0 0 0,10 0 0 16,-9-8 0-16,9 8 0 0,-9-9 0 0,9 9 0 16,-10 9 0-16,1-9 0 0,-1-9 0 0,1 9 0 15,-10 0 0-15,10 0 0 0,-1 17 0 0,-9-8 0 16,-19-9 0-16,0 0 0 0,19-9 31 0,0 1 3 15,-19 8 1-15,29 0 0 0,-20 8-35 0,-9-8 0 16,20 9 0-16,-20-9 0 16,0 0-21-16,19 0-11 0,0 0-3 0,0-9 0 0,-10-8 35 0,-9 17 0 15,0 0 0-15,0 0 0 0,0 0 20 0,0 0 12 16,0 0 1-16,0 0 1 0,0 0-34 0,0 0 0 0,0 0 0 0,0 0 0 16,0 0 0-16,-28-8 0 0,-10-1 0 0,9-8-9 31,10 0-16-31,-10 0-3 0,-9 9-1 0,0 8 0 0,0-8 29 0,-10-18 0 15,10 1 0-15,-9-1 0 0,18 26 0 0,-19-17 0 0,29 0 0 0,-19 1 0 16,19-1 13-16,0 0 9 0,0 8 2 0,0-8 0 16,10 0-39-16,-1 9-7 0,10 8-2 0,0 0 0 15,10-17 24-15,-10 17 0 0,0-17 0 0,9 9 0 16,10-9 0-16,0 0 0 0,-19 17 0 0,29 0 0 16,-10-9 0-16,9 9 0 0,1 0 0 0,9 9 0 15,-9-1 11-15,18 1 6 0,-18-9 2 0,-1 8 0 0,1 1-19 16,-10-1 8-16,10 0-8 0,-10 1 0 0,-19-9-11 15,28 17-9-15,1 0-1 0,-10-9-1 0,-19-8 22 16,0 0 0-16,19 9 0 0,0 8 0 0,-19 17 0 16,10-9 0-16,-10-25 0 0,0 25 0 0,9 9 0 0,1-8 0 15,-29-1 0-15,19 9 0 0,0 0 16 0,-10 0 8 16,-9-1 2-16,-10-7 0 16,10-1-42-16,0 9-8 0,-9-8-1 0,-1-1-1 0,-9 0 38 0,9-8 8 15,1 9 2-15,-1-9 0 0,1 0-35 0,-1-1-7 16,10 10-2-16,0-18 0 15,0 1 33-15</inkml:trace>
  <inkml:trace contextRef="#ctx0" brushRef="#br0" timeOffset="2522">5106 283 460 0,'0'0'20'0,"0"0"5"0,0 0-25 0,0 0 0 0,0 0 0 0,0 0 0 0,0 0 184 0,19-17 32 15,-10 0 7-15,1 0 1 0,-1 0-128 0,-9 0-26 16,19 0-5-16,-19 17-1 0,0 0 0 0,0 0 0 16,20-8 0-16,-20 8 0 0,0 0-32 0,0 0-8 15,0 0 0-15,0 0-1 0,0 0 14 0,0 0 3 16,0 0 1-16,0 17 0 0,0-17 31 0,19 25 5 16,-19 1 2-16,0-1 0 0,0 9-24 0,0 0-5 15,9 0-1-15,-9 8 0 0,0 0 12 0,0 9 3 16,-9 0 0-16,9 8 0 0,0 1-52 0,9-10-12 15,-9-7 0-15,10-1 0 0,-10 17 0 0,0 1 0 16,0-1 0-16,0 0 0 0,0-17 32 0,0 1 4 16,0-18 1-16,0 9 0 0,0 0-8 0,-10 8-1 15,20-8-1-15,-10-9 0 16,0-8-73-16,0-17-14 0,9 17-4 0,-9-17 0 16,-9 17-58-16,9-17-12 0,0 0-2 0,0 0-905 0</inkml:trace>
  <inkml:trace contextRef="#ctx0" brushRef="#br0" timeOffset="2854">5553 173 748 0,'0'0'67'15,"0"0"-54"-15,0 0-13 0,0 0 0 0,0 25 67 0,0-25 10 16,0 0 3-16,10 17 0 0,9 9-3 0,-19-1 0 16,0 1 0-16,0 7 0 0,10 10 19 0,-10-9 3 15,9-1 1-15,-9 1 0 0,10 9 13 0,9-1 3 16,-10 0 1-16,10 9 0 0,-9 8-22 0,-10 1-5 16,9-10-1-16,-9 1 0 0,10 0-34 0,-10 0-7 15,9-9-2-15,-9 1 0 0,0 7-30 0,0-7-7 16,0-1-1-16,-9 0 0 0,-1 9-8 0,10-9 0 15,0-8 0-15,-9-8 0 0,9-1-15 0,-10-16 2 16,10-1 0-16,0 9 0 16,0-17-140-16,-9 8-28 0,9-8-6 0,0 0-761 0</inkml:trace>
  <inkml:trace contextRef="#ctx0" brushRef="#br0" timeOffset="3503">4982 249 1267 0,'0'0'28'0,"0"0"5"0,0 0 2 0,19-8 1 0,-9-9-36 0,9 8 0 0,-10-8 0 0,-9 17 0 0,10-17 58 16,9 1 5-16,-10-1 1 0,10 8 0 15,-9-8 0-15,9 0 0 0,0-8 0 0,9 8 0 0,-8 8-15 0,18 1-2 16,-10 0-1-16,1 8 0 16,-10-9 17-16,28 9 3 0,-28-8 1 0,29-1 0 0,-19 9-10 0,-1 0-1 15,10 0-1-15,29-8 0 0,-38 8-12 0,18 0-3 16,-9 0 0-16,10 0 0 0,-19-9-11 0,9 9-2 16,0 0-1-16,0 9 0 0,0-1-7 0,0 1-2 15,-38-9 0-15,38 8 0 0,0-8-9 16,-9 9-8-16,-29-9 9 0,0 0-9 0,0 0 0 0,19 16 0 15,0 1 0-15,-10 9 0 0,1-9 0 0,-1 8 0 16,-18 9 0-16,-10 8 0 0,0-8 32 0,0 0 1 16,-19 0 0-16,0 0 0 0,0 8-1 0,-1 9-1 15,11-9 0-15,-20 18 0 16,10-10-76-16,0-7-15 0,19-18-4 0,-29 0 0 0,10 1 78 0,10-1 15 0,9-16 3 16,0 16 1-16,9 1-1 0,-9-1-1 0,19-25 0 15,0 0 0-15,0 0-42 0,0 0-8 0,0 0-1 16,0 0-1-16,19 0 33 0,-19 0 8 0,29 8 0 0,-1 9 1 15,1 0-21-15,-1-8 0 0,-9-1 0 16,10 1 0-16,-29-9 0 0,29 8 0 0,-1 1 0 0,1 8 0 16,-1 8 0-16,1 0 0 0,-1 1 0 0,11-1 0 15,-11 1 56-15,20 7 6 0,-10-7 2 0,9-1 0 16,1 1-52-16,19 7-12 0,-10 1 0 0,10 0 0 16,-10 9 0-16,9-10 0 0,11-7 0 0,-1 8 0 15,-10-9 36-15,1 9 5 0,0-17 1 0,-20 8 0 0,11-8-33 16,-20 0-9-16,-10 0 0 0,10-8 0 0,-19 7 0 15,10-7 0-15,-19-1 0 0,9 9 0 0,-10-8 0 0,1 8 0 16,9 0 0-16,-19-17 0 0,0 0-19 0,9 17 2 16,-9-17 0-16,0 0 0 15,0 17-120-15,0-17-24 0,-9 16-5 0,9-16-1086 16</inkml:trace>
</inkml:ink>
</file>

<file path=ppt/ink/ink3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7:24.091"/>
    </inkml:context>
    <inkml:brush xml:id="br0">
      <inkml:brushProperty name="width" value="0.05" units="cm"/>
      <inkml:brushProperty name="height" value="0.05" units="cm"/>
      <inkml:brushProperty name="fitToCurve" value="1"/>
    </inkml:brush>
  </inkml:definitions>
  <inkml:trace contextRef="#ctx0" brushRef="#br0">60 729 1267 0,'0'0'28'0,"0"0"5"0,0 0 2 0,0 0 1 0,-4-4-36 0,-1-4 0 16,5-5 0-16,0 1 0 0,0 0 58 0,-5 0 5 15,5 0 1-15,0-4 0 0,-4 0 0 0,-1-5 0 16,5 5 0-16,-4-4 0 0,4-4-52 0,-5 3-12 0,5-7 0 0,-4 4 0 15,-1-5 0-15,5 1 0 0,-4 4 0 0,4-4 0 16,-5-1 0-16,0 5 0 0,5 0 0 0,-4-1 0 16,4 1 0-16,0 4 0 0,0 0 0 0,0-1 0 15,0 5 0-15,0 0 0 0,0 0 0 0,0 4 0 16,4 4 0-16,-4-1 0 0,0 5 0 0,0 4 0 16,0 0-48-1,0 0-13-15,0 0-3 0,0 0 0 0</inkml:trace>
  <inkml:trace contextRef="#ctx0" brushRef="#br0" timeOffset="300">142 668 288 0,'0'0'12'0,"5"8"4"0,-5-8-16 0,0 0 0 16,0 0 0-16,0 0 0 0,0 0 220 0,0 0 42 15,0 0 8-15,0 0 2 0,0 0-167 0,4-4-33 16,1-4-6-16,-5 0-2 0,4 0 2 0,-4-4 0 16,0-4 0-16,0-5 0 0,0 1-7 0,0 0-2 15,5 0 0-15,-5-5 0 0,-5-3-41 0,5 4-16 16,0-1 11-16,0-3-11 0,-4 0 24 0,4-1 0 16,-5-3-1-16,5 0 0 0,-4-1-37 0,-1 5-7 15,5 0-2-15,-4 3 0 0,4-3 23 0,0 8 0 16,-5 0 0-16,0-1 0 0,5 5 0 0,0 0 0 0,-4 4 0 15,4 0 0 1,4 0-107-16,1 3-17 0,-10 1-3 0,5 8-1 0</inkml:trace>
</inkml:ink>
</file>

<file path=ppt/ink/ink3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7:20.134"/>
    </inkml:context>
    <inkml:brush xml:id="br0">
      <inkml:brushProperty name="width" value="0.05" units="cm"/>
      <inkml:brushProperty name="height" value="0.05" units="cm"/>
      <inkml:brushProperty name="fitToCurve" value="1"/>
    </inkml:brush>
  </inkml:definitions>
  <inkml:trace contextRef="#ctx0" brushRef="#br0">92 665 576 0,'0'0'51'0,"0"0"-41"0,0 0-10 0,-9 0 0 0,5 0 150 0,-1-4 28 16,5 4 6-16,-9-4 0 0,0-4-49 0,4-1-11 16,-4-3-1-16,5 0-1 0,-1-4-34 0,1 0-8 15,-1 4 0-15,0-5-1 0,1 1-31 0,-1 0-5 16,1-12-2-16,-1 8 0 0,5-1-21 0,0 5-5 16,0-4-1-16,0-4 0 0,5-1-14 0,-5 1 9 15,4 4-9-15,1 0 8 0,-1-9-8 0,1 9 0 16,0 0 0-16,-1 0 0 0,5 3-8 0,-4-3-8 15,4 0 0-15,0 8-1 16,0-9-115-16,-4 9-22 0,4 0-5 0</inkml:trace>
  <inkml:trace contextRef="#ctx0" brushRef="#br0" timeOffset="-1604">406 519 633 0,'0'0'56'0,"0"0"-44"0,0 0-12 0,0 0 0 0,0 0 194 16,0 0 37-16,0 0 7 0,0 0 2 16,0 0-91-16,0 0-17 0,0 0-4 0,0 0-1 0,0 0-50 0,0 0-9 15,0 0-3-15,0 0 0 0,0 0-16 0,0-8-3 16,0-4-1-16,5 4 0 0,-5 0-21 0,0 0-4 16,5-1 0-16,-5 1-1 0,0 0-19 0,0 0 0 15,-5 0 0-15,5 8 0 0,0 0 0 0,0-8 0 16,0-4 0-16,-5 4 0 0,5-4-16 0,0-1 4 15,0 1 0-15,0 0 0 16,5 4-184-16</inkml:trace>
  <inkml:trace contextRef="#ctx0" brushRef="#br0" timeOffset="-1426">347 167 1638 0,'0'0'72'0,"0"0"16"0,0 0-71 16,0 0-17-16,0 0 0 0,0 0 0 0,9-4 94 0,0-4 15 0,-4 4 3 0,-5 4 1 15,0 0-75-15,0 0-15 0,9-8-3 0,-9 8-1 16,-9-12-50-16,0 3-9 16,9 9-3-16,0 0-557 0,-5-12-112 0</inkml:trace>
  <inkml:trace contextRef="#ctx0" brushRef="#br0" timeOffset="-1127">598 402 403 0,'0'16'36'0,"0"-16"-36"15,0 12 0-15,0 0 0 0,0-4 336 0,-5 0 61 16,5 4 12-16,-4 5 3 16,-6-5-263-16,6 4-52 0,-1 0-10 0,-4 0-3 0,5-8-16 0,-1 9-3 0,1-5-1 0,-1 0 0 15,0-4-51-15,1 4-13 0,-1-8 0 0,5-4 0 16,-4 8 0-16,4-8 0 0,0 0 0 0,0 0-714 15,0 0-146-15</inkml:trace>
  <inkml:trace contextRef="#ctx0" brushRef="#br0" timeOffset="-773">821 296 1728 0,'0'0'38'0,"0"9"8"15,0 3 2-15,4 0 0 0,-4 0-39 0,0-4-9 0,0 4 0 0,0-4 0 0,0 4 104 0,0 5 20 16,0-5 3-16,-4 4 1 0,4-4-103 0,-5 4-25 16,1 5 0-16,-1-5 0 0,-4 0 0 0,4 0 0 15,-4 0 0-15,5 0 0 16,-1-3 0-16,1 3 0 0,-5-8 0 0,4 4 0 0,-4-4 0 0,4-4 0 16,1 0 0-16,4-4 0 0,-9 4 24 0,4 0-1 0,5-4 0 15,0 0 0 1,-9-4-242-16,4 0-48 0,-8-16-9 0,13 20-3 0</inkml:trace>
  <inkml:trace contextRef="#ctx0" brushRef="#br0" timeOffset="-526">734 74 691 0,'0'0'61'16,"0"0"-49"-16,0 0-12 0,0 0 0 15,0 0 233-15,0 0 44 0,0 0 9 0,0 0 2 0,0 0-155 0,0 0-30 16,0 0-7-16,0 0 0 0,0 0-49 0,0 0-10 16,0 0-1-16,0 0-1 0,0-8-24 0,0 8-11 15,5-8 10-15,-5 8-10 16,0 0-100-16,0 0-27 0,0 0-5 0</inkml:trace>
  <inkml:trace contextRef="#ctx0" brushRef="#br0" timeOffset="516">1089 576 633 0,'0'0'56'0,"0"0"-44"15,0 0-12-15,0 0 0 0,0 0 194 0,9-4 37 16,-4-4 7-16,0-1 2 0,-1 1-96 0,1 0-18 0,-1 0-4 16,-4 0-1-16,0-4-46 0,0 0-10 0,5 0-1 0,-5-5-1 15,0 1-23-15,0 4-5 0,-5-4-1 0,5 0 0 16,-4-8-18-16,-1-1-4 0,1 1-1 0,-1 0 0 16,5-1-11-16,0-3 0 0,0 4 9 0,-5-1-9 15,-4 1 0-15,0 4 0 0,5-4 0 0,-5 7 0 16,-1-3-14-16,1 4-7 0,0 4-2 15,5 0 0-15,-5 0-153 16,4 4-32-16,0 4-5 0,5 4-2 0</inkml:trace>
  <inkml:trace contextRef="#ctx0" brushRef="#br0" timeOffset="833">1322 276 1958 0,'0'0'43'0,"0"0"9"0,9 0 1 0,4-4 3 0,-13 4-45 0,9 0-11 16,5 0 0-16,-5 0 0 0,0-4 53 0,5 4 9 0,0 0 2 0,-1 0 0 15,1 0-52-15,0 4-12 0,-5-4 0 0,4 4 0 16,-4-4 0-16,-9 0 0 0,14 0 0 0,-14 0 0 31,5 8-100-31,-5-8-22 0,0 0-5 0,0 0-1 0</inkml:trace>
  <inkml:trace contextRef="#ctx0" brushRef="#br0" timeOffset="1240">1804 495 576 0,'0'0'51'0,"0"0"-41"16,0 0-10-16,0 0 0 0,0 0 147 0,0 0 27 15,0 0 6-15,0 0 0 0,-4-8-84 0,4 8-16 16,0-8-4-16,0-1-1 0,-5-3-14 0,0 4-2 15,1-4-1-15,-1 0 0 0,-4 4-42 0,0-4-8 16,0-4-8-16,0-1 12 0,4-3 23 0,-4 4 5 16,0-4 0-16,0-1 1 0,0 1-26 0,0 0-6 15,4 0-1-15,1 0 0 0,-5-1-8 0,4 1 0 16,1 4 0-16,4 0 8 0,-5-1 4 0,10 1 1 0,-5 0 0 16,4 4 0-16,-4 0-13 0,5 0 0 0,4-4 0 0,-5 7 0 15,5-3 0-15,-4 4 0 0,4 0-9 0,0 4 9 31,-9 4-62-31,0 0-6 0,0 0-2 0,14 0-722 0</inkml:trace>
  <inkml:trace contextRef="#ctx0" brushRef="#br0" timeOffset="1715">1954 236 1198 0,'0'0'53'0,"0"0"11"0,0 8-51 0,5 0-13 16,-1 0 0-16,1 0 0 0,-5 4 99 0,0-4 17 16,0 5 3-16,0-5 1 0,5 4-45 0,-5 0-9 15,0-12-2-15,0 12 0 0,0 0-29 0,0-12-7 16,0 0 0-16,0 0-1 0,0 0-27 0,0 0 0 15,0 16 0-15,0-16 0 0,0 0 0 0,0 0 0 16,0 0 0-16,0 0 0 0,0 0 33 0,0 0 2 16,0 0 0-16,0 0 0 0,0 0-27 0,0 0-8 15,0 0 0-15,0 0 0 0,0 0 0 0,-5-8 0 0,5 0 8 0,0 0-8 16,5 0 0-16,-5 0 0 0,0-4 8 16,4 0-8-16,5 4 0 0,-4-1 0 0,-1-3 8 15,-4 4-8-15,5 0 0 0,4-4 8 0,-4 4-8 0,4 0 0 16,-5 0 8-16,1 0-8 0,8 4 0 0,-8-1 0 15,0 1 9-15,-1 0-9 0,5 4 0 0,-9 0 9 16,0 0-9-16,9 4 8 0,-4 0-8 0,-5-4 8 16,4 13-8-16,1-1 0 0,0 0 9 0,-1-4-9 15,1 8 0-15,-5-4 8 0,0 0-8 0,4 1 0 16,-4-13 0-16,5 12 0 0,-5 4 0 0,0-16 8 16,0 12-57-16,0-12-11 15,0 12-3-15</inkml:trace>
  <inkml:trace contextRef="#ctx0" brushRef="#br0" timeOffset="1965">2337 321 1497 0,'0'0'66'0,"0"12"14"0,0-12-64 16,0 12-16-16,0 4 0 0,-5 4 0 0,1-3 106 0,4 3 18 15,-5-4 3-15,5 0 1 0,-9 0-103 0,9 1-25 16,-5-1 0-16,1 0 0 0,-1-4 0 0,1-4 0 0,4 0 0 16,0-8 0-1,-5 8-97-15,5-8-25 0,0 0-5 0,0 0-1 0</inkml:trace>
  <inkml:trace contextRef="#ctx0" brushRef="#br0" timeOffset="2571">2492 434 1036 0,'0'0'46'0,"0"0"10"0,0 0-45 0,0 0-11 0,0 0 0 0,0 0 0 0,0 0 53 0,0 0 9 16,0 0 2-16,0 0 0 0,0 0 0 0,0 0 0 16,0 0 0-16,0 0 0 0,0 0-52 0,0 0-12 15,0 0 0-15,0-8 0 0,0 0 0 0,4-4 0 16,-4 4 0-16,5-4 0 0,-5-5 0 0,4 5 0 15,-4 4 0-15,5 0 0 16,-1 4 54-16,1-4 8 0,4-4 2 0,0 8 0 0,0-4-55 0,-4-1-9 16,4 1 0-16,0 0 0 0,-4 0 0 0,-1 4 0 15,-4 4 0-15,9 0 0 0,0-8 23 0,-9 8-1 16,0 0 0-16,9 8 0 0,-9-8-14 0,14 0-8 16,-14 0 10-16,9 12-10 0,-9-12 17 0,9 8-2 0,-4 5-1 15,4-1 0-15,-9-12 56 0,5 12 11 0,-1 4 3 0,1 0 0 31,-5-16-104-31,4 12-21 0,-4-12-4 0,0 0-1 0,0 0 46 0,0 0 0 0,0 0 12 0,0 0-2 16,0 0-10-16,0 0 0 0,0 0 0 0,0 0 8 16,0 0-8-16,0 0 0 0,0 0-12 0,0 0 12 15,0 0 0-15,0 0 0 0,0 0 0 0,0 0 0 16,5-4 0-16,-1 0 0 0,-4 4 0 0,0 0 0 16,5-4 0-16,-5 0 0 0,4 0 0 0,1 0 0 15,-1-4-24-15,1 4 4 0,0-4 0 16,-5 8 0-16,0 0 33 0,0 0 7 0,0 0 2 0,0 0 0 15,0 0-35-15,0 0-7 0,0 0-2 0,0 0 0 0,0 0 22 16,0 0 0-16,0 0 0 0,0 0 0 0,9 12 0 16,-9-12 0-16,0 16 0 0,0-16 0 0,4 12 0 15,1 0 0-15,-5-3 0 0,4 3 0 16,-4-12-116-16,0 12-20 0,0 4-3 16,5-8-591-16</inkml:trace>
  <inkml:trace contextRef="#ctx0" brushRef="#br0" timeOffset="2854">2851 523 1213 0,'0'0'53'0,"9"0"12"0,0-4-52 0,1 4-13 0,-10 0 0 0,9-4 0 16,0-4 111-16,0 4 19 0,-5-4 4 0,6 0 1 16,-1 0-61-16,-5-1-12 0,1-3-2 0,-1 0-1 15,1-4-27-15,-5 0-4 0,0-4-2 0,0-1 0 16,0-3-26-16,-5 0 8 0,-4-5-8 0,0 5 0 16,-5-4 0-16,1 4 0 0,-5-1 0 0,4 1 0 15,-4 0 0-15,4 3 0 0,0 5 0 0,-4-4 0 16,5 4-100-16,-1 4-26 0,0 0-5 0</inkml:trace>
  <inkml:trace contextRef="#ctx0" brushRef="#br0" timeOffset="5218">3229 649 1267 0,'0'0'28'0,"0"0"5"0,0 0 2 0,0 0 1 0,0 0-36 0,0 0 0 0,0 0 0 0,0 0 0 15,0 8 109-15,0-8 15 0,0 0 4 0,0 0 0 16,0 0-103-16,0 0-25 0,0 0 0 0,0 0 0 16,0 0 56-16,0 0 7 0,0 0 1 0,-4-4 0 15,4-9-52-15,0 5-12 0,0-4 0 0,-5 0 0 16,5-4 0-16,-5 0 0 0,5 0 0 0,0-1 0 15,-4-7 0-15,-1 0 0 0,5 4 0 0,0-5 0 16,-4 5 0-16,4-4 0 0,9-5 0 0,-9 1 0 16,0 4 0-16,0-5 0 0,0 5 0 0,0 0 0 15,0-4 0-15,0 7 0 0,0 1 0 0,0 0 0 0,0 8 31 16,0-4 3-16,-5 3 1 0,5 1 0 16,0 12-60-16,0 0-12 0,0 0-3 0,0 0 0 15,0 0-124-15,0 0-26 0,0 0-5 0,0 0-1 0</inkml:trace>
  <inkml:trace contextRef="#ctx0" brushRef="#br0" timeOffset="5548">3420 669 1036 0,'0'0'23'0,"0"0"5"0,0 0 0 0,0 0 1 0,0 0-29 0,0 0 0 0,0 0 0 0,0 0 0 16,0 0 76-16,0 0 8 0,0 0 3 15,0 0 0-15,0 0-11 0,-4-4-1 0,-1-4-1 0,-4 0 0 16,5-5-34-16,-1 1-8 0,-4-4 0 0,4 0-1 16,1-4 26-16,-1-5 6 0,1-3 1 0,-1 0 0 15,-4 3-52-15,5-3-12 0,-1-4 0 0,0-1 0 16,-4 1 0-16,5 0 0 0,-1 3 0 0,5 1 0 15,-4 0 37-15,-1-1 5 0,1 1 1 0,-1 8 0 16,5-5-18-16,0 5-3 0,0 0-1 0,0 4 0 16,0 0-21-16,0 3 0 0,0-3 0 0,0 8 0 15,0 8-120-15,0 0-28 0,0 0-5 0,0 0-403 16,0 0-80-16</inkml:trace>
  <inkml:trace contextRef="#ctx0" brushRef="#br0" timeOffset="6420">3648 725 806 0,'0'0'17'0,"0"0"4"15,0 0 1-15,0 0 2 0,0 0-24 0,0 0 0 0,0 0 0 0,0 0 0 0,9-4 56 0,-9 4 6 16,5-8 2-16,4 0 0 0,-5 4 0 0,1-4 0 15,-1 0 0-15,1 4 0 0,-5 4 0 0,5-4 0 16,4-4 0-16,0 4 0 0,-5-4-52 0,-4 8-12 16,9-4 0-16,1 0 0 0,-6 0 54 0,-4 4 8 15,0 0 2-15,9-5 0 0,0 1-52 0,-9 4-12 16,0 0 0-16,9 0 0 0,0 0 0 0,1 4 0 16,-10-4 0-16,9 5 0 0,-9-5 0 0,0 0 0 15,4 8 0-15,5 0 0 0,-9-8 0 0,9 8 0 16,-4 0 0-16,-5-8 0 0,0 0 24 0,5 8 3 15,-1 4 0-15,-4-12 0 0,0 8-15 0,0 4-4 0,5-4 0 16,-5 1 0-16,0-9-8 0,0 8 0 0,0-8 0 16,-5 4 0-16,5-4 0 0,-4 8 0 0,-6-4 0 0,10-4 0 31,0 0-26-31,-9 8-7 0,9-8-2 0,-9 0 0 0,9 0 35 0,-9 0 0 0,0 0 0 0,0 0 0 16,0-8 0-16,4 4 0 0,5 4 0 0,-9-8 0 15,-4 0 0-15,3-1 0 0,1 1 0 0,0 0 0 16,-4 0 0-16,3 0 0 0,1 0 0 0,-4 0 0 15,-1 0 0-15,5 0 0 0,0 4 0 0,0 0 0 16,4 0 0-16,-4 0 0 0,0 4 0 0,0 0 0 16,0 4 44-16,4 0 16 0,-4 0 4 0,5 4 0 15,-6 0-52-15,6-4-12 0,-1 4 0 0,1 4 0 16,-1-4 0-16,5 0 0 0,0-8 0 0,-4 12 0 16,4-3-11-16,0-9-5 0,0 0 0 0,4 8-1 0,-4-8 27 15,5 12 6-15,-5-12 0 0,9 4 1 0,-9-4-1 16,0 0-1-16,14 4 0 0,-14-4 0 0,9 0-3 0,4-4-1 15,-4 4 0-15,5-4 0 0,-9 0-11 0,8 0 0 16,-13 4 0-16,9-4 0 0,0 4 0 0,5-4 0 16,-5-4-12-16,0 3 12 15,-9 5-177-15,0 0-28 0,19-8-6 0,-19 8-1 0</inkml:trace>
  <inkml:trace contextRef="#ctx0" brushRef="#br0" timeOffset="7290">4190 495 403 0,'0'0'17'0,"0"0"5"0,0 0-22 0,0 0 0 16,0 0 0-16,0 0 0 0,0 0 170 0,0 0 30 15,0 0 5-15,0 0 2 0,0 0-93 0,0 0-18 0,0 0-4 16,0 0-1-16,0 0-31 0,0 0-5 0,0 0-2 16,0 0 0-16,0 0-13 0,0 0-2 0,0 0-1 0,0 0 0 15,0 0-15-15,0 0-3 0,0 0-1 16,0 0 0-16,-5-8-6 0,1 4-2 0,4 4 0 0,-9-4 0 15,-1 0-10-15,1-5 0 0,-4 5 0 0,-1-4 8 16,5 4-8-16,-5-4 0 0,1 0 0 0,-1 4 0 16,0 0 0-16,1 0 0 0,-1 0 0 0,0 0 0 15,1 0 0-15,4 0 0 0,-1 4 0 0,1 0 0 16,-4 0 0-16,-1 0 8 0,10 0-8 0,-6 0 0 16,6 0 0-16,4 0 8 0,-9 0-8 0,9 0 0 15,0 0 8-15,0 0-8 0,0 0 8 0,0 0-8 0,0 0 8 16,0 0-8-16,-5-4 8 0,5 4-8 0,0 0 0 0,0 0 0 15,0 0 8-15,5-8-8 0,-5 0 0 0,0 8 0 16,0 0 0-16,0 0 0 0,4-9 0 0,-4 9 0 16,9-4 0-16,1 0 0 0,-10 4 0 0,4-4 0 15,10 0 0-15,-10 0 0 0,-4 4 0 0,14-4 0 16,-10 0 0-16,10 0 0 0,-5 4 17 0,0-4 2 16,5 0 0-16,-5 0 0 0,5-4-31 0,-5 4-5 15,0 0-2-15,5 0 0 0,-5 0 42 0,0 0 8 16,5 0 1-16,-5-1 1 15,0 1-53-15,4 4-10 0,-8-4-2 0,4 4-1 0,0 0 55 0,-4-4 11 16,4 0 3-16,-9 4 0 0,0 0-36 0,0 0 0 16,9 0 0-16,-9 0-9 15,0 0-108-15,0 0-22 0,0 0-4 0,0 0-633 0</inkml:trace>
  <inkml:trace contextRef="#ctx0" brushRef="#br0" timeOffset="7624">3989 600 172 0,'0'0'16'0,"0"0"-16"16,0 0 0-16,0 0 0 0,14-4 246 0,-5 4 46 15,-9 0 10-15,9 0 2 0,0 0-150 0,1 0-30 16,-1 0-5-16,-9 0-2 0,13 4-42 0,-4-4-9 16,1 4-2-16,-1-4 0 0,4 0-32 0,-4 0-6 15,1 0-2-15,3 0 0 0,-4 4-16 0,0-4-8 16,-4 0 8-16,4 0-8 0,-9 0 0 0,9 4-12 15,-9-4 0-15,0 0-580 16,9-4-116-16</inkml:trace>
  <inkml:trace contextRef="#ctx0" brushRef="#br0" timeOffset="8252">4399 608 230 0,'0'0'10'0,"0"0"2"0,0 0-12 0,0 0 0 0,0 0 0 0,0 0 0 0,0 0 221 16,0 0 42-16,0 0 8 0,0 0 1 0,0 0-168 0,0 0-35 15,9-4-6-15,-9 4-2 0,5-4-22 16,-5 4-5-16,4-8-1 0,1 0 0 0,0 0 3 0,-5 0 0 16,4 0 0-16,-4-5 0 0,5 1-11 0,-5 0-1 15,0-4-1-15,0 4 0 0,-5 0-14 0,5-5-9 16,-4-3 12-16,4 8-12 0,-5-4 0 0,5 0 0 16,0 0 0-16,0-1 0 0,0 5 10 0,0 4-10 15,0 0 8-15,0 0-8 0,5-4 8 0,-5 4-8 16,0 8 0-16,0 0 8 0,4-8 2 0,-4 8 0 15,0 0 0-15,9 0 0 0,-9 0 1 0,9 8 0 16,5-4 0-16,-5 4 0 0,-4 4-11 0,4-4 0 16,0 4 0-16,5-4 0 0,-5 4 0 0,0-3 0 15,9 7 0-15,-4-4 0 0,-1 0 0 0,-4 0 0 16,0 4-9-16,5-4 9 0,0-3 0 0,-10-1 0 16,-4-8 0-16,14 8 0 0,-5 0 0 0,0 0 0 15,-9-8-8-15,0 0 8 0,0 0 17 0,14 4 7 0,-14-4 2 0,0 0 0 31,0 0-72-31,9 4-14 0,-9-4-4 0,0 0 0 0,0 0 103 0,0 0 20 0,9-8 4 0,-9 8 1 16,9-12-64-16,-4 0-13 0,-1-1-3 16,-4-3 0-16,5 4 16 0,-1 0 8 0,-4 0 0 0,0 0-8 15,5-4 13-15,-5-5-4 0,0 5-1 0,0-4 0 16,0-4-8-16,0 3 0 0,0 1 0 0,0-4 0 16,0 0 0-16,0 3 0 0,-5 1 0 0,5 4 0 15,0 0 0-15,0 0 0 0,0 3 0 0,0 1 0 16,0 0 0-16,5 4 0 0,-5 8 0 0,0 0 0 15,0 0 0-15,0 0 0 0,0 0 0 0,0 0-575 16,0 0-120-16</inkml:trace>
</inkml:ink>
</file>

<file path=ppt/ink/ink3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7:37.155"/>
    </inkml:context>
    <inkml:brush xml:id="br0">
      <inkml:brushProperty name="width" value="0.05" units="cm"/>
      <inkml:brushProperty name="height" value="0.05" units="cm"/>
      <inkml:brushProperty name="fitToCurve" value="1"/>
    </inkml:brush>
  </inkml:definitions>
  <inkml:trace contextRef="#ctx0" brushRef="#br0">90 81 633 0,'0'0'56'0,"0"0"-44"0,0 0-12 0,0 0 0 0,0 0 81 0,0 0 15 16,0 0 2-16,0 0 1 0,0 0-39 16,0 0-8-16,0 0-2 0,0 0 0 0,0 0-29 0,0 0-5 15,0 0-2-15,0 0 0 0,0 0-14 0,0 0 0 16,0 0 0-16,0 0 0 0,0 0 28 0,0 0 4 15,0 0 0-15,0 8 0 0,0-8-16 0,5 13-4 16,-5-13 0-16,0 12 0 0,0 0 16 0,0 0 4 16,0 4 0-16,0 0 0 0,4 1 0 0,-4 7 0 15,0 0 0-15,5 0 0 0,-1 9-8 0,1-1-2 16,-5 1 0-16,4 3 0 0,-4 4 6 0,5 9 0 16,-5 0 1-16,0 7 0 0,0-3-16 0,0 8-3 15,0 3-1-15,0 1 0 0,0 4-1 0,-5 0 0 16,1 8 0-16,4-1 0 0,-5 1 0 0,1-8-8 15,4 4 12-15,-5 0-4 0,1-4-8 0,-5-1 0 16,9 5 0-16,-5 4 0 0,-4 0 0 0,9-4 0 0,-9-4 0 16,4 4 0-16,1-5 0 0,-1 5 0 15,1-4 0-15,-1 4 0 0,5-4 8 0,-5 3 0 0,5-3 0 16,-4 0 0-16,-1-4 20 0,1 0 3 0,-1-5 1 16,5 5 0-16,-4 0-32 0,-1-5 0 0,5 1-11 15,0 4 11-15,-4-4 0 0,4-9 0 0,-5 1 0 16,5-5 12-16,5-3-12 0,-5-5-11 0,4-7 3 15,5-1 0-15,-9-8-16 16,9 1-2-16,-4-9-1 0,-1-4-831 0</inkml:trace>
  <inkml:trace contextRef="#ctx0" brushRef="#br0" timeOffset="1561">95 0 1105 0,'0'0'48'0,"0"0"12"0,0 0-48 0,0 0-12 15,0 0 0-15,9 4 0 0,-9-4 60 0,13 0 9 16,-3 0 3-16,3 5 0 0,-4-1-13 0,5-4-3 16,0 4 0-16,4-4 0 0,-5 0-35 0,1 4-7 15,13-4-2-15,-4 0 0 0,-5 0 8 0,10 0 2 16,-10 0 0-16,9-4 0 0,-4 4 6 0,4 0 0 16,5 0 1-16,-4 0 0 0,3 0-7 0,1-4-2 15,-4 8 0-15,3-4 0 0,1 0 1 0,0 4 0 16,0-4 0-16,4 4 0 0,-4-4-5 0,0 4-2 15,0 0 0-15,0 0 0 0,0-4-2 0,0 4-1 16,4-4 0-16,-4 4 0 0,0-4-25 0,0 0-5 16,-5 0-1-16,5 0 0 0,0 4 20 0,0-4 0 0,0 0 0 15,-1 0 0-15,-3 0 24 0,4 0 9 16,-5 0 2-16,5 0 0 0,0 0-26 0,-5 0-9 0,0 0 0 16,5 0 9-16,-9 0 14 0,4 0 2 0,5 0 1 15,-5-4 0-15,5 4-26 0,-4-4 0 0,-1 4 0 16,0 0 0-16,1 0 0 0,3 0-19 0,-3 0 3 15,-5 0 1-15,4-4 24 0,0 4 5 0,-4 0 1 0,4 0 0 16,1 0-15-16,-1 4 0 0,-4-4 0 16,-1 0 0-16,1 0 0 0,0 0 0 0,0 4 0 0,-1-4 0 15,6 0 0-15,-5 0 0 0,-1 4 0 0,1-4 0 16,0 4 14-16,0-4 0 0,-1 0 0 0,1 4 0 16,0-4-22-16,4 0-5 0,1 0-1 0,-1 4 0 15,-9 0 32-15,9-4 6 0,1 0 2 0,-6 0 0 16,1 0-42-16,0 0-8 15,0 0-1-15,-1 4-1 0,1-4 26 0,0 0 0 0,4 0 0 0,-4 0 0 0,0 0 20 16,-5 0 8-16,0 0 3 0,0 0 0 0,1-4-31 16,-6 8 8-16,6-4-8 0,-1 0 0 0,0 0 0 0,5 0 8 15,-5 0-8-15,0 0 0 0,0 4 9 0,1-4-9 16,-1 0 8-16,5 0-8 0,-5 0 0 0,5-4 0 16,-1 4 8-16,1 0-8 0,-5 0 0 0,5-4 0 15,-5 4 0-15,0 0 0 0,1 0 0 0,-1 0 0 16,0-4 0-16,-4 4 0 0,4-4 0 0,-4 4 0 15,-1 0 0-15,-4 0 0 0,10-4 0 0,-10 4 0 16,4-4 0-16,1 4 0 0,-5-4 0 0,5 4 0 16,4 0 0-16,-4 0 0 0,-1 0 19 0,1 0 5 15,0 0 0-15,4 0 1 0,-4 0-37 0,-1 0-8 16,-4 0-2-16,5 0 0 0,-14 0 35 0,14 0 7 0,-1-4 2 16,-4 4 0-16,-9 0-35 0,14 0-7 0,-5 0-2 15,5 0 0-15,-5 0 22 0,0-4 0 0,-9 4 0 16,9 0 0-16,-9 0 0 0,14 0 0 0,-5 0 0 15,5 0 0-15,-5 0 0 0,0 0 0 0,0 0 0 0,5 0 0 16,-10 0 0-16,5-4 0 0,0 4 0 0,5 0 0 16,-10 0 13-16,10 0 7 0,0 0 2 0,-5 0 0 15,0 0-34-15,5 0-6 0,-5 0-2 0,0 0 0 16,-9 0 32-16,4 0 7 0,6 0 1 0,-6 4 0 16,5-4-34-16,-9 0-6 0,0 0-2 0,9 0 0 0,-9 0 22 15,0 0 0-15,0 0-9 0,5 0 9 0,-5 0 0 16,9 0 0-16,-9 0 0 0,5-4 0 0,-5 4 0 0,9 0 0 15,-9 0 0-15,0 0 0 0,0 0 16 0,0 0 6 16,9 0 2-16,-9 0 0 0,0 0-24 16,9 4 0-16,0-4 0 0,-9 0 0 0,9 4-13 0,-9-4-7 15,5 4-2-15,4 4 0 0,-9-8 35 0,4 4 7 16,1 4 2-16,-1 4 0 0,1 0-35 0,-5 1-7 16,4 3-2-16,-4 0 0 0,5 0 22 0,-5 0 0 15,0 5 0-15,0 3 0 0,5-4 0 0,-5 4 0 16,4 5 0-16,1 3 0 0,-5-4 0 0,0 5 0 15,9 3 0-15,-5 1 0 0,1-1 0 0,-1 0 0 16,1 5 9-16,0 3-9 0,-1-3 0 0,1 3 8 16,4 1-8-16,0-1 0 0,-5 1 0 0,1 4 0 15,0-5 0-15,-1 5 8 0,5-5 4 0,-4 9 2 16,-1-5 0-16,1 1 0 0,-1 4-22 0,1-5-5 0,0 5-1 16,-1-1 0-16,-4-3 14 0,5 8 0 0,-5-5 0 15,0 9 0-15,0 4 0 0,0-5 0 0,0 9 0 0,0 0 0 16,0 4 0-16,-5 0 0 0,1-1-8 0,4 9 8 15,-5-4 0-15,5 4 16 0,-5-8-3 0,5 0-1 16,-4-4-12-16,4-1 0 0,0 1 0 0,0-8 0 16,0-4 0-16,4-5-10 0,-4-3 0 0,5-5 0 15,4 1 10-15,-4-5 0 0,4 1 0 0,-5-5 0 16,1-3 0-16,-1-5 0 0,5-4 0 0,-9-8-8 16,5 1-172-1,-5-1-33-15,0-16-7 0</inkml:trace>
  <inkml:trace contextRef="#ctx0" brushRef="#br0" timeOffset="2634">359 3359 172 0,'0'0'16'0,"0"0"-16"16,0 0 0-16,0 0 0 0,0 0 152 0,13 4 27 15,1 0 5-15,-5-4 2 0,5-4-106 0,-14 4-20 16,0 0-5-16,9 0-1 0,9-4 4 0,0 4 1 0,-4 0 0 0,9-4 0 16,0 0 5-16,-1 0 2 0,6-4 0 0,-1 4 0 15,0-4-10-15,1 8-1 0,3-4-1 0,-3 0 0 16,4-4-11-16,-1 4-3 0,1 4 0 0,0-4 0 15,0 4-12-15,0-4-4 0,-5 4 0 0,5 0 0 16,5 0 7-16,-6 0 1 0,-3 0 0 0,8 0 0 16,-4 0-16-16,0 4-4 0,4 0 0 0,5 4 0 15,-9-4 6-15,5 0 1 0,4 0 0 0,0 0 0 16,-5 0 9-16,0-4 3 0,1 0 0 0,-1 0 0 16,1-4-31-16,-5 4 0 0,9-4 0 0,-10 4 0 15,1-4 8-15,0 4-8 16,0-4 0-16,0 4 0 0,-5-4 12 0,5 0-4 0,0 4-8 0,0-4 12 15,0 4-12-15,-5 0 8 0,0-4-8 0,5 4 0 0,-9 0 12 0,0 4-3 16,4-4-1-16,-4 0 0 0,4 0 0 16,-4 0 0-16,4 4 0 0,0-4 0 0,-4 0 0 15,9 0 0-15,0 0 0 0,4 0 0 0,-8 0 2 16,4 0 0-16,-1 0 0 0,-3 0 0 0,8-4 6 0,-4 4 2 16,0-4 0-16,4 0 0 15,1 0-18-15,-5 0-9 0,-5 0 1 0,5 4 0 0,-5-9 8 0,5 5 0 16,-5 0 0-16,5-4 0 0,-4 0 0 15,3 4 0-15,1 0 0 0,0-4 0 0,0 8 0 0,0-4 0 16,9 8 8-16,-9-4-8 0,0 0 15 0,-5 0-2 16,-4 0 0-16,4 4 0 0,-4 0-13 0,4-4 0 15,-4 4 0-15,0 0 0 0,-5-4 8 0,5 4-8 16,-1-4 11-16,-3 4-11 0,3-4 0 0,-3 0 0 16,-6 0 0-16,5 4 0 0,-4-4 0 0,0 0 0 15,-1 0 0-15,6 0 0 0,-6-4 0 0,5 4 0 0,-4 4 0 16,4-4 0-16,-4-4 8 0,0 4-8 15,4 0 0-15,0 4 0 0,-4 0 0 0,4 0 0 0,-9 0 0 16,5 0 0 0,-5 1-106-16,0-1-15 0,-9-4-3 0,0 0-550 0,0 0-110 0</inkml:trace>
  <inkml:trace contextRef="#ctx0" brushRef="#br0" timeOffset="5165">1998 1874 1180 0,'0'0'52'0,"0"0"12"0,0 0-52 0,0 0-12 16,0 0 0-16,0 0 0 0,0 0 126 0,0 0 22 16,0 0 5-16,0 0 1 0,0 0-60 0,0 0-12 15,0 0-2-15,0 0-1 0,0 0-30 0,0 0-5 16,0 0-2-16,0 0 0 0,0 0-12 0,0 0-2 16,4-4-1-16,-4 4 0 0,0 0-11 0,5-8-3 15,-5 8 0-15,4-8 0 0,-4 8-13 0,0 0 11 16,0-12-11-16,0 12 10 0,0 0-10 0,0 0 8 0,0 0-8 15,-4-4 8-15,-5 0-8 0,0 4 10 0,0 4-10 0,-1 0 10 16,1-4-10-16,5 4 0 0,-5 0 9 0,0 4-9 16,4 0 0-16,0 0 9 0,1 0-9 0,-1 4 0 15,1-4 9-15,4 5-9 0,0-5 0 0,4 4 9 16,1-4-9-16,-1 0 0 0,1 0 0 0,4-4 8 16,0 4-8-16,0 0 0 0,0-8 0 0,1 4 0 15,-1-4 0-15,0 0 13 0,0-4-1 0,-9 4-1 16,0 0-1-16,9-4 0 0,5-4 0 0,-5 0 0 15,-5 0-10-15,5 0 0 0,-4-4 9 0,-5 12-9 16,4-8 0-16,-4 8 0 0,5-16 0 0,-5 3 0 16,0 13 0-16,0-4 0 15,-5-4 0-15,1 0 0 0,-1 4 0 0,1 0 0 0,-5 4 0 0,0 0 0 16,9 0 0-16,-10 0 9 0,-3 8-9 0,4-4 0 16,9-4 12-16,-9 4-12 0,0 4 12 0,4 0-12 0,-4 1 11 0,4 3-11 15,5 0 10-15,0-12-10 0,0 0 0 0,0 8 8 16,0-8-8-16,0 12 0 0,0-12 0 0,5 4 0 15,-1 4 0-15,-4-8 0 0,0 0 0 0,10 0 0 16,-6 0 0-16,-4 0 0 0,0 0-10 0,9-4 10 16,-4 0-8-16,4 0 8 0,-5 0 0 0,1 0-10 15,-5 4 10-15,4-8 0 16,1 4-88-16,-5 4-12 0,0 0-1 0,9-4-909 0</inkml:trace>
  <inkml:trace contextRef="#ctx0" brushRef="#br0" timeOffset="6474">1998 2675 806 0,'0'0'36'0,"-5"0"7"0,5 0-35 0,0 0-8 15,-9 0 0-15,9 0 0 0,0 0 53 0,0 0 9 16,-4 0 2-16,-6-4 0 0,10 4 0 0,0 0 0 15,-9-4 0-15,5 0 0 0,-1 0 0 0,5 4 0 0,-9-4 0 0,5 0 0 16,-6-4-52-16,6 0-12 0,-5-4 0 0,4 4 0 16,-4 4 15-16,9 4 0 0,-4-12 0 0,-1 3 0 15,-4-7-15-15,9 4 0 0,-5-4 0 0,5-4 0 16,0-1 0-16,0 1 0 0,0 0 0 0,5 0 0 16,-1-5 0-16,1 5 9 0,0 0-9 0,4 0 8 15,0 0-8-15,0-1 8 0,-5 5-8 0,6 4 8 16,3-8-8-16,-4 8 0 0,5-1 0 0,-5 5-472 15,0 0-88-15</inkml:trace>
  <inkml:trace contextRef="#ctx0" brushRef="#br0" timeOffset="7219">2139 2558 345 0,'0'0'31'0,"0"0"-31"15,0 0 0-15,0 0 0 0,0 0 211 0,0 0 36 0,0 0 7 0,0 0 2 16,0 0-154-16,0 0-30 0,0 0-7 0,0 0-1 16,0 0 0-16,0 0 0 0,0 0 0 0,0 0 0 15,0 0-12-15,0 0-4 0,0 0 0 0,0 0 0 16,0 0-13-16,0 0-3 0,4-8-1 0,-4 0 0 15,0-4-15-15,0 4-4 0,5 0 0 0,-5-5 0 16,0 5-12-16,5-4 9 0,-1 4-9 0,1 0 8 16,-1-4-8-16,-4 4 0 0,5-4 0 0,-1 4 8 15,-4 8-8-15,0 0 0 0,9-5 0 0,-9 5 8 16,0 0 0-16,0 0 0 0,9-4 0 0,-9 4 0 16,0 0 3-16,10 0 0 0,-10 0 0 0,4 9 0 15,1-5-3-15,-1 4 0 0,1 0 0 0,-1 4 0 16,-4 0 7-16,0 0 1 0,5 0 0 0,-5 0 0 0,4 1-5 15,-4-1-1-15,5 0 0 0,-5-4 0 0,0-8-10 16,0 0 0-16,0 0 9 0,0 0-9 16,0 0-17-16,0 0-8 0,0 8-2 0,0-8 0 0,0 0 27 15,0 0 0-15,0 0 0 0,0 0 0 0,0 0 0 0,14 4 0 16,-14-4 0-16,4 8 0 0,-4-8 0 0,9-4 17 16,-9 4-2-16,9-4-1 0,1-4-14 0,-6 4 0 15,10-8 0-15,-10 4-10 16,5 4 10-16,-4-4-10 0,4 0 10 0,-4-1-10 0,4 5 10 0,-5-4 0 15,5 0-9-15,-4 0 9 0,4 0 0 0,0 4 0 16,-9 4 0-16,9-4 0 0,-9 4 0 0,0 0 0 0,5 4 9 16,-5-4-9-16,9 4 22 0,-9-4 0 15,4 8 0-15,1 0 0 0,0 0 3 0,-1 4 1 0,-4 5 0 16,0-5 0-16,-4 0-16 0,4 4-10 0,-5-4 12 16,5 4-12-16,0 1 9 0,-5-1-9 0,5 0 0 0,-4 0 9 15,4-4-9-15,0 0 0 0,0 1 0 0,0-13 0 31,4 8-203-31,-4-8-42 0,0 0-9 0,5 8-2 0</inkml:trace>
  <inkml:trace contextRef="#ctx0" brushRef="#br0" timeOffset="7778">2749 2546 1036 0,'0'0'23'0,"0"0"5"0,4 8 0 0,-4-8 1 15,0 0-29-15,0 0 0 0,0 0 0 0,0 0 0 0,0 12 98 0,0 0 14 16,0 0 2-16,0-3 1 0,0 3-15 0,0 0-4 15,0 0 0-15,-4 0 0 0,4 0-25 0,0 0-6 16,-5-3-1-16,5 3 0 0,0-4-44 0,0 0-10 16,0-8-2-16,0 12 0 15,0-12-8-15,0 0 8 0,0 0-8 0,-4 8 8 16,4-8-8-16,0 0 0 0,0 0 0 0,0 0-11 0,0 0 11 0,0 0 0 16,0 0 0-16,0 0 0 0,0 0-8 0,0 0 0 0,0-12 0 0,0 0 0 31,4 0-20-31,1 0-3 0,-5-5-1 0,4 1 0 0,1 0 10 0,0 4 2 15,-1-4 0-15,-4 3 0 16,5 1-9-16,-1 4-2 0,-4-4 0 0,5 4 0 0,-1 0 39 0,5 0 8 0,-4 0 2 0,0 0 0 16,4 0-18-16,-9 8 0 15,0 0 0-15,4-5 0 0,-4 5 0 0,9-4 8 0,-9 4-8 0,9-4 0 16,-9 4 15-16,0 0-4 0,10 0-1 0,-10 0 0 16,9 4 11-16,-9-4 3 0,4 9 0 0,-4-9 0 15,9 4 1-15,-4 4 1 0,-1 4 0 0,1 0 0 16,0-4-10-16,-5 4-1 0,0-12-1 0,0 12 0 0,0 0 15 15,0 5 3-15,0-5 1 0,0 0 0 0,0 4-33 16,0-4 0-16,0 0 0 0,0 1 0 0,-5-5 0 0,5-8 0 16,0 8 0-16,0-8 0 15,0 0-44-15,0 0-16 0,0 0-4 0,0 0-546 16,0 0-110-16</inkml:trace>
  <inkml:trace contextRef="#ctx0" brushRef="#br0" timeOffset="8104">3109 2748 576 0,'0'0'25'0,"0"0"6"0,0 0-31 0,0 0 0 0,0 0 0 0,0 0 0 15,0 0 57-15,0 0 6 0,0 0 1 0,0 0 0 16,0 0 51-16,0 0 10 0,0 0 3 0,0 0 0 16,0 0-103-16,0 0-25 0,0 0 0 0,0 0 0 15,0 0 0-15,0 0 0 0,0 0 0 0,0 0 0 16,0 0 56-16,0 0 7 0,0 0 1 0,0 0 0 0,0 0-52 0,0 0-12 15,0 0 0-15,0 0 0 0</inkml:trace>
  <inkml:trace contextRef="#ctx0" brushRef="#br0" timeOffset="8479">3054 2785 288 0,'0'0'12'0,"0"0"4"0,0 0-16 0,0 0 0 0,0 0 0 0,0 0 0 15,0 0 272-15,0 0 51 0,0 0 10 0,0 0 3 16,0 0-218-16,0 0-43 0,0 0-9 0,0 0-2 16,0 0-28-16,0 0-5 0,9-4-2 0,0 0 0 15,-4-4 4-15,-1-1 1 0,1 1 0 0,-1-4 0 16,-4-4-26-16,5 0-8 0,-5 0 0 0,5-1 0 16,-1-7 0-16,-4 4 0 0,0 4 0 0,-4 0 0 15,-1-5 16-15,5 1-1 0,-5 0 0 0,1 0 0 16,-1-5-15-16,1 5 0 0,-1 0 8 0,5 4-8 15,-4-1-24-15,-1 1-7 16,1 4-1-16,-6 0-833 0</inkml:trace>
  <inkml:trace contextRef="#ctx0" brushRef="#br0" timeOffset="8857">2499 2821 1036 0,'0'0'46'0,"0"0"10"0,0 0-45 0,0 0-11 0,9-8 0 0,0 4 0 15,-5-4 53-15,5 0 9 0,-4 0 2 0,0 0 0 16,4 0 0-16,-5-5 0 0,5 1 0 0,-4 0 0 0,-1 0-36 15,1 0-8-15,-1 0 0 0,6 4-476 16,-6-5-94-16</inkml:trace>
</inkml:ink>
</file>

<file path=ppt/ink/ink3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8:19.898"/>
    </inkml:context>
    <inkml:brush xml:id="br0">
      <inkml:brushProperty name="width" value="0.05" units="cm"/>
      <inkml:brushProperty name="height" value="0.05" units="cm"/>
      <inkml:brushProperty name="color" value="#177D36"/>
      <inkml:brushProperty name="fitToCurve" value="1"/>
    </inkml:brush>
  </inkml:definitions>
  <inkml:trace contextRef="#ctx0" brushRef="#br0">0 0 1036 0,'0'0'46'0,"0"0"10"0,0 0-45 15,0 0-11-15,0 0 0 0,0 0 0 0,0 0 104 0,0 0 20 16,0 0 3-16,0 0 1 0,0 0-103 0,0 0-25 15,0 0 0-15,0 0 0 0,0 0 0 0,9 8 0 16,0 0 0-16,-5 0 0 0</inkml:trace>
</inkml:ink>
</file>

<file path=ppt/ink/ink3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8:20.074"/>
    </inkml:context>
    <inkml:brush xml:id="br0">
      <inkml:brushProperty name="width" value="0.05" units="cm"/>
      <inkml:brushProperty name="height" value="0.05" units="cm"/>
      <inkml:brushProperty name="color" value="#177D36"/>
      <inkml:brushProperty name="fitToCurve" value="1"/>
    </inkml:brush>
  </inkml:definitions>
  <inkml:trace contextRef="#ctx0" brushRef="#br0">0 0 1036 0,'0'0'46'0,"0"0"10"0,0 0-45 0,0 0-11 0,0 0 0 0,0 0 0 16,0 0 53-16,0 0 9 0,0 13 2 0,0-13 0 16</inkml:trace>
</inkml:ink>
</file>

<file path=ppt/ink/ink3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8:18.579"/>
    </inkml:context>
    <inkml:brush xml:id="br0">
      <inkml:brushProperty name="width" value="0.05" units="cm"/>
      <inkml:brushProperty name="height" value="0.05" units="cm"/>
      <inkml:brushProperty name="color" value="#177D36"/>
      <inkml:brushProperty name="fitToCurve" value="1"/>
    </inkml:brush>
  </inkml:definitions>
  <inkml:trace contextRef="#ctx0" brushRef="#br0">23 0 403 0,'0'0'36'0,"0"0"-36"0,0 0 0 0,0 0 0 0,0 0 96 0,0 0 13 15,0 0 3-15,0 0 0 0,0 0-39 0,0 0-7 16,0 0-2-16,0 0 0 0,0 0-51 0,0 0-13 16,0 0 0-16,0 0 0 0,0 0 54 0,0 0 8 15,0 0 2-15,0 0 0 0,0 0 0 0,0 0 0 16,0 0 0-16,0 0 0 0,-5 8-52 0,5-8-12 16,0 0 0-16,0 0 0 0,-5 8 54 0,5-8 8 15,0 8 2-15,0-8 0 0,0 0-52 0,-4 8-12 16,4-8 0-16,0 0 0 0,0 0 38 0,0 9 5 15,-5-1 1-15,5-8 0 0,0 0-32 0,0 0-12 0,-4 12 11 16,4-12-11-16,0 0 18 0,0 12-2 16,0-4-1-16,0-8 0 0,0 0-15 0,0 12 0 15,4-4 0-15,-4-8 0 0,0 0 0 0,0 0 0 0,0 0 0 16,5 12 0-16,-5-4 0 0,0-8 0 16,0 0 0-16,0 0 0 0,0 0 54 0,0 0 8 0,9 9 2 15,-9-9 0-15,0 0-52 0,0 0-12 0,9 4 0 0,-9-4 0 16,0 0 0-16,0 0 0 0,9 4 0 0,-9-4 0 15,0 0 0-15,0 0 0 0,0 0 0 0,9 4 0 16,-9-4 0-16,0 0 0 0,0 0 0 0,9 4 0 16,-9-4 0-16,0 0 0 0,10 4 0 0,-10-4 0 15,0 0 0-15,9 0 0 0,-9 0 0 0,13 4 0 16,-13-4 54-16,5 0 8 0,9 4 2 0,-5 0 0 16,-9-4-52-16,0 0-12 0,9 0 0 0,-9 0 0 15,9 0 0-15,-9 0 0 0,4 0 0 0,-4 0 0 0,10 0 0 16,-1 0 0-16,-9 0 0 0,9 0 0 0,-9 0 0 15,0 0 0-15,13 0 0 0,-13 0 0 0,9 0 0 16,-9 0 0-16,10 0 0 0,-10 0 0 0,0 0 0 0,9 4 0 16,0-4 0-16,4 0 0 0,-13 0 0 0,0 0 0 15,10 0 0-15,-1 0 0 0,-9 0 0 0,9 0 0 16,0 0 0-16,0 0 0 0,0 0 0 0,-9 0 0 16,9 0 0-16,-9 0 0 0,14 0 0 0,-5-4 0 15,-9 4 0-15,9 0 0 0,0 0 0 0,-9 0 0 16,9 0 0-16,0 4 0 0,0-4 0 0,1 0 0 15,-1 0 0-15,-9 0 0 0,0 0 0 0,0 0 0 16,9 0 0-16,-9 0 0 0,0 0 0 0,0 0 0 16,9 0 0-16,-9 0 0 0,0 0 0 0,14-4 0 15,-5 4 0-15,-9 0 0 0,0 0 0 0,0 0 0 16,0 0 0-16,0 0 0 0,0 0 0 0,9 0 0 0,-9 0 0 16,9 0 0-16,0-4 0 0,0 0 0 0,-9 4 0 15,0 0 0-15,0 0 0 0,9 0 0 0,-9 0 0 0,0 0 0 16,0 0 0-16,9-4 0 0,5 4 0 15,-14 0 0-15,0 0 0 0,0 0 0 0,9-4 0 0,0 4 0 16,-9 0 21-16,0 0 2 0,9-4 0 0,-9 4 0 16,0 0-37-16,9-4-7 0,-9 4-2 0,10 0 0 15,-6-8 23-15,-4 8 0 0,0 0 0 0,0 0 0 16,0 0 0-16,9 0 0 0,0-4 0 0,5 4 0 16,-14 0 0-16,9 0 0 0,0-5 0 0,-9 5 0 15,0 0 15-15,9 0 7 0,-4 0 2 0,-5 0 0 16,0 0-39-16,9-4-7 0,0 4-2 0,-9 0 0 0,9 0 39 15,-9 0 7-15,0 0 2 0,9 0 0 0,-9 0-39 16,9-4-7-16,-9 4-2 0,5 0 0 0,4-4 24 16,-9 4 0-16,0 0 0 0,9 0 0 0,-4-4 15 0,-5 4 7 15,0 0 2-15,4 0 0 0,5 0-39 0,-9 0-7 16,0 0-2-16,9 0 0 0,-9 0 39 0,0 0 7 16,0 0 2-16,10 4 0 0,-10-4-24 0,4 0 8 15,5 0-8-15,-4 0 0 16,-5 0-16-16,9 4-8 0,-9-4-2 0,9 0 0 0,-5 0 42 15,6 0 8-15,-1 0 1 0,-5 4 1 0,5-4-26 0,-9 0 0 16,0 0 0-16,5 0 0 0,4 0 0 0,-9 0 0 16,0 0 0-16,9 0 0 0,-9 0 0 0,0 0 0 15,5 0 0-15,-5 0 0 0,9-4 0 0,-9 4 0 16,0 0 0-16,4 4 0 0,-4-4 0 0,9 4 0 16,-9-4 0-16,0 0 0 0,0 0 0 0,5 5 0 15,-5-5 0-15,9 4 0 0,-4 4 8 0,-5-8-8 0,0 8 0 16,9 0 8-16,-9-8-8 0,4 8 0 15,1-4 0-15,-5-4 0 0,4 12 0 0,-4-12 0 0,5 12 0 0,-5-12 0 16,0 0 0-16,5 8 0 0,-5-8 0 16,0 0 0-16,0 0 0 0,0 0 0 0,0 0 0 0,0 0 0 15,4 4 0-15,-4-4 0 0,0 0 0 16,0 0 0-16,5 4-10 0,-1 1 10 0,1-5 0 0,4 0-9 16,-9 0 9-16,4 0 0 0,1-5 0 0,-1 1-8 15,1-4 8-15,0 4 0 0,-5 4 0 0,9 0 0 16,-9 0 0-16,4-8 0 15,-4 8 0-15,5 0 0 0,-5 0 0 0,4-4 0 0,-4 4 0 16,5-4 0-16,-5 4 0 0,9-4 0 0,-4 0 0 0,-5 4 0 0,4-4 0 16,-4 4 0-16,9-4 0 0,-4 4 0 0,4-4-14 15,-5 0-7-15,-4 4-2 0,10 0 0 16,-1 0 38-16,0 0 7 0,-5 0 2 0,5 0 0 0,1 0-39 0,-1 0-7 16,-5 0-2-16,5 4 0 0,0-4 71 0,5 4 13 15,-5 0 4-15,0 0 0 16,0 0-52-16,-4 0-12 0,4 0 0 0,0 0 0 0,0-4 0 0,0 0 0 15,0 4 0-15,5 0 0 16,-5-4-24-16,0 4-8 0,5 0-2 0,-5 0 0 16,0-4 34-16,5 4-8 0,-5 1 8 0,0-5 0 0,0 0 0 15,5 0 0-15,-10 0-8 0,10 0 8 0,0 0 0 0,-5 0 0 16,4 0 0-16,1 0 0 0,-5 0 0 0,0 0 0 0,5 0 0 16,0 0 0-16,-5 0 0 0,0-5 0 0,5 5 0 15,-1-4 0-15,1 4 0 0,4 0 0 0,-4-8 0 16,-1 4 0-1,1 0-25-15,0 0-2 0,-1-4 0 0,-4 4 0 0,5 0 41 0,-5 0 8 0,0-8 2 16,0 8 0-16,1-4-24 0,-1 0 0 0,-5-1 0 16,5 5-12-16,-4-4-5 0,-1 0-2 0,1 0 0 0,0 0 0 15,-1 0 28-15,-4 8 6 0,5-4 1 0,-5 4 0 16,0 0-107 0,0 0-21-16,0 0-4 0,0 0-547 0,0 0-109 0</inkml:trace>
  <inkml:trace contextRef="#ctx0" brushRef="#br0" timeOffset="1072">938 421 172 0,'0'0'8'0,"0"0"1"0,0 0-9 0,0 0 0 16,0 0 0-16,0 0 0 0,0 0 206 0,0 0 39 16,0 0 8-16,0 0 2 0,0 0-165 0,0 0-33 15,0 0-6-15,0 0-2 0,0 0 12 0,0 0 3 16,0 0 0-16,0 0 0 0,0 0-8 0,0 0 0 16,0 0-1-16,0 0 0 0,0 0-37 0,0 0-7 0,0 0-2 0,0 0 0 15,0 0-9-15,0 0 0 16,0 0 0-16,0 0 0 0,0 0 53 0,0 0 9 15,9 8 2-15,-9-8 0 0,0 0-64 0,4 8-21 0,5 0 0 0,-9 0-829 16</inkml:trace>
</inkml:ink>
</file>

<file path=ppt/ink/ink3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8:20.246"/>
    </inkml:context>
    <inkml:brush xml:id="br0">
      <inkml:brushProperty name="width" value="0.05" units="cm"/>
      <inkml:brushProperty name="height" value="0.05" units="cm"/>
      <inkml:brushProperty name="color" value="#177D36"/>
      <inkml:brushProperty name="fitToCurve" value="1"/>
    </inkml:brush>
  </inkml:definitions>
  <inkml:trace contextRef="#ctx0" brushRef="#br0">0 0 1062 0,'0'0'23'0,"0"0"5"0,0 0 0 0,0 0 3 16,5 8-31-16,-5-8 0 0,0 0 0 0</inkml:trace>
  <inkml:trace contextRef="#ctx0" brushRef="#br0" timeOffset="182">123 275 1036 0,'0'0'46'0,"0"0"10"0,0 0-45 0,0 0-11 16,0 0 0-16,5 12 0 0,-1-4 72 0,-4 4 12 0,5-4 2 16,-5 4 1-16,4 0-87 15,-4 1-20-15,0-1-2 0,5 4-364 0,-1 0-73 0</inkml:trace>
  <inkml:trace contextRef="#ctx0" brushRef="#br0" timeOffset="362">182 607 1062 0,'0'0'47'0,"0"8"9"0,5 4-44 0,-1 0-12 0,-4 0 0 0,0-4 0 16,0-8 33-16,0 12 5 0,5-4 1 0,-5 5 0 0,5-5-29 0,-5-8-10 16,4 8 0-16,-4 4 9 0,5-4-21 0,-1 0-5 15,-4-8-1-15,9 16 0 0</inkml:trace>
  <inkml:trace contextRef="#ctx0" brushRef="#br0" timeOffset="608">292 938 345 0,'0'0'15'0,"0"0"4"0,0 0-19 0,0 0 0 0,0 0 0 16,0 0 0-16,9 9 93 0,-9-9 15 0,0 0 4 16,0 0 0-16,4 8-29 0,-4-8-6 15,5 8-1-15,-5-8 0 0,0 8 7 0,4 0 1 0,-4-8 0 16,0 0 0-16,0 12-24 0,5-4-4 16,-5-8 0-16,4 8-1 0,-4-8-4 0,5 8-1 0,-5-8 0 0,5 8 0 15,-5-8-34-15,4 9-6 0,5-1-2 0</inkml:trace>
  <inkml:trace contextRef="#ctx0" brushRef="#br0" timeOffset="793">405 1234 1101 0,'0'0'48'0,"0"0"12"0,0 0-48 16,0 0-12-16,5-4 0 0,-5 4 0 0,0 0 52 0,0 0 8 16,5-8 1-16,-5 8-425 15,0 0-84-15</inkml:trace>
  <inkml:trace contextRef="#ctx0" brushRef="#br0" timeOffset="2333">269 1238 601 0,'0'0'26'0,"0"0"6"0,0 0-32 0,0 0 0 16,0 0 0-16,0 0 0 0,0 0 104 0,0 0 13 15,0 0 3-15,0 0 1 0,0 0-45 0,9 4-10 16,-9-4-2-16,9 0 0 0,-9 0 0 0,14 4 0 16,-14-4 0-16,0 0 0 0,9 0 0 0,0 0 0 15,-9 0 0-15,14 0 0 0,-14 0 0 0,0 0 0 16,9 0 0-16,-9 0 0 0,0 0-51 0,13-4-13 16,-13 4 0-16,9-8 0 0,1 0 0 0,-10 8 0 15,0 0 0-15,0 0 0 0,9-12 0 0,-9 12 0 16,9-8 0-16,-9 8 0 0,0 0 0 0,4-17 0 15,-4 17 0-15,-4-12 0 0,4 4 0 0,-5-4 0 16,1 4 0-16,-5 4 0 0,4-4 0 0,-4 4 0 16,0 4 0-16,0 0 0 0,0 4 54 0,4 0 8 15,-4 4 2-15,4-4 0 0,-4 4-52 0,5 4-12 16,-1 0 0-16,1 0 0 0,4 1 0 0,-5-1 0 0,5-4 0 0,0 4 0 16,5 0 0-16,-1 0 0 0,-4 0 0 15,9-4 0-15,-4 1 0 0,4-5 0 0,-5 4 0 0,-4-8 0 16,10 8 0-16,-10-8 0 0,9 4 0 0,0 0 0 15,0 0 32-15,5-4 4 0,-14 0 1 0,9-4 0 16,0 0-8-16,-9 4-1 0,4-8-1 0,5 4 0 16,1-4-35-16,-6 0-8 0,5-5 0 0,-4 5-1 15,-1 0 17-15,-4 0 0 0,0 0 0 0,0 0 0 16,0 0 0-16,-4 0 0 0,-1-4 0 0,5 12 0 16,-4-4 0-16,-5 0 0 0,4-5 0 0,-4 5 0 15,4 4 10-15,-4 0 6 0,0 0 0 0,5 4 1 0,4-4-17 16,-10 9 0-16,1-5 0 0,0 0 0 15,5 4 0-15,-1 0 0 0,1 0 0 0,-1 0 0 0,5 4 0 16,-5-4 0-16,5 4 0 0,0-4 0 0,0-8 0 16,5 9 0-16,-5-9 0 0,0 0 0 0,5 8 0 0,-5-8 0 15,0 0 0-15,0 0 0 16,0 0-99-16,0 0-23 0,0 0-5 0,9 4-820 16</inkml:trace>
  <inkml:trace contextRef="#ctx0" brushRef="#br0" timeOffset="2779">697 1210 1141 0,'0'0'50'15,"0"0"11"-15,0 0-49 0,0 0-12 0,0 0 0 16,0 0 0-16,0 0 88 0,0 0 14 0,0 0 3 0,0 0 1 0,-5 8-39 0,-4-4-8 15,0 0-2-15,9-4 0 0,0 0 6 0,0 0 1 16,-9-4 0-16,4 4 0 0,5 0 0 0,-13-4 0 16,8-4 0-16,-4 4 0 15,5 0-103-15,-1-9-20 0,-4 5-4 0,9-4-1 0,-5 0 80 0,1 0 15 16,-1 0 3-16,1-4 1 0,4 3-25 0,0-3-10 16,9 0 8-16,-9 0-8 15,4 0-26-15,1 3-10 0,-5 1-3 0,9-4 0 16,-4 8 66-16,-1-4 13 0,1 4 2 0,-1 0 1 15,5 0-69-15,-4 0-14 0,-5 8-2 0,0 0-1 16,0 0-68-16,0 0-13 0,0 0-4 0,0 0 0 0</inkml:trace>
  <inkml:trace contextRef="#ctx0" brushRef="#br0" timeOffset="3158">838 1226 1267 0,'0'0'28'0,"0"0"5"0,0 0 2 0,0 0 1 0,0 0-36 0,0 0 0 15,0 0 0-15,0 0 0 0,0 0 58 0,0 0 5 16,4-8 1-16,-4 0 0 0,0 8 0 0,0 0 0 15,0-13 0-15,0 5 0 0,0 0-52 0,0 0-12 16,0 0 0-16,0 0 0 16,0 0-81-16,0 0-19 0,0-4-4 0</inkml:trace>
  <inkml:trace contextRef="#ctx0" brushRef="#br0" timeOffset="3284">842 999 1728 0,'0'0'38'0,"0"0"8"0,0 0 2 0,0 0 0 0,0 0-39 0,0 0-9 0,0 0 0 0,0 0 0 15,0 0 53-15,0 0 9 0,0 0 2 0,0 0 0 32,0 0-168-32,0 0-34 0,14 16-6 0,-14-16-2 0</inkml:trace>
  <inkml:trace contextRef="#ctx0" brushRef="#br0" timeOffset="3501">988 1193 1497 0,'0'0'32'0,"0"0"8"0,0 0 0 0,0 0 4 0,0 13-36 0,0-1-8 0,-4 0 0 0,4 4 0 0,-5-4 53 0,1 0 9 16,-1-4 2-16,5 5 0 0,-5-1-64 0,1-4-15 15,4-8-1-15,0 0-1 16,-5 12-24-16,5-4-5 0,0-8-1 0,0 0-647 0</inkml:trace>
  <inkml:trace contextRef="#ctx0" brushRef="#br0" timeOffset="3787">1129 1149 1267 0,'0'0'28'0,"0"0"5"0,0 0 2 0,0 12 1 0,0-4-36 0,0 4 0 0,-4 0 0 0,4 5 0 16,0-5 58-16,0 0 5 0,0 0 1 0,-5 4 0 15,5-4-5-15,0 5-1 0,-4-9 0 0,4 4 0 16,0-12-37-16,-5 8-7 0,5-8-2 0,-4 12 0 15,-1-4-12-15,5-8 0 0,0 0 0 0,0 0-10 0,0 0-1 16,0 0 0-16,0 0 0 0,0 0-497 16,0 0-99-16</inkml:trace>
  <inkml:trace contextRef="#ctx0" brushRef="#br0" timeOffset="3972">1125 947 691 0,'0'0'61'0,"0"0"-49"15,0 0-12-15,0 0 0 0,0 0 168 0,0 0 30 16,0 0 6-16,0 0 2 0,0 0-129 0,0 0-25 16,0 0-6-16,0 0-1 0,0 0-37 0,0 0-8 0,0 0 0 15,0 0-708-15</inkml:trace>
  <inkml:trace contextRef="#ctx0" brushRef="#br0" timeOffset="4268">1298 1250 806 0,'0'0'36'0,"0"0"7"0,0 0-35 0,0 0-8 0,0 0 0 0,0 0 0 0,0 0 207 15,9-8 39-15,-5 4 8 0,1-4 2 0,-5 0-154 0,0 0-30 16,5 0-7-16,-5-5-1 0,0 1-7 0,-5 0-1 16,5-4-1-16,-5 0 0 15,1-4-41-15,-1-1-14 0,1 1 9 0,-1 0-9 0,1 0 0 0,-5-1 8 16,4 1-8-16,-4 4 0 0,4 0 0 0,1 0 0 15,-5-1 0-15,4 1 0 16,1 4-202-16,-1 0-39 0</inkml:trace>
</inkml:ink>
</file>

<file path=ppt/ink/ink3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8:31.626"/>
    </inkml:context>
    <inkml:brush xml:id="br0">
      <inkml:brushProperty name="width" value="0.05" units="cm"/>
      <inkml:brushProperty name="height" value="0.05" units="cm"/>
      <inkml:brushProperty name="color" value="#177D36"/>
      <inkml:brushProperty name="fitToCurve" value="1"/>
    </inkml:brush>
  </inkml:definitions>
  <inkml:trace contextRef="#ctx0" brushRef="#br0">27 951 288 0,'0'0'25'0,"0"0"-25"16,0 0 0-16,0 0 0 0,0 0 140 0,0 0 22 15,0 0 5-15,0 0 1 0,0 0-52 0,0 0-9 16,-4 8-3-16,4-8 0 0,0 0-66 0,0 0-14 16,0 0-2-16,0 0-1 0,0 0-33 0,0 0-8 15,0 0 0-15,0 0-1 0,0 0 68 0,0 0 13 0,0 0 4 16,0 0 0-16,0 0-52 0,0 0-12 0,0 0 0 0,0 0 0 15,0 0 0-15,0 0 0 0,0 0 0 0,0-8 0 16,-5-4 48-16,5 4 6 0,0 8 2 16,0-12 0-16,-4-1-39 0,8 1-7 0,-4 4-2 0,0-4 0 15,0 0-8-15,5 0 0 0,-10 4 0 16,10-4 0-16,-5-1 0 0,0 5 0 0,0 8 0 0,0-12 0 16,4 0 0-16,-4 0 0 0,0 0 0 15,0 0 0-15,0 4 20 0,0-5 1 0,0 13 1 0,0-8 0 16,0-4-22-16,0 4 0 0,5 0 0 0,-5-4-8 15,0 4-8-15,0 0-2 0,0 0 0 0,0-1 0 16,0 9 18-16,4-8 0 0,-4 0 0 0,0 8 0 16,0 0-55-16,0 0-7 15,0 0-2-15,5-12 0 0,-5 12 0 0,0-8 0 16,0 8 0-16,0-8 0 0,0 0 0 0,0 8 0 16,0 0 0-16,0 0 0 0,0-4 0 0,0 4 0 0,0 0 0 0,0 0 0 15,0 0 81-15,0 0 16 0,0 0 3 0,0 0 1 0,0 0 29 0,0 0 6 16,-5-12 0-16,5 12 1 0,0 0 0 15,0 0 0-15,0 0 0 0,0 0 0 0,0-8-51 0,0 8-10 16,5-9-3-16,-5 1 0 0,0 8 37 0,0-8 7 16,0 0 2-16,0 0 0 0,0-4-37 0,5 4-7 15,-5 8-2-15,0-8 0 0,0-4-9 0,0 8 0 16,0-5 0-16,0 9 0 0,0 0 0 0,-5-8 0 16,5 0 0-16,0-4 0 0,0 4 0 0,0 0 0 15,0 0 0-15,0 8 0 0,0 0 0 0,0 0 0 0,0 0 0 16,0-8 0-16,5 0 0 0,-5 0 0 15,0-5 0-15,0 5 0 0,4 4 0 0,-4 0 0 16,0-4 0-16,0 8 0 0,0 0 0 0,0-8 0 0,0 0 0 16,0 0 0-16,0 8 0 0,0 0 0 0,0-8 0 0,0 4 0 15,0 4 0-15,0-8 0 0,0 4 0 16,0-4 0-16,0-1 20 0,0 1 3 0,0 0 0 0,5 4 0 16,-5-4-23-16,0 4 0 0,0-4 0 0,4 4 0 15,-4 4-14-15,5-4-7 0,-5 4-2 0,0-8 0 16,4 0-186-1,-4 8-38-15,0 0-7 0</inkml:trace>
  <inkml:trace contextRef="#ctx0" brushRef="#br0" timeOffset="1470">68 146 331 0,'0'0'0'0,"0"0"14"0,0 0-4 0,0 0 0 0,5-8-10 15,-5 8 0-15,0-9 0 0,0 9 0 0,0-8 26 0,0 8 3 16,0 0 1-16,0 0 0 0,0 0 14 0,0 0 4 16,0 0 0-16,0 0 0 0,0 0 4 0,0 0 2 15,0 0 0-15,0 0 0 0,0 0-35 0,0 0-7 16,0 0-2-16,0 0 0 0,0 0-10 0,0 0 8 16,0 0-8-16,0 0 8 0,4-8-8 0,-4 8 0 15,0 0 9-15,0 0-9 0,-4-8 0 0,4 8 0 16,0 0 0-16,4-8 0 0,-4 8 0 0,0 0 0 15,0 0 0-15,0 0 0 0,0-8 9 0,0 8-9 16,0 0 12-16,0 0-12 0,0 0-12 0,0 0-8 16,0 0-3-16,0 0 0 0,5-8 23 0,-5 8 0 0,0 0 0 15,0 0 0-15,0 0 0 0,0 0 0 0,0 0 0 16,0 0 0-16,0 0 11 0,0 0 6 0,0 0 2 0,0 0 0 16,5-4-11-16,-5 4-8 0,0 0 9 0,0 0-9 15,9-8 38-15,-9 8 2 0,9-4 0 0,-9 4 0 16,0 0 1-16,4-4 1 0,5 4 0 0,-4-4 0 15,4 0-4-15,-4 0-1 0,-5 4 0 0,9 0 0 16,0-5 10-16,-9 5 1 0,9 0 1 0,0-4 0 16,-9 4-33-16,9 0-8 0,-4-4 0 0,4 4-8 15,-9 0 0-15,9-4 0 0,-9 4-10 0,9 0 10 16,0 0 0-16,0 0 0 0,0-4 0 0,0 0 0 0,-4 0 0 16,4 4 0-16,-9 0 0 0,9-4 0 0,5 4 14 15,-5-4 10-15,0 4 3 0,0 0 0 16,-9 0-43-16,9-4-9 15,5 4-2-15,-5-4 0 0,0 4 73 0,5 0 14 0,-14 0 4 0,9 0 0 0,5-4-52 16,-5 4-12-16,0 0 0 0,0 4 0 0,0 0 0 0,-4 0 0 16,4-4 0-16,4 0 0 0,-4 4 0 0,1-4 0 15,3 4 0-15,-4-4 0 0,0 0 0 0,0 0 0 16,1 4 0-16,3-4 0 0,-13 0 0 0,9 4 0 16,5-4 0-16,-5 0 0 0,-9 0 0 0,14 0 0 15,4 0 0-15,-4 0 0 0,-1 0 0 0,-4 0 0 16,5-4 0-16,-5 4 0 0,5-4 0 0,-14 4 0 15,0 0 0-15,0 0 0 0,9 4 23 0,0-4 1 16,0 4 1-16,0-4 0 0,0 4-40 0,5-4-8 16,-9 0-1-16,8 4-1 0,-4-4 50 0,0 4 11 0,5-4 1 15,-5 0 1-15,-9 0-27 0,14 0-11 0,-5 0 8 16,5 0-8-16,-1 0 0 0,-4 0 0 0,0 0 0 16,1 0 0-16,-1 0 0 0,-5-4 0 0,5 0 0 15,0 4 0-15,-4 0 0 0,4-4 8 0,-9 4-8 0,9 0 0 16,0 0 0-16,0 0 0 0,-9 0 0 0,10 0 0 15,-6 0 21-15,5 0-1 0,-4 0 0 0,4 0 0 16,-9 0-30-16,9 0-6 0,0 0-2 16,0 4 0-16,0-4 18 0,0 0 0 0,0 0 0 0,5 0 0 15,-9 0 0-15,8 4 8 0,-4-4-8 0,5 4 0 16,-5-4 8-16,0 0-8 0,5 4 0 0,0-4 0 0,-5 5 11 16,4-1-11-16,1-4 12 0,0 0-12 15,-5 0 8-15,0 0-8 0,5 0 0 0,-1 0 0 0,-4 0 9 16,5 0-9-16,0-4 0 0,-5 4 9 0,0 0-9 15,0 0 0-15,-4 0 0 0,8-5 8 0,-13 5-8 0,5 0 0 16,8 0 0-16,-3 0 0 0,-1-4 0 16,0 4 0-16,0 4 0 0,-9-4 0 0,0 0 0 0,9 0 0 15,5 0 0-15,-14 0 0 0,0 0 0 0,0 0 0 16,9 0 0-16,0 0 0 0,4 0 0 0,-3 0 0 16,-10 0 0-16,13 0 0 0,-4 0 0 0,5 0 0 15,0 0 0-15,-5 0 0 0,0 0 0 0,5 0 8 16,-1 0 0-16,-8 0 0 0,-5 0-8 0,13 0-11 15,-3 0 3-15,-1 0 0 0,-9 0 8 0,9-4 0 16,-9 4 0-16,9 0 0 0,4 0 0 0,-3 0 8 16,-10 0-8-16,0 0 11 0,4 0-11 0,-4 0 0 15,14 0 0-15,-5 0 0 0,0 4 0 0,-9-4 0 0,9 0-12 16,0 5 12-16,0-5 0 0,0 0 0 0,-9 0 12 0,10 0-4 16,3 0-8-16,-8 0-11 0,4-5 3 15,0 5 0-15,0 5 8 0,-9-5 11 0,5 0-3 0,4 0 0 16,-9 0-8-16,9 0 0 0,0 0 0 0,0 0 0 15,0 0 0-15,0 0 0 0,0 4 0 0,0-4 0 16,5 0 0-16,0 4 0 0,-5-4 9 0,5 4-9 16,-5-4 0-16,4 0 8 0,-4 0-8 0,1 0 0 15,-1 0 0-15,4 0 0 0,-4 0 0 0,1 0 0 16,-6 0 0-16,5 0 8 0,0 0-8 0,-9 0 0 0,0 0 0 16,9 4 0-16,0-4 0 0,1 0 0 0,-10 0 0 15,4 0 0-15,5 4 0 0,-9-4 0 0,0 0 0 0,9 0 0 16,0 0 0-16,1 0 0 0,-10 0 0 0,0 0 0 15,0 0 0-15,9 0 0 0,0 0 0 16,0 0 0-16,-9 0 0 0,9 0 0 0,-9 0 0 0,9 0 0 16,-9 0 0-16,9 4 0 0,-9-4 0 0,0 0 0 15,0 0 0-15,0 0 0 0,0 0 44 0,14 0 4 16,-5 0 0-16,-9 0 1 16,0 0-90-16,14 0-19 0,-5 0-3 0,-9 0-1 0,0 0 52 0,9 0 12 15,-9 0 0-15,0 0 0 0,9 0 0 0,-9 0 0 16,0 0 0-16,14 0 0 0,-1 4 0 0,-13-4 0 15,0 0 0-15,14 0 0 0,-14 0 0 0,9 4 0 16,-9-4 0-16,14 0 0 0,-14 0 0 0,0 0 0 16,9 0 0-16,-9 0 0 0,0 0 0 0,0 0 0 0,0 0 0 15,0 0 0-15,0 0 0 0,0 0 0 0,0 0 0 0,0 0 0 16,0 0 0-16,0 0 0 0,0 0 0 0,0 0 0 16,-9 4 0-16,4 0 0 0,-9 0 0 15,1-4-583-15,4 4-113 0</inkml:trace>
  <inkml:trace contextRef="#ctx0" brushRef="#br0" timeOffset="2427">0 838 172 0,'0'0'8'0,"0"0"1"0,0 8-9 0,5 4 0 16,-5 0 0-16,0 0 0 0,0 0 145 0,0 0 27 16,0 1 6-16,0-1 1 0,0 4-84 0,0-4-17 15,0 4-3-15,0 0-1 0,0 1-18 0,0-5-4 16,0 0-1-16,0 0 0 0,4 0 9 0,1 0 3 15,-5-12 0-15,-5 12 0 0,5 1-50 0,0-1-13 16,0 0 0-16,0-4 0 0,0 0 0 0,0 0 0 16,0 4 0-16,5-4 0 0,-10 5 49 0,5-1 5 0,0-12 1 15,0 8 0-15,0 4-37 0,0-12-7 0,0 8-2 0,0-8 0 16,5 8-9-16,-5 4 0 0,-5-4 0 0,5 0 0 16,0 5 0-16,5-5 0 0,-10 0 0 15,5 0 0-15,5 0 37 0,-5 4 6 0,0 0 1 16,0-4 0-16,4 4-28 0,-4-3-6 0,0-1-1 0,5 4 0 15,-5-4 2-15,4 0 0 0,-4 0 0 0,-4 0 0 16,4 0-11-16,-5 4 0 0,10-3 0 0,-5 3 0 16,-5-4 0-16,5 4 0 0,0-4 0 0,0 4 0 15,0 0 0-15,0 4 0 0,0-3 0 0,0-1 0 16,0 4 0-16,0-4 0 0,-4 0 0 0,4 0 0 16,4 0 0-16,-4 1 0 0,0 3 0 0,-4-4 0 15,4 0 0-15,0 4 0 0,0-4 0 0,0-3 0 16,0 3 36-16,0-12 6 0,0 12 1 0,0 4 0 0,0-16-30 15,0 8-5-15,0 4-8 0,-5 0 11 0,5-12-11 0,0 0 10 16,0 0-10-16,0 0 10 0,0 0-10 0,0 0 0 16,0 0 0-16,0 0 0 15,0 0-121-15,0 0-17 0,0 0-3 0,0 0-669 16</inkml:trace>
  <inkml:trace contextRef="#ctx0" brushRef="#br0" timeOffset="3416">14 1902 666 0,'0'0'29'0,"0"0"7"0,0 0-36 0,0 0 0 16,0 0 0-16,0 0 0 0,0 0 47 0,0 0 2 15,0 0 1-15,0 0 0 0,0 0-50 0,0 0 0 16,0 0-16-16,0 0 4 0,0 0 44 0,0 0 8 16,0 0 3-16,0 0 0 0,0 0-18 0,0 0-3 15,0 0-1-15,0 0 0 0,4 8-21 0,-4-8 0 16,0 0 0-16,0 0 0 0,0 0 48 0,0 0 6 15,0 8 1-15,0-8 0 0,0 0-37 0,0 0-7 16,5 12-2-16,-5-12 0 0,0 0-9 0,0 0 0 16,0 0 0-16,4 8 0 0,-4-8 0 0,0 0 0 15,0 0 0-15,0 0 0 0,0 0 33 0,9 9 5 0,-9-9 1 0,10 0 0 16,-1 4-12-16,-9-4-3 16,0 0 0-16,13 4 0 0,-4-4-24 0,1 4 0 15,-1-4 8-15,0 0-8 0,0 0 40 0,-9 0 5 0,0 0 2 0,9 4 0 16,0-4-31-16,0 0-7 0,0 0-1 15,0 4 0-15,-9-4 0 0,9 0-8 16,5 0 12-16,-5 0-4 0,0 4-8 0,0 0 0 0,1-4 0 0,-1 4 8 16,0-4-8-16,0 4 0 0,5-4 0 0,-5 0 0 15,0 0 0-15,0 0 0 0,0 0 0 16,0 0 0-16,5 0 0 0,-10 0 0 0,5 0 0 0,0 0 0 16,1 0 0-16,-1 0 0 0,0-4 0 0,0 4 0 15,-9 0 0-15,9 0 0 0,0 4 0 0,-4-4 0 16,4 0 0-16,-5 0 0 0,-4 0 0 0,9 4 0 15,-9-4 0-15,5 0 0 0,0 4 0 0,4 0 0 0,0 0 0 16,-5 0 0-16,5-4 0 0,-9 0 0 0,5 4 0 16,-5-4 0-16,9 0 0 0,0 4 0 0,0-4 0 15,-9 0 0-15,0 0 0 0,9 4 0 16,-9-4 0-16,9 0 0 0,-9 0 0 0,10 0 0 0,-1 0 0 0,-9 0 0 16,4 0 0-16,5 0 0 0,-9 0 0 0,9 0 0 15,5 0 0-15,-5 0 0 0,-9 0 0 0,0 0 0 16,0 0 0-16,9 0 0 0,0 0 0 0,1 0 0 15,-1 0 0-15,4 0 0 0,-4 4 0 16,1-4 0-16,-10 0 0 0,9 4 0 0,0 0 0 0,0 1 0 16,-9-5 0-16,4 4 0 0,5 0 0 0,1 0 0 15,-10-4 0-15,9 4 0 0,0-4 0 0,0 4 0 16,-9-4 0-16,9 4 0 0,-9-4 0 0,9 0 0 16,0 0 0-16,-9 0 0 0,5 0 0 0,-5 0 0 0,13-4 0 15,-13 4 0-15,10-4 18 0,-1 4 2 0,0 0 0 16,-9 0 0-16,0 0-32 0,13-4-7 0,-13 4-1 15,10 0 0-15,-10 0 20 0,0 0 0 16,0 0 0-16,9-4 0 0,-9 4 12 0,0 0 7 0,0 0 1 0,9 0 0 16,-9 0-46-1,0 0-9-15,0 0-1 0</inkml:trace>
  <inkml:trace contextRef="#ctx0" brushRef="#br0" timeOffset="4162">1024 2088 633 0,'0'0'56'0,"0"0"-44"0,0 0-12 0,0 0 0 15,0 0 83-15,9 0 14 16,-9 0 3-16,0 0 1 0,10-4-43 0,-1 4-9 0,-9 0-1 0,9 0-1 15,-9 0-15-15,13 0-4 0,-3 0 0 0,3 0 0 16,-4 0-28-16,-4 4 0 0,9-4 0 0,-1 4 0 16,-4 0 0-16,0-4 0 0,1 8 0 0,3-4 0 15,1 0 0-15,0-4 0 0,4 5 0 0,0-1 0 16,-4 0 0-16,4 0 0 0,-5-4 0 0,6 4 0 16,-1 0 57-16,0-4 6 0,-9 0 1 0,0 0 0 15,5 0-52-15,0 0-12 0,-1 0 0 0,1 0 0 16,0 0 0-16,-5 0 0 0,4 0 0 0,1 0 0 15,-5 0 12-15,0 0-1 0,5 0 0 0,-5 0 0 0,0 0-11 16,0 0-16-16,-4 0 4 0,4 0 1 0,0 0 23 16,-4 0 4-16,-1 0 0 0,5 0 1 0,-4 0-27 0,4-4-6 15,-5 4 0-15,5-4-1 16,1 4 17-16,-6 0 0 0,5 0 0 0,0 0 0 0,0 0 15 16,5 0 6-16,-5 0 2 0,0 0 0 0,0 0-11 0,1 0-1 15,3 0-1-15,-4 0 0 0,0 0 10 0,1 0 1 16,-6 0 1-16,5 0 0 0,-9 0-22 0,9 0 0 15,0 0 0-15,-4 0 8 0,4 0-8 0,-4 0 0 16,-5 0 0-16,13 0 0 0,-8 0 0 0,8 0 0 16,-3 0 0-16,-1 0 8 0,0 0-8 0,0 0 0 15,0 0 0-15,-4 0 8 0,4 0-8 0,4 0 11 16,-4 4-11-16,1 0 12 0,-1-4-4 0,-5 4 0 16,5-4 0-16,0 4 0 0,-4-4-8 0,9 0-14 15,-5 0 3-15,0 0 1 0,0 0 10 0,0 0 0 16,0 0 0-16,5 0 0 0,-1 0 0 0,-3 0 0 0,-1 0 0 15,4 0 0-15,-4 0 0 0,1 0 0 0,-1 4 0 16,0-4 0-16,-9 0 0 0,0 0 0 0,0 0 0 16,0 0-514-16,0 0-101 0</inkml:trace>
  <inkml:trace contextRef="#ctx0" brushRef="#br0" timeOffset="5147">2172 2076 759 0,'0'0'33'0,"0"0"8"0,0 0-33 0,0 0-8 15,0 0 0-15,0 0 0 0,0 0 79 0,4-8 13 16,-4 8 4-16,5-8 0 0,-1 0-48 0,1 0-10 16,-1 0-2-16,1-1 0 0,-5-3-36 0,0 4 0 15,5 0 0-15,-5 0 0 0,0 0 0 0,0 0 14 16,0 0-2-16,0 0 0 0,-5-4-12 0,5-1-16 16,0 5 3-16,0-4 1 0,0 0 12 0,0-4 0 15,0 4 0-15,-5 0 0 0,5-5 0 0,0 5 16 0,0-4-3 16,0 8-1-16,0-8-3 0,0 4-1 0,0-1 0 0,0-3 0 15,0 0 0-15,0 4 0 0,5-4 0 16,-5 4 0-16,0-1-8 0,0-3 12 0,0 4-12 0,5-4 12 16,-5 4 7-16,4 0 1 0,-4 0 1 15,0-1 0-15,0 1-7 0,5-4-2 0,-5 4 0 0,4 0 0 16,1-4-2-16,-5 3-1 0,0 1 0 0,0-4 0 16,0 4-9-16,0 0 0 0,0 0 0 0,0 0 0 15,0-1 0-15,0 1 0 0,0 0 0 0,4 0 0 16,-8 0 0-16,4 0 0 0,0 0 0 0,4-1 0 15,-4 1 0-15,0 4 0 0,5-4 0 0,-5 0 0 16,0 4 0-16,4 0 0 0,-4 0 0 0,5-4 0 16,-5-1 0-16,5 5 0 0,-5 0 0 0,0 0 0 0,4-4 0 15,-4 4 0-15,-4 0 0 0,4-4 0 0,0 4 11 16,0-5-3-16,0 5-8 0,0-4 12 0,-5 4-12 0,10-4-8 16,-5 4 8-16,-5-4-13 0,5 4 13 0,0-1 8 15,0-3 0-15,0 0-8 0,-5 0 0 0,5 0 0 16,5 4 0-16,-5-4 0 0,0 4 0 0,0-1 0 15,0 1-10-15,0 0 10 0,5 0 0 0,-5 0 0 16,-5 0 9-16,5 0-1 0,5 0-8 0,-5 4-10 16,0-4 10-16,4 0-13 0,-4 8 13 0,0-8 0 15,0-5 0-15,5 5 0 0,-5 0 0 0,4 0 0 16,-4 0 0-16,0 0 0 0,0-4 0 0,0 4 0 16,0 0 0-16,0 4 0 0,0-5 0 0,0 1 8 15,0 0 0-15,0 8-8 0,0-12 0 0,0 12 0 16,0-8-10-16,0 0 10 0,0 8 0 0,0-8 0 0,0 8 9 15,0-8-1-15,5-4-8 0,-5 3-10 0,-5 1 10 16,5 8-13-16,0-12 13 0,0 4 0 0,0 8 0 0,0-8 0 16,-4 0 0-16,4 0 8 0,4 0 0 0,-4-4-8 15,-4 4 0-15,4-5 0 0,0 9-10 0,0-4 10 16,0-4 0-16,0 4 0 0,0 0 9 0,0 0-1 16,0-4-8-16,0 4 0 0,0 0 0 0,0-1 0 15,0 1 0-15,-5 0-10 0,1 0 10 0,4 0-13 16,4 0 13-16,-4 0 8 0,-4 0 0 0,4 0-8 15,0 0 0-15,0-1 0 0,0 1 0 0,0 0 0 16,0-4 0-16,4 4 0 0,-4 0-10 0,-4 0 10 0,4 0 0 16,0 8 16-16,0 0 0 0,0-8-1 0,0 0-15 15,0 8 0-15,0-8 0 0,0 8 0 0,0-9-9 0,0 9-5 16,0 0-1-16,0 0 0 0,0-8 24 0,0 0 5 16,0 0 1-16,0 0 0 0,0 8-24 0,4-8-5 15,-4 0-1-15,0 8 0 0,0 0 24 0,0 0 5 16,0 0 1-16,0-4 0 0,0-4-24 0,0 8-5 15,0 0-1-15,0 0 0 0,0 0 15 0,0-8 0 16,5 4 0-16,-5 4-447 16,-5-9-86-16</inkml:trace>
</inkml:ink>
</file>

<file path=ppt/ink/ink3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8:42.402"/>
    </inkml:context>
    <inkml:brush xml:id="br0">
      <inkml:brushProperty name="width" value="0.05" units="cm"/>
      <inkml:brushProperty name="height" value="0.05" units="cm"/>
      <inkml:brushProperty name="color" value="#177D36"/>
      <inkml:brushProperty name="fitToCurve" value="1"/>
    </inkml:brush>
  </inkml:definitions>
  <inkml:trace contextRef="#ctx0" brushRef="#br0">0 0 957 0,'0'0'42'0,"0"0"10"0,0 0-42 0,0 0-10 0,0 0 0 15,0 0 0-15,0 0 94 0,-4 8 17 0,-1-4 3 16,5-4 1-16,0 0-18 0,0 0-3 16,0 8-1-16,0-8 0 0,0 0-17 0,0 0-3 0,0 0-1 0,0 0 0 15,0 0-27-15,0 0-5 0,0 8-2 0,0-8 0 16,0 8-13-16,0-8-2 0,0 0-1 0,0 0 0 15,0 0-4-15,0 0-1 0,9 4 0 0,-9-4 0 16,0 0-6-16,0 0-2 0,14 8 0 0,-14-8 0 16,0 0-9-16,13 4 0 0,1 0 0 0,0 0 8 15,-1-4-8-15,1 5 0 0,-14-5 0 0,0 0 0 16,14 0 0-16,-1 4 0 0,-3-4 0 0,-10 0 0 16,0 0 0-16,13 0 0 0,-13 0 0 0,14 0 0 15,-1 4-16 1,-3-4-9-16,3 0-2 0,1 4 0 0,0-4 27 0,-5 4 0 0,9-4 0 0,-4 0 0 15,-5 0 20-15,0 0 8 0,4 0 3 0,1 4 0 16,0-4-50-16,-5 4-9 16,5 0-3-16,-5 0 0 0,0-4 31 0,0 4 0 0,4-4 0 0,-3 4 0 15,-1 0 0-15,4-4 0 0,-8 0 0 0,9 4 0 0,-10-4 0 0,5 4 0 16,0-4 0-16,0 0 0 0,1 4 0 0,-1-4 0 16,0 4 0-16,0 0 0 0,-5-4 0 0,1 0 0 15,9 0 0-15,-5 4 0 0,0-4 0 0,-5 0 0 16,5 0 0-16,1 0 0 0,-1 4 19 0,0-4 9 15,0 4 3-15,0 0 0 16,0-4-50-16,0 4-9 0,-9-4-3 0,14 0 0 0,-5 5 31 0,5-5 0 16,-14 0 0-16,9 4 0 0,4-4 0 0,-3 4 0 15,3-4 0-15,-4 4 0 0,5-4 0 16,-5 0 0-16,5 4 0 0,-1-4 0 0,-4 0 16 0,1 0 8 16,-10 0 3-16,9 0 0 15,0-4-43-15,4 4-9 0,1 0-2 0,-5 0 0 0,-9 0 27 16,0 0 0-16,0 0 0 0,14 4 0 0,4-4 0 0,-9 0 0 0,5 4 0 0,4 0 0 15,-4-4 0-15,-1 0 0 0,-4 4 0 16,5-4 0-16,0 4 0 0,-1 0 0 0,-3-4 0 0,3 0 0 16,1 0 0-16,-5 0 0 0,5 0 0 0,-1 0 0 15,-4 0 0-15,5 4 0 0,0-4 0 0,-5 4 0 16,4-4 20-16,1 0 8 0,4 0 3 0,-4 0 0 16,-5 0-50-16,0 0-9 15,5 0-3-15,0 0 0 0,-5 0 31 0,4 0 0 0,-4 4 0 0,5 0 0 16,-5-4 0-16,5 4 0 0,-1-4 0 0,-3 0 0 0,8 4 0 15,-5-4 0-15,-3 4 0 16,3-4 0-16,1 0 0 0,0 4 0 0,-1 0 0 0,1 0 0 16,0-4 0-16,4 4 0 0,-5 1 0 0,6-5 0 0,-6 0 22 15,1 4 10-15,0-4 3 0,-1 0 0 0,5 4-27 0,1 0-8 16,-1 0 0 0,0-4 0-16,0 4 8 0,1-4-8 0,-6 4 0 0,1 0 0 0,4-4 27 0,5 0-2 15,-10 0 0-15,6 4 0 0,-1-4-25 0,-4 4 0 16,-1 0 0-16,5-4 0 0,-4 0 0 0,0 0 0 15,4 4 0-15,-4 0 0 0,-1-4 0 0,5 4 0 16,-4 0 0-16,4 0 0 0,1 0 0 0,-6 0 0 16,5 0 0-16,1 0 0 0,-1 0 0 0,0 1 0 15,0-1 0-15,0 4 0 0,1-4 0 0,-1 0 0 0,5 0 0 16,-5 0 0-16,5 0 0 0,-1-4 0 16,-3 4 0-16,3-4 0 0,1 0 0 0,-5 0 0 15,-4 0 0-15,0 4 0 0,-1-4-12 0,6 4-8 0,3-4-2 16,-3 0 0-16,-1 0 35 0,4 0 7 0,-3 0 2 15,-1 0 0-15,5-4-22 0,-5 4 0 0,-4 0 0 16,4 0 0-16,0 0 0 0,0 0 0 0,0 0 0 0,-4 0 0 16,4 4 0-16,0-4 0 0,-4 4 0 0,4 0 0 15,1 0-9-15,-6-4-7 0,5 4 0 0,1 0-1 16,-1 0 27-16,0 0 6 0,5-4 0 0,0 4 1 16,-5 0-17-16,5 0 0 0,-1 1 0 0,6-1 0 15,-10-4 0-15,0 4 0 0,5 0 0 0,0 0 0 16,-1-4 0-16,-3 0 0 0,-1 0 0 0,0 4 0 15,5-4-12-15,0 0-5 0,-10 0-2 0,1 0 0 16,4 4 31-16,0-4 5 0,-4 0 2 0,0 0 0 0,4 0-19 16,-5-4 0-16,6 4 0 0,-6 0 0 0,6 0 0 15,-6 0 0-15,5 0 0 0,1 0 0 0,-1 0 0 16,0 0 0-16,0 0 0 0,0 0 0 0,5 0 0 16,-5 0 0-16,5 0 0 0,-5 0 0 0,5 4-12 15,0-4-5-15,0 0-2 0,-1 0 0 0,6 4 31 0,-10-4 5 16,0-4 2-16,0 4 0 0,1 0-19 0,-6 0 0 15,1 0 0-15,0 0 0 0,-1 0-12 0,5 0-5 16,1 0-2-16,-1 0 0 0,0 0 31 0,-4 0 5 16,4-4 2-16,-4 4 0 0,4 0-19 0,-4 4 0 15,4-4 0-15,0 0 0 0,-4 0 0 0,4 0 0 16,-5 0 0-16,10 0 0 0,-9 0 0 0,4 0 0 16,-4 0 0-16,4 0 0 0,0 0 0 0,0 0 0 15,-4 0 0-15,4 0 0 0,0 0 0 0,-4 0 0 16,4 0 0-16,5 4 0 0,-5-4 0 0,1 0 0 0,-1 0 0 15,0 4 0-15,0-4 0 0,-4 0 0 0,4 0 0 0,0 4 0 16,-9-4 0-16,5 0 0 0,0 0 0 16,4-4 0-16,-4 4-12 0,-1 4-5 0,1-4-2 0,4 0 0 15,0 0 31-15,0 4 5 0,1-4 2 0,-1 0 0 16,0 0-19-16,0 0 0 0,-4-4 0 0,4 4 0 16,-4 0 0-16,4-4 0 0,-4 4 0 0,4 0 0 15,-4 0 0-15,-1 0 0 16,5 0 0-16,1 0 0 0,-6 0 0 0,6 0 0 0,-6 0 0 0,5 0 0 15,1 0 0-15,-1 0 0 0,-5 0 0 0,6 0 0 16,-1 0 0-16,5 0 0 0,-5 0 0 0,0 0 0 16,0 0-12-16,1 0-5 0,-1 4-2 0,0-4 0 0,-4 0 19 15,4-4 0-15,-5 4 0 0,6 0 0 0,-1 0 12 0,5 0 5 16,-5-4 2-16,0 4 0 0,5-4-31 0,-5 4-5 16,0 0-2-16,0 0 0 15,1 0 31-15,-6 0 5 0,6 0 2 0,-1 0 0 0,-5 0-19 0,6 0 0 16,-1 0 0-16,0 0 0 0,0-4 0 0,-4 4 0 15,4-4 0-15,-4 4 0 0,4 0 0 0,0-4 0 16,5 4 0-16,-5 0 0 0,0 0 0 0,1 0 0 16,3 0 0-16,1 0 0 0,-5 0 0 0,5 0 0 15,0 0 0-15,0 0 0 0,-1-4-10 0,1 0-6 16,-5 4 0-16,1 0-1 0,-1 0 17 0,5-4 0 16,-5 4-8-16,5 0 8 0,-5 0 0 0,5 0 0 0,-5-5 0 0,5 5 0 15,-5 0 12-15,4-4 5 16,-3 4 2-16,-1 0 0 0,0 0-19 0,5 0 0 0,-5-4 0 15,0 4 0-15,1 4 0 0,3-4 0 0,-4 0 0 0,5 0 0 16,-5 0 0-16,5 0 0 0,0 0 0 0,0 0 0 16,0 4 0-16,-1-4 0 0,1 0 0 0,0 5 0 15,0-5-10-15,-1 0-6 16,1 0 0-16,-5 0-1 0,-4 0 17 0,4 0 0 0,5-5-8 0,-5 5 8 16,5 0 0-16,-5-4 0 0,9 4 0 0,-8-4 0 15,3 4 0-15,1 0 0 0,-5 0 0 0,1 0 0 16,-1 0 16-16,0 0 1 0,5 0 0 0,-5 0 0 15,5 0-17-15,-5 4 0 0,0-4 0 0,5 0 0 16,-5 0 0-16,0 0 0 0,1 0 0 0,-1 4 0 0,5 1-13 16,-5-1-7-16,0-4 0 0,5 4-1 15,-5-4 33-15,5 4 8 0,0 0 0 0,-1-4 1 0,1 0-21 16,0 0 0-16,-5 0 0 0,5 0 0 0,-5 0 0 16,5 0 0-16,0 0 0 0,-1 0 0 0,6 0-11 15,-1 0-6-15,0 0-2 16,-4 0 0-16,0 4 31 0,0-4 5 0,-1 4 2 0,-4-4 0 15,1 0-19-15,3 4 0 0,-3 0 0 0,-1 0 0 0,0-4 0 0,0 4 0 16,5 0 0-16,0 0 0 16,-5 0-13-16,5 0-7 0,-5 0 0 0,9 0-1 0,-8-4 33 0,3 4 8 15,1 0 0-15,0 0 1 0,4 0-30 0,-9 1-7 16,1-5 0-16,3 0-1 0,1 0 17 0,4 0 0 16,-8 4-8-16,8-4 8 0,-4-4 0 0,4 8 0 15,-4-4 0-15,0 0 0 0,-1 4 12 0,1-4 5 16,-5 0 2-16,5 0 0 0,-5 0-19 0,1 0 0 0,-1 0 0 15,0 4 0-15,0 0 0 0,0 0 0 0,1-4 0 16,-1 0 0-16,-5 0 0 0,6 0 0 0,-1 4 0 16,5-4 0-16,-1-4-13 0,1 8-7 0,-5-4 0 15,1 4-1-15,3 0 33 16,-3-4 8-16,3 0 0 0,6 4 1 0,-6-4-32 0,1-4-6 0,-5 8-2 16,5-4 0-16,0 4 31 0,0-4 5 0,-1 0 2 0,-3 0 0 15,3 4-31-15,-3-4-5 0,-1-4-2 0,0 4 0 16,5 0 31-16,-5 4 5 0,0 0 2 0,-4 0 0 15,4-4-29-15,0 4-6 0,1 0 0 0,-1 0-1 16,0-4 17-16,0 4 0 0,0-4 0 0,5 0 0 16,-5 4 0-16,5 0 0 0,-5-4 0 15,5 0 0-15,0-4 0 0,0 0 0 0,-1 4 0 0,6 0 0 0,-10 4 0 16,5-4 0-16,-5 0-8 0,-4 4 8 16,4 0 0-16,0 1 0 0,5-1 0 0,-1-4 0 15,-8 4 0-15,4 0 0 0,5-4 0 0,-5 4 0 0,1-4 0 0,-6 4 0 16,1 0 0-16,4-4 0 0,-4 0 0 0,-1 4 0 15,6 0 0-15,-6 0 0 16,-4-4 0-16,5 0 0 0,0 0-8 0,-1 4 8 0,1-4 0 0,4 4 0 16,-4-4 0-16,0 0 0 0,-1 4 0 0,1 0 0 15,4 0 0-15,0-4 0 0,-4 0 0 0,4 0 0 16,-4 0 0-16,4 4 0 0,-4 0 0 0,4-4 0 16,-4 4 0-16,4-4 9 0,-5 4-9 0,6-4 0 0,-1 0-10 15,-5 4 10 1,6-4 0-16,-6 0 0 0,6 4 0 0,-6 1 0 15,1-1 0-15,4 0 0 0,0 0 0 0,1-4 0 0,-1 4 0 0,-5 0 0 0,1-4 0 16,0 4 0-16,4-4 0 0,-9 0 0 0,5 4 0 16,-1-4 0-16,1 4 0 15,0-4 0-15,-1 4 0 0,-4-4 0 0,5 0 0 0,-5 4 0 16,5-4 0-16,-5 0 0 0,5 0 0 0,-1 4 0 0,-4-4 0 0,5 4 0 16,-5-4 0-16,5 0 0 0,-5 4 0 15,5 0 0-15,-5-4 0 0,4 4 0 0,-4-4 0 0,5 0 0 16,0 0 0-16,-1 4 0 0,-4 0 0 0,1-4 0 15,-1 0-9-15,-9 0-3 0,0 0 0 0,9 0 0 16,-9 0-46-16,0 0-10 16,0 0-1-16,0 0-571 0,0 0-115 0</inkml:trace>
</inkml:ink>
</file>

<file path=ppt/ink/ink3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38:46.034"/>
    </inkml:context>
    <inkml:brush xml:id="br0">
      <inkml:brushProperty name="width" value="0.05" units="cm"/>
      <inkml:brushProperty name="height" value="0.05" units="cm"/>
      <inkml:brushProperty name="color" value="#177D36"/>
      <inkml:brushProperty name="fitToCurve" value="1"/>
    </inkml:brush>
  </inkml:definitions>
  <inkml:trace contextRef="#ctx0" brushRef="#br0">0 983 288 0,'14'0'25'0,"-5"0"-25"16,0 0 0-16,-9 0 0 15,0 0 102-15,0 0 15 0,0 0 3 0,0 0 1 0,-9-8-50 0,9 8-11 16,13-4-1-16,-4 0-1 0,-9 4-23 0,0 0-5 16,14-4-1-16,-5 0 0 0,0 0 21 0,5 4 4 15,-5-4 1-15,5 0 0 0,4 4-37 0,-4-4-7 0,-10 0-2 16,10 4 0-16,0-4-9 0,-1 4 0 0,-13 0 0 15,9-4 0-15,5 0 53 0,-5 4 9 0,0-9 2 0,-9 9 0 16,0 0-52-16,14 0-12 0,-5-4 0 0,0 4 0 16,-9 0 0-16,0 0 0 0,14-4 0 0,-1 0 0 15,-13 4 0-15,0 0 0 0,9-4 0 0,1 0 0 16,-1 0 0-16,0 0 0 0,0 0 0 0,5 4 0 16,-5-4 0-16,4 4 0 0,-13 0 0 0,14-4 0 15,0 0 54-15,-1 0 8 0,-13 4 2 0,9-4 0 16,5 4-64-16,-5 0 0 0,-9 0-9 0,9-4 0 15,5 0 9-15,-5 4 0 0,5-4 0 0,-14 4 0 16,0 0 0-16,9 0 9 0,9 0-1 0,-9-4-8 16,-9 4 8-16,0 0-8 0,18 0 0 0,-4-4 0 15,-14 4 0-15,9 0 0 0,5-4 0 0,4 0 0 16,0 4 0-16,-4-5 0 0,-5 1 0 0,9 4 0 16,5-4 0-16,-5 4 0 0,-18 0 0 0,0 0 0 0,14-4 23 15,-1 0-3-15,-13 4 0 0,10-4 0 0,-1 0-32 16,4 0-6-16,-4 0-2 0,1 0 0 0,-10 4 20 0,13-8 0 15,5 4 0-15,-4 0 0 0,-14 4 0 0,9-4 0 16,14 0 0-16,-9 0 0 0,-5 4 0 0,4-4 0 16,6-4 0-16,-1 8 0 0,-5-9 18 0,-3 9 7 15,3-4 2-15,1 4 0 0,4-4-27 0,-4 4 0 16,-5 0 0-16,0 0 0 0,9 0 8 0,-4 0-8 16,-1-4 8-16,-3 4-8 0,-1 0 0 0,4-4 0 15,1 4 0-15,0-4 0 0,-10 4 0 0,10-4 0 16,-1 4 0-16,1-4 0 0,-9 4 0 0,8-4 0 15,6 4 0-15,-1 0 0 0,-9-4 0 0,9 4 0 16,5-4 0-16,-5 4 0 16,5 0-24-16,-9 0-4 0,-1 0-1 0,5 0 0 0,10 0 46 0,-10-4 10 0,-18 4 1 0,23 0 1 15,-1-4-29-15,1 0 0 0,-9 4 0 0,4 0 0 16,0 0 0-16,0 0 0 0,5 0 0 0,-5-4 0 16,-4 0 8-16,4 4-8 0,1 0 0 0,-6 0 0 15,5-4 0-15,-4 4 0 0,4-4 0 0,0 4 0 16,-4-4 0-16,4 4 0 0,1 0 0 0,-6 0 0 15,5 0 0-15,-4-4 0 0,9 4 0 0,-9-4 0 16,4 4 0-16,-5 0 0 16,1 0 0-16,4 0 0 0,0 0 0 0,-4 0 0 0,4 0 0 0,-4 0 0 15,4 0 0-15,5-5 0 0,-5 5 0 0,0 0 0 0,1-4 0 16,-6 4 0-16,5 0 0 0,1-4 0 0,3 4 0 16,-3 0 0-16,-1 0 0 0,0 0 0 0,0-4 0 0,1 4 0 15,-6 0 0-15,5-4 0 0,1 4 0 0,-6-4 0 16,5 0 0-16,-4 0 0 15,0 4 0-15,-1 0 0 0,6-4 0 0,-6 4 0 0,1 0 0 16,0 0 0-16,-1-4 0 0,1 4 0 0,0 0 0 0,-1-4 0 16,1 4 0-16,0 0 0 0,-1-4 0 15,1 4 0-15,0 0 0 0,-1 0 0 16,1 0 0-16,0 0 0 0,4 0 0 0,-5 0 0 0,6-4 0 0,-1 8 0 16,0-4 0-16,0 0 0 0,0-4 0 0,1 4 0 15,-6 0 0-15,1 0 0 0,4-4 0 0,0 4 0 16,-4-4 0-16,4 4 0 0,-9 0 0 0,10 0 0 15,-6 0 0-15,1 0 0 0,4-4 0 0,-4 4 0 0,4-4 0 16,-4 4 0-16,4-4 0 0,-4 4 0 0,4-4 0 16,-5 4 0-16,6-4 0 0,-6 4 0 0,1-4 0 15,0 4 0-15,-1-4 0 0,1 4 0 0,0 0 0 16,4-5 0-16,-9 1 0 0,9 4 0 0,-4 0 0 16,-1 0 0-16,-3 0 0 0,8 0 0 0,-5-4 0 0,6 4 0 15,-1 0 0-15,0 0 0 0,0 0 0 0,0 0 0 16,-4-4 0-16,4 0 0 0,1 4 0 0,-1 0 0 15,0-4 0-15,5 4 0 0,-5 0 0 0,5 0 0 16,-5-4 0-16,0 4 0 16,-4-4 0-16,-1 4 0 0,-3-4 0 0,3 4 0 0,1-4 0 0,-1 4 0 15,6-4 0-15,-6 4 0 0,1-4 0 0,4 4 0 16,-4-4 0-16,0 4 0 0,-1-4 0 0,5 4 0 16,-8-4 0-16,8 4 0 0,-5-4 0 0,1 4 0 0,0-4 0 15,-1 4 0-15,-4 0 0 16,5-4 0-16,0 4 0 0,4-4 0 0,-4 4 0 0,-1-4 0 0,1 4 12 15,0 0-3-15,-1 0-1 0,6 0 0 0,-6 0-8 16,1 0 0-16,-1 0 0 0,1 0 0 0,0 0 0 0,-1 0 0 16,1 0 0-16,4 0 0 0,-4 0 0 0,0 0-11 15,4 0 11-15,-4 0-8 0,-1 0 8 0,1 0 0 16,4-4 0-16,0 4 0 0,-4-5 0 0,-5 5 0 16,-9 0 0-16,14-4 0 0,4 4 0 0,-4 0 0 15,-1-4 0-15,5 4-8 0,1-4 8 0,-1 4 0 16,-5-4 0-16,6 4 0 0,-1-4 0 0,0 4 0 15,-4 0 0-15,-1-4 0 16,1 4 0-16,4 0 0 0,-4 0 0 0,4 0 0 0,-4 0 0 0,0-4 11 16,4 4-3-16,-5 0 0 0,1 0-8 0,0 4 0 0,-1-4 0 15,6 0 0-15,-6 0 0 0,1 0 0 0,4 0 0 16,-4 0 0-16,-1-4 0 0,6 4 0 0,-6-4 0 16,5 4-11-16,-4 0 11 15,4 0 0-15,-4-4 0 0,4 4 0 0,0 0 0 0,1 0 0 0,-1 0 0 0,0 0-8 16,0 0 8-16,-4 0 0 0,-5 0 0 0,5 0 0 15,-1 0 0-15,6 0 0 0,-1 0 0 0,0 0 0 16,0 0 0-16,0 0 0 0,1 0 0 0,-1 0 0 16,-4 0 0-16,4 0 0 0,0-4 0 0,0 4 0 15,0 0 0-15,-4 0 0 0,4 0 0 0,0 0 0 16,-4-4 0-16,4 4 0 0,-4 0 0 0,0 0 0 16,4-4 0-16,0 4 0 0,0 0 0 0,0 0 0 0,-4 0 0 15,4 0 0-15,1 0 0 0,-1 0 0 0,0 0 0 16,0 0 0-16,0-4 0 0,1 4 0 0,-1 0 0 15,0-4 0-15,0 4 0 0,5-4 0 0,-5 8 0 16,0-4 0-16,1 0 0 0,-1 0 0 0,0-4 0 0,0 4 0 16,5 0 0-16,-5 0 0 0,0 0 0 0,1 0 0 15,-1 0 0-15,0-4 0 0,0 4 0 0,-4-4 0 16,4 4 0-16,0 4 0 0,-4-8 0 0,4 4 0 16,-4 0 0-16,-5 0 0 0,9 0 8 0,-4 0-8 15,0 0 8-15,4 4-8 0,-9-4 0 0,5 0 0 16,-1-4 0-16,1 4 0 0,-1 0 0 0,1 0 0 15,0 0 0-15,4 0-8 0,-4 0 8 0,-1-4 0 16,6 4 0-16,-6 0 0 0,5 0 0 0,-4 0 0 0,4-4 0 16,1 4 0-16,-6 0 0 0,5 0 0 0,-4 0 0 0,4-4 0 15,0 4 0-15,1 0-8 16,-10 0 8-16,0-5-8 0,9 5 8 0,-4-4 0 0,-1 4 0 0,1-4 0 16,0 4 0-1,4 0 0-15,0-4 0 0,-4 4 0 0,-1 0 0 0,1 0 0 0,4-4 0 0,-4 4 0 16,0 0 9-16,-1 0-9 0,6-4 12 0,-6 4-12 15,1-4 0-15,-1 4 0 0,1-4 0 0,0 4 0 16,-1-4 0-16,6 4 0 0,-6 0 0 0,1-4 0 16,0 0 0-16,-1 4 0 0,1 0-12 0,4 0 3 15,-4-4 9-15,-1 0 11 0,6 4-3 0,-6 0 0 16,1-4-8-16,4 4-11 0,0 0 3 0,-4 0 0 16,4 0 8-16,1 0 0 0,-1-4 0 0,-5 4 0 15,6 0 0-15,-1 0 0 0,0 0 0 0,-4 0 0 0,-5 0 0 16,4 0 0-16,1 0 0 0,4 0 0 0,1-4 0 15,-6 4 0-15,10-4 0 0,-5 4 0 16,0-4-27-16,1 0-3 0,-1 0-1 16,-5 4 0-16,6-4 31 0,-1 0 0 0,0 4 0 0,-4-5 0 0,4 1 19 0,-4 0 9 15,-1 0 3-15,5 4 0 0,-4-4-19 0,0 4-3 16,-1-4-1-16,1 4 0 0,0-4-8 0,-1 4 0 16,6 0 0-16,-6 0 0 0,1-4 0 0,0 4 0 15,4 0 0-15,-4-4-11 0,4 4 11 0,-5-4-8 16,6 4 8-16,3 0-8 0,-3-4 8 0,-1 0 0 15,0 4 0-15,0-4 0 0,5 0 0 0,-5 0 0 0,0 4 0 16,-4-4 0-16,0 0 0 0,-1 0 0 16,6 4 0-16,-6-4 0 0,5 0 0 0,1 4 0 0,3-4 0 15,-3-1 0-15,-1 1 0 0,0 0 0 16,0 0 0-16,-4 0 0 0,9 0 0 0,-10 4 0 0,6-4 0 16,-6 4 0-16,5 0 0 0,-4-4 11 0,4 4-3 15,1 0 0-15,-6 0-8 0,1 0 0 0,-1-4 0 0,1 4 0 16,0 0 0-16,4-4 0 0,-9 8 0 0,9-4 0 15,-4 0 0-15,4-4 0 0,-4 4 0 0,0 0 0 16,-1 4 0-16,1-4 0 0,4 0 0 0,5 0-11 16,-5 0 11-16,-4 0 0 0,4 0 0 0,0 0-8 15,0 0 8-15,-4-4 0 0,0 4 0 0,4-4 0 16,5 4 0-16,-5-4 0 0,-5 4 0 0,1-4 0 16,4 0 0-16,1 4 0 0,-6 0 0 0,1 0 0 15,4-4 0-15,-4 4 0 0,-1-4 0 0,1 4 0 0,4-4 0 16,-4 0 0-16,0 0 0 0,-1 0 0 0,1 0 0 15,0 4 8-15,-1-5-8 0,5 5 11 0,-4-4-11 16,0 0 0-16,-1 4 0 0,6 0 0 0,-6-4 0 16,1 4 0-16,0 0 0 0,-1 0 0 0,5 0 0 0,-4 0 0 15,0 0 0-15,-1 0 0 0,1 0 0 0,4 4 0 16,-4-4 0-16,4 0 0 0,0 0 0 0,-4 0 0 16,4 0-12-16,0 0 12 0,1-4 0 0,-1 4 0 15,0 0 0-15,-9 0 0 0,-9 0 0 0,14-4 0 16,4 4 0-16,0 0 0 0,-4-4 0 0,0 4 0 15,-1-4 0-15,1 4 0 0,4-4 0 0,-4 0 0 16,4 0 0-16,-4 4 0 0,-1 0 0 0,1-4 0 16,-5 4 0-16,5 0 0 0,-1-4 0 0,1 4 0 15,0-4 0-15,-5 4 0 0,4 0 0 0,1 0 0 0,0 0 0 16,-1 0 0-16,1 0 0 0,-5-4 0 0,5 0 0 16,-5 4 0-16,5 0 0 0,-1 0 0 0,1 0 0 15,0 0 0-15,-1 0 0 0,-4 0 0 0,5 0 0 0,0 0 0 16,-5 0 0-16,4 0 8 0,1 0-8 15,0 0 0-15,-1 0 0 0,-3 0 0 0,3 0 0 0,5 0 0 16,-4 0 0-16,0 0 0 0,-1 0-11 0,1 0 11 16,0 0 0-16,-1 0 0 0,6-4 0 0,-10 4 0 15,0-4 0-15,4 4 0 0,1 0 0 0,0 0 0 16,4 0 0-16,-4-4 0 0,-1 4 0 16,6 0 0-16,-6-4 0 0,1 4 0 0,4 0 0 0,-4 0 0 15,4-4 0-15,-4 4 0 0,-1 0 0 0,1-4 8 16,0 4-8-16,-1-5 0 0,1 5 8 0,0-4-8 15,4 4 0-15,-5-4 8 0,1 0-8 0,0 4 0 0,-5 0 0 16,4-4 8-16,1 4-8 0,0 0 0 0,-5-4 0 16,5 4 0-16,-5 0 0 0,0-4 0 0,0 4 0 0,5-8 0 15,-1 8 0-15,1-4 0 16,-1 0 0-16,-3 4 0 0,3-4 0 0,1 4 0 0,-5-4 0 0,0 0 0 16,0 4 0-16,5-4 0 0,0 4 0 0,-5-4 9 15,4 4-9-15,-4 0 0 0,-9 0 8 0,10 0-8 16,-10 0 0-16,9 0 0 0,-9 0 0 0,13 0 8 15,-13 0-8-15,5 0 0 0,-5 0-9 0,14 0-9 16,-14 0-2-16,0 0 0 16,4 0-36-16,-4 0-8 0,14 0-2 0,-14 0-686 0</inkml:trace>
</inkml:ink>
</file>

<file path=ppt/ink/ink3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5:40:19.023"/>
    </inkml:context>
    <inkml:brush xml:id="br0">
      <inkml:brushProperty name="width" value="0.05" units="cm"/>
      <inkml:brushProperty name="height" value="0.05" units="cm"/>
      <inkml:brushProperty name="fitToCurve" value="1"/>
    </inkml:brush>
  </inkml:definitions>
  <inkml:trace contextRef="#ctx0" brushRef="#br0">20 258 806 0,'0'0'72'0,"0"0"-58"15,0 0-14-15,0 0 0 0,0 0 170 0,0 0 31 16,0 0 7-16,0 0 0 0,0 0-83 0,0 0-17 0,0 0-3 15,0 0-1-15,0 0-58 0,0 34-12 0,-10-9-2 0,10 9-1 16,0-9-4-16,-9 9-1 0,9 9 0 16,9-10 0-16,-18 10 11 0,18 8 3 0,1-9 0 0,-1 17 0 15,-9-8-2-15,10 8 0 0,-10-25 0 0,19 17 0 16,-19 17-30-16,9-9-8 0,1 0 0 0,-1 0 0 16,1-8 28-16,-10 0 4 0,9 0 0 15,-9-9 1-15,0 1-33 0,0-10 0 0,10-7 0 0,0-1 0 16,-10-8-29-1,0-17-10-15,0 0-1 0,0 0-1 0,0 0-227 0,0 0-44 0,9-42-10 16,-9 42-2-16</inkml:trace>
  <inkml:trace contextRef="#ctx0" brushRef="#br0" timeOffset="307">239 105 460 0,'0'0'20'0,"9"-8"5"0,-9 8-25 0,0 0 0 16,19-8 0-16,-19 8 0 0,19-9 106 0,-9 1 16 15,9-9 3-15,-19 17 1 0,0 0-36 0,0 0-7 16,19 0-2-16,-19 0 0 0,19 17 0 0,-9-9 0 16,9 17 0-16,-10-8 0 0,1 9 35 0,-10 8 8 15,9 0 0-15,1 8 1 0,-10 0-46 0,9 1-10 16,1 7-1-16,-1-7-1 0,-9 16-23 0,10-8-4 15,-10 8 0-15,0 0-1 0,9-8-12 0,1 0-3 16,-10 0 0-16,0-9 0 0,0 0-12 0,9 9-4 16,-9 0 0-16,0-9 0 0,-9 1 4 0,9-10 0 0,9 1 0 15,-9-8 0-15,0-1-12 0,0 1 0 0,0-10 0 16,0-16 0 0,0 0-132-16,0 0-21 0,0 0-5 0,0 0-786 0</inkml:trace>
  <inkml:trace contextRef="#ctx0" brushRef="#br0" timeOffset="810">125 232 867 0,'0'0'38'0,"0"0"9"0,9-16-38 0,1-10-9 15,-1 1 0-15,-9 8 0 0,0 17 40 0,10-17 5 16,9-9 2-16,-10 10 0 0,-9 16 13 0,19-17 4 15,0 8 0-15,10-8 0 0,-29 17-56 0,9-8-8 16,-9 8 0-16,38-9-10 0,-9 1 63 0,9 8 13 16,0-9 2-16,0 1 1 0,-9 8 27 0,19 0 4 15,-10 0 2-15,9 0 0 0,-9 0-15 0,10 17-3 16,-19-9-1-16,18 9 0 0,-18 0-29 0,9 0-6 16,-10 0 0-16,-8 0-1 0,-1 0-15 0,-10 8-4 15,-9-25 0-15,0 34 0 0,0-8-13 0,-9 7-3 16,-1-7-1-16,1 8 0 0,-11 0-11 0,-8-9 0 15,9 0 0-15,-19 1 0 0,0 8 0 0,0-9 0 16,9 17 0-16,-19-16 0 0,1 8-15 0,9-9 2 16,0-8 0-16,9 0 0 0,10-9 21 0,0 9 4 0,9-17 0 15,10 0 1-15,0 0-13 0,0 0-18 16,29 17 4-16,-1 0 1 0,1-8 33 0,0-9 8 0,9 8 0 16,0 9 1-16,0-17-15 0,10 17-3 0,-10 0-1 15,19 0 0-15,-10 8 6 0,20 1 0 0,0 7 1 0,9 1 0 16,0-17 10-16,0 17 1 0,10 0 1 0,-19 0 0 15,-1-9-5-15,1 9-2 0,-19-8 0 0,9 7 0 16,-9 1-4-16,-10 9-1 0,-10-18 0 0,10 9 0 16,-9 0-17-16,-1-9-12 0,-18 1 1 0,9-1 1 15,0 0 10-15,-9 9 14 0,-1-17-3 0,-9 9-1 0,0-1-10 16,0 0 0-16,0-8 0 0,0-17 0 16,0 0-118-16,0 0-22 0,-19 17-5 0</inkml:trace>
  <inkml:trace contextRef="#ctx0" brushRef="#br0" timeOffset="1025">2068 1418 288 0,'19'-59'25'0,"0"42"-25"15,-19 17 0-15,19-9 0 0,0 9 305 0,-19 0 56 16,0 0 11-16,0 0 3 0,0 0-224 0,0 0-45 0,0 0-9 0,0 0-1 16,0 0-68-16,0 0-14 0,0 0-2 0,0 0-904 15</inkml:trace>
</inkml:ink>
</file>

<file path=ppt/ink/ink37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5:47:02.605"/>
    </inkml:context>
    <inkml:brush xml:id="br0">
      <inkml:brushProperty name="width" value="0.05" units="cm"/>
      <inkml:brushProperty name="height" value="0.05" units="cm"/>
      <inkml:brushProperty name="fitToCurve" value="1"/>
    </inkml:brush>
  </inkml:definitions>
  <inkml:trace contextRef="#ctx0" brushRef="#br0">3720 1390 806 0,'0'0'36'0,"0"0"7"0,0-17-35 0,0 17-8 16,0 0 0-16,0 0 0 0,0-9 207 0,0 1 39 16,0 8 8-16,0 0 2 0,0-9-154 0,0 9-30 15,0 0-7-15,0 0-897 16</inkml:trace>
</inkml:ink>
</file>

<file path=ppt/ink/ink3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8:05:51.911"/>
    </inkml:context>
    <inkml:brush xml:id="br0">
      <inkml:brushProperty name="width" value="0.05" units="cm"/>
      <inkml:brushProperty name="height" value="0.05" units="cm"/>
      <inkml:brushProperty name="fitToCurve" value="1"/>
    </inkml:brush>
  </inkml:definitions>
  <inkml:trace contextRef="#ctx0" brushRef="#br0">242 0 1036 0,'0'0'46'0,"0"0"10"0,0 0-45 0,0 0-11 32,0 0 0-32,0 0 0 0,0 0 24 0,0 0 2 15,0 0 1-15,9 4 0 0,-9-4 8 0,0 0 1 16,0 0 1-16,0 0 0 0,0 0-14 0,0 0-3 0,0 0-1 16,0 0 0-16,0 0-9 0,0 0-2 15,0 0 0-15,0 0 0 0,0 0 4 0,0 0 1 0,0 0 0 0,0 0 0 0,0 0 3 0,0 0 0 31,0 0 0-31,0 0 0 0,0 0-7 0,0 0-1 16,4 8 0-16,-4-8 0 0,5 8 25 0,-5 0 5 0,0-8 1 16,4 12 0-16,1 0-13 0,0 0-2 15,-10 1-1-15,5-1 0 0,5 4 0 0,-5 0 0 0,0 0 0 16,-5 5 0-16,5-5 5 0,0 8 2 0,-5 0 0 16,5 5 0-16,-4-1-7 0,4 4-2 0,0-3 0 15,-5 3 0-15,5 4-5 0,0-3-2 0,0-1 0 16,0 5 0-16,0-1 6 0,0 5 0 0,0-1 1 0,5 5 0 15,-5-5-8-15,0 4-1 0,0-3-1 0,0-1 0 16,0 1-3-16,4-5-8 0,-4 1 12 0,0-1-4 16,0 1 2-16,0-5 0 0,0-4 0 0,0 5 0 15,0-5 4-15,0-4 1 0,0 5 0 0,0-1 0 16,0 0-3-16,0-3 0 0,5-1 0 0,-5 0 0 0,-5 4-4 16,5-3-8-16,0 3 11 0,0 0-11 0,0-3 10 15,0-1-10-15,0-4 8 0,5 0-8 0,-5 5 0 0,0-1 0 16,0 0 8-16,0 5-8 0,5-9 0 15,-1 0 8-15,-4 4-8 0,-4-3 8 0,8-5-8 0,-4 4 0 16,0-4 0-16,0 0 0 0,0 5 0 0,5-5 8 16,-5 0-8-16,0-4 0 0,-5 4 0 0,5 0 0 15,0 1 0-15,0-1 0 0,0-4 0 0,0 0 0 16,0 4 0-16,0-4 0 0,0-3 0 0,0-1 0 0,0-8 0 16,0 12 0-16,0-12 0 0,0 8 0 0,0-8 0 15,0 0 0-15,5 8 0 0,-5-8 0 16,0 8 0-16,0-8 0 0,0 0 0 0,0 0 0 15,0 12 0-15,0-4 0 0,0-8 0 0,0 0 0 0,4 8 0 0,-4-8 0 16,-4 9 0-16,4-9 0 0,0 0 0 0,0 0 0 16,0 0 0-16,0 8 0 0,0-8-9 0,0 0 9 15,-5 8 0-15,5-8-12 0,0 0 12 16,0 0-10-16,0 0 10 0,0 0 0 0,0 0 0 0,0 0-8 16,0 0 8-16,0 8 0 0,-4 0 0 0,4-8 0 15,0 0 0-15,-5 8 0 0,0 4 8 0,1-4-8 16,-1 0 0-16,5-8 0 0,0 0 0 0,-4 8 0 15,-10 1 0-15,10-5 0 0,4-4 0 0,-10 0-8 0,1 0 8 0,0 0 0 16,0-4-9-16,0-5 9 16,0 1-9-16,0 0 9 0,-5-4-12 0,5-4 12 15,0 4-32-15,0-4 1 0,0-1 0 16,0 1 0-16,-1 0 47 0,6 0 8 0,-5 0 3 0,4 8 0 16,-4-9-43-16,5 5-9 0,-5 4-2 0,9 0 0 0,-10 0 47 0,6 0 10 15,-5 4 2-15,4 0 0 0,1 0-24 0,-1 0-8 16,1 4 0-16,4 0 9 0,-5 0-9 0,-4 0 8 15,4 0-8-15,5 0 8 0,0 0-8 0,0 0 0 0,0 0 9 16,0 0-9-16,0 8 8 0,0-8-8 0,0 8 10 0,5 0-10 16,-1 0 10-16,1 0-10 15,0 8 10-15,4-4-10 0,-5 1 11 0,5 3-11 0,5 0 12 16,0 4-12-16,-1-4 9 0,5 5-9 0,1-5 0 0,-1 4 9 16,-4 0-9-16,-1-4 0 0,5 1 0 0,-4-1 0 15,0-4 0-15,-5-4 0 16,5 0 0-16,-5 4 0 0,0-8 0 0,0 0 0 15,0 0-8-15,5 5 8 0,-5-9 0 0,0 4-11 0,-9-4 11 16,4 4-8-16,5-4 8 0,-9 0 0 0,5 4 0 0,-5-4 0 0,9 4 0 0,-4-4 0 16,-1 0 0-16,5-4 0 15,-9 4 0-15,5-4 0 0,4 0 0 0,0 0 0 16,-4-5 9-16,4-3-9 0,0 0 12 0,-5-4-12 16,6 0 9-16,-1 0-9 0,0-1 0 0,-5-3 9 0,5 4 16 0,1-4 3 15,-1 4 1-15,-5-5 0 16,5 5 5-16,0 0 1 0,-4 0 0 0,4 0 0 15,-9 3-49-15,9 1-10 0,-4 0-1 0,-1 4-1 0,5-4 26 0,-9 8-10 16,0 4 10-16,0 0 0 16,0 0-240-16,0 0-40 15</inkml:trace>
</inkml:ink>
</file>

<file path=ppt/ink/ink3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8:06:02.927"/>
    </inkml:context>
    <inkml:brush xml:id="br0">
      <inkml:brushProperty name="width" value="0.05" units="cm"/>
      <inkml:brushProperty name="height" value="0.05" units="cm"/>
      <inkml:brushProperty name="fitToCurve" value="1"/>
    </inkml:brush>
  </inkml:definitions>
  <inkml:trace contextRef="#ctx0" brushRef="#br0">282 340 745 0,'0'0'16'0,"0"0"3"0,0 0 1 0,0 0 2 0,0 0-22 0,0 0 0 16,0 0 0-16,0 0 0 0,0 0 18 0,0 0-1 15,0 0 0-15,0 0 0 0,0 0-17 0,0 0 0 0,-5 4 0 16,5-4 0-16,0 0 55 0,0 0 7 0,0 0 2 15,0 0 0-15,0 0 37 0,0 0 8 0,0 0 2 16,0 0 0-16,0 0 27 0,0 0 6 0,0 0 0 0,0 0 1 16,0 0-65-16,0 0-12 0,0 0-4 0,0 0 0 15,0 0 0-15,0 0 0 0,0 0 0 16,0 0 0-16,0 0-51 0,0 0-13 0,0 0 0 16,0 0 0-16,0 0 0 0,0 0 0 0,0-8 0 0,0 0 0 0,-4 0 0 0,4 0 0 15,-5 0 0-15,5 3 0 16,-4-3 0-16,4 0 0 0,0-4 0 0,-5 4 0 0,5 0 0 0,0 0 0 15,0-4 0-15,-4 4 0 0,4 0 0 0,4-1 0 16,-4 1 0-16,5 0 0 0,-5-4 54 0,0 4 8 16,0-4 2-16,4 0 0 0,-4 4-52 15,0 0-12-15,0-5 0 0,0 5 0 16,0-4 0-16,0 4 0 0,0 8 0 0,0-8 0 0,-4 0 0 0,4 4 0 16,0 4 0-16,-5-8 0 0,5 8 0 0,0 0 0 15,-4-4 0-15,-1-4 0 0,5 8 0 0,-4-4 0 16,-6-5 0-16,10 9 0 0,0 0 0 0,-4 0 0 15,-1-8 0-15,5 8 0 0,0 0 0 0,0 0 0 0,0 0 0 16,0 0 0-16,0 0 0 0,-4-4 0 16,4 4 0-16,0 0 0 0,0-4 0 0,0 4 0 15,0 0 0-15,0 0 0 0,0 0 0 0,0 0 0 0,0 0 0 0,-5-4 0 16,5 4 0-16,0 0 0 0,0 0 0 16,-9-4 0-16,9 4 0 0,-4-4 0 0,-5 4 0 0,9 0 0 15,-5-4 0-15,5 4 0 16,-9 0 0-16,0 0 0 0,0 0 0 0,4 0 0 15,-4 0 0-15,0 0 0 0,0 0 0 0,4 4 0 0,-4-4 0 16,0 4 0-16,9-4 0 0,-5 0 0 0,-4 0 0 0,5 0 0 16,-5 0 0-16,4 0 0 0,-4 4 0 15,9-4 0-15,0 0 0 0,-5 0 0 0,-4 0 0 16,9 0 0-16,-4 0 0 0,4 0 0 0,-9 0 0 0,0 4 0 0,4-4 0 0,5 0 0 16,0 0 0-16,-9 4 0 0,0-4 0 0,9 0 0 15,0 0 0 1,0 0 0-16,0 0 0 0,0 0 0 0,0 0 0 0,0 0 0 15,0 0 0-15,-9 0 0 0,9 0 0 0,0 0 0 0,0 0 0 0,0 0 0 16,0 0 0-16,0 0 0 0,0 0 0 0,0 0 0 16,0 0 0-16,0 0 0 0,0 0 0 15,0 0 0-15,0 0 0 0,0 0 0 16,0 0 0-16,0 0 0 0,0 0 0 0,0 0 0 0,0 0 0 0,0 0 0 16,0 0 0-16,0 0 0 0,0 0 0 0,0 0 0 15,0 0 0-15,13-4 0 0,-3 4 0 16,-1-4 0-16,-9 4 0 0,13 0 0 0,-4-4 0 0,5 0 0 15,-5 4 0-15,5 0 0 0,-5-4 0 0,5 0 0 16,-1 8 0-16,1-4 0 0,0-4 0 0,-1 4 0 16,5 4 0-16,-4-4 0 0,0 0 0 0,4 0 0 15,-4 0 0-15,4-4 0 0,0 0 0 0,0 4 0 16,-4 4 0-16,4-4 0 0,-4 0 0 0,4 0 0 16,0 0 0-16,0 0 0 0,-4 0 0 0,4 0 0 0,-4 0 0 0,0 0 0 0,-1 0 0 15,1 0 0-15,-5-4 0 16,5 4 0-16,-5 4 0 0,-9-4 0 15,0 0 0-15,0 0 0 0,4 4 0 0,-4-4 0 16,0 0 0-16,0 0 0 0,0 0 0 0,0 0 0 0,0 0 0 0,0 0 0 16,0 0-156-1,-4 8-27-15,-5-4-5 0,0 4-2 0</inkml:trace>
</inkml:ink>
</file>

<file path=ppt/ink/ink3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8:06:17.441"/>
    </inkml:context>
    <inkml:brush xml:id="br0">
      <inkml:brushProperty name="width" value="0.05" units="cm"/>
      <inkml:brushProperty name="height" value="0.05" units="cm"/>
      <inkml:brushProperty name="fitToCurve" value="1"/>
    </inkml:brush>
  </inkml:definitions>
  <inkml:trace contextRef="#ctx0" brushRef="#br0">4 255 784 0,'0'0'35'15,"0"0"7"-15,0 0-34 0,0 0-8 0,0 0 0 0,0 0 0 0,0 0 99 0,0 0 17 16,0 0 4-16,0 0 1 0,0 0-21 0,0 0-5 16,0 0-1-16,0 0 0 0,0 0-14 0,0-8-4 0,5-4 0 0,-1 3 0 15,-4 9-11-15,0-8-2 0,0-4-1 0,0 4 0 16,5 0-8-16,-5 0-2 16,0-4 0-16,0 4 0 0,0 0-16 0,0 0-3 15,0-1-1-15,4 1 0 0,-8 0-16 0,4 0-4 16,0 0-1-16,0-4 0 0,0 4-11 0,0 0 0 15,0 0 0-15,-5 0 8 0,5-5-8 0,-4 5 0 0,4 0 0 0,-5 4 0 16,5-4 0-16,0 0 0 16,0 8 0-16,0 0 0 15,-4-4-37-15,4-4-3 0,0 8-1 0,0 0 0 16,0 0-164-16,0 0-33 0</inkml:trace>
  <inkml:trace contextRef="#ctx0" brushRef="#br0" timeOffset="361">255 170 1022 0,'0'0'45'0,"0"0"10"0,0 0-44 16,0 0-11-16,0 12 0 0,0-4 0 0,-5 4 96 0,5 0 18 15,0 0 3-15,-5 1 1 0,1-5-38 0,-1 4-8 16,1 0-2-16,-1 4 0 0,-4-4-40 0,5 0-8 15,-1 1-2-15,0-1 0 0,1 0-20 0,-5 0 8 16,9-12-8-16,-5 4 0 0,1 4 0 0,4-8 0 16,-5 12 0-16,5-12 0 0,0 0-18 0,0 0-2 15,0 0 0-15,0 0-492 0,0 0-100 0</inkml:trace>
  <inkml:trace contextRef="#ctx0" brushRef="#br0" timeOffset="846">327 150 230 0,'0'0'20'0,"0"0"-20"0,0 0 0 0,0 0 0 16,0 0 191-16,0 0 33 0,0 0 8 0,0 0 0 15,0 0-123-15,0 0-25 0,0 0-4 0,0 0-2 16,0 0-11-16,0 0-3 0,10 0 0 0,-1 0 0 16,4 0-13-16,-4 0-3 0,0 0-1 0,1 0 0 0,3 0-2 0,-8 0 0 15,4 0 0-15,0 0 0 16,-9 0-18-16,9 0-4 0,5 0-1 0,-10 0 0 0,-4 0-22 0,9 0 8 15,-9 0-8-15,10 0 0 16,-10 0-28-16,9 0-9 0,-9 0-3 0,9 0-808 16</inkml:trace>
  <inkml:trace contextRef="#ctx0" brushRef="#br0" timeOffset="1158">655 235 1267 0,'0'0'28'15,"0"0"5"-15,0 0 2 0,0 0 1 0,0 0-36 0,0 0 0 0,-4-4 0 0,4 4 0 0,-5-9 58 0,1 1 5 0,-1 0 1 0,0 0 0 0,5 0 0 16,-4-4 0-16,4 4 0 0,0-4 0 0,0 0-37 16,-5-1-7-1,5 1-2-15,0 0 0 0,-4 0-2 0,4 0-1 16,0 0 0-16,0 0 0 0,-5 3-15 0,5-3 11 16,0 4-11-16,0 4 10 0,0-4-10 0,0 8 0 0,0-8-10 0,0 8-541 31,0-8-108-31</inkml:trace>
</inkml:ink>
</file>

<file path=ppt/ink/ink3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8:06:20.824"/>
    </inkml:context>
    <inkml:brush xml:id="br0">
      <inkml:brushProperty name="width" value="0.05" units="cm"/>
      <inkml:brushProperty name="height" value="0.05" units="cm"/>
      <inkml:brushProperty name="fitToCurve" value="1"/>
    </inkml:brush>
  </inkml:definitions>
  <inkml:trace contextRef="#ctx0" brushRef="#br0">0 0 288 0,'0'0'12'0,"0"0"4"0,0 0-16 0,0 0 0 0,0 0 0 16,0 0 0-16,0 0 166 0,0 0 30 16,0 0 7-16,0 0 1 0,0 0-77 0,0 0-15 0,0 0-4 15,0 0 0-15,0 0-23 0,0 0-5 0,0 0 0 16,0 0-1-16,0 0-23 0,0 0-4 0,0 0 0 0,0 0-1 16,0 0-16-16,0 0-3 0,0 0-1 0,0 0 0 0,0 0-4 15,0 0-1-15,0 0 0 0,0 0 0 16,0 0-8-16,4 12-2 0,-4-12 0 0,5 8 0 0,-5-8 1 0,5 8 0 15,-1 0 0-15,-4-8 0 0,5 13 4 0,4-1 1 16,-5-4 0-16,1 4 0 0,4 0 2 0,-4-4 0 16,-1 4 0-16,5 0 0 0,0 5 1 0,0-5 1 15,1 0 0-15,3 4 0 0,-4 0-7 0,0 0-2 16,5 5 0-16,-9-5 0 16,-1 4-4-16,5-4-1 0,5 0 0 0,0-3 0 15,4 7 9-15,-5-4 2 0,1 4 0 0,0-4 0 0,4 1-23 0,-4-1 0 16,4-4 0-16,-4 4 0 0,-1-4 0 0,5 0 0 15,-4 5 0-15,4-1 0 0,-4-4 0 16,0 0 0-16,-5 4 0 0,4-8 0 0,-4 1 0 0,1 3 0 16,-1 0 0-16,0-4 0 0,-5-4 0 0,1 4 0 15,-5-8 0-15,0 0 0 16,0 0-200-16,0 0-45 0,-5 8-9 0,5-8-667 0</inkml:trace>
  <inkml:trace contextRef="#ctx0" brushRef="#br0" timeOffset="588">419 603 1036 0,'0'0'46'0,"0"0"10"0,0 0-45 0,0 0-11 0,0 0 0 0,0 0 0 0,0 0 104 0,0 0 20 15,0 0 3-15,-5 8 1 0,5-8-52 0,-4 4-9 16,-5 4-3-16,-1-8 0 0,1 4-51 0,-4 0-13 16,-5-4 0-16,4 0 0 0,0-4 0 0,-4 0-12 15,-5 4 3-15,10-8 0 0,-6 4 9 0,6 0 0 16,-1-4 0-16,-4 4 0 0,4-4 0 0,-4 4 0 0,4-4 0 0,-4 4-8 15,9-4 8-15,-5 3 0 16,1-3 0-16,4 4 0 0,4 0 0 0,0 4 0 0,-4-4 0 0,9 4 8 16,0 0-8-16,0 0 8 15,0 0-8-15,0 0 8 0,0 0-8 0,0 0 11 0,0 0-11 0,0 0 12 0,14 12-12 16,0-4 0 0,-1 1 0-16,6-1 8 0,-6 4-8 0,1-4 0 15,-1 0 0-15,1 0 8 0,4 0-8 0,1 0 0 16,-6 0-12-16,10 0 12 0,-5-4 0 0,0 1 0 15,1-1 0-15,-1 0 0 0,-4 0 0 0,4 0 0 16,-5 0 0-16,1 0 0 0,0 0 44 0,-5 0 16 16,0 4 3-16,5-4 1 0,-14-4-52 0,9 0-12 15,0 4 0-15,-9-4 0 0,0 0 0 0,4 0 0 16,5 0 0-16,-9 0 0 0,0 0 0 0,10-4 0 16,-10 4 0-16,4-4 0 0,5-4 0 0,-4 0 0 15,-1 0 0-15,-4-4 0 0,5-1 54 0,-5 5 8 0,4-4 2 16,1 0 0-16,-5-4-52 0,0 4-12 0,0 0 0 0,0-1 0 15,0 1 0-15,5 4 0 0,-1 0 0 0,-4 0 0 16,5 0 0-16,-5 0 0 0,0 8 0 16,0 0-646-16,4-8-131 0</inkml:trace>
</inkml:ink>
</file>

<file path=ppt/ink/ink3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8:06:25.254"/>
    </inkml:context>
    <inkml:brush xml:id="br0">
      <inkml:brushProperty name="width" value="0.05" units="cm"/>
      <inkml:brushProperty name="height" value="0.05" units="cm"/>
      <inkml:brushProperty name="fitToCurve" value="1"/>
    </inkml:brush>
  </inkml:definitions>
  <inkml:trace contextRef="#ctx0" brushRef="#br0">351 20 648 0,'0'0'28'0,"0"0"7"0,0 0-35 0,0 0 0 0,0 0 0 0,0 0 0 0,9-4 48 0,-9 4 2 16,0 0 1-16,0 0 0 0,0 0-26 0,0 0-5 16,0 0 0-16,0 0-1 0,0 0-7 0,5-8 0 15,-5 8-1-15,0 0 0 0,0 0 8 16,0 0 1-16,0 0 1 0,0 0 0 0,-9-8 11 0,9 8 3 16,0 0 0-16,0 0 0 0,0 0 5 0,0 0 0 15,0 0 1-15,0 0 0 0,0 0 1 0,0 0 0 16,0 0 0-16,0 0 0 0,0 0-1 0,0 0 0 15,-5 8 0-15,5-8 0 0,0 0 5 0,5 12 1 16,-10 8 0-16,5-4 0 0,0 1-3 0,0 3-1 16,0 4 0-16,0 0 0 0,-4 1-7 0,4 3 0 0,0 0-1 15,-5 5 0-15,1-5-3 0,-1 4 0 0,10 1 0 16,-1-1 0-16,-8 5-6 0,4-1-2 16,0 5 0-16,0 3 0 0,0 1-4 0,0-1-2 0,-5 1 0 0,5-1 0 15,0 1-5-15,0-1-1 0,-9-3 0 0,9-1 0 16,0 1-3-16,-5-1-1 0,1 0 0 15,-1 1 0-15,1 3 18 0,4-3 3 16,-5 3 1-16,1 5 0 0,-1-4-8 0,5-1-2 16,0 1 0-16,0 3 0 0,-4 1 5 0,-1-9 1 0,5 5 0 15,0-5 0-15,0-3-26 0,0-5 0 0,0 4 0 16,5-7 0-16,-1-1 0 0,-4-4 0 0,0 5 0 16,0-9 0-16,5-4 0 0,-5 0 0 0,0-4 0 15,0-4 0-15,4-3-46 0,-4-5-14 0,0 0-4 0,0 0 0 16,0 0-153-16,0 0-31 15,-4-13-7-15,-1 1-1 0</inkml:trace>
  <inkml:trace contextRef="#ctx0" brushRef="#br0" timeOffset="514">210 1833 1267 0,'0'0'28'0,"0"0"5"0,0 0 2 0,0 0 1 0,0 0-36 0,0 0 0 0,-9 4 0 0,0-4 0 15,0 0 58-15,0 0 5 16,-5-4 1-16,0 0 0 0,1 0-52 0,-5 0-12 0,4-4 0 0,0 0 0 0,1 0 54 0,-1 0 8 16,5-5 2-16,-5 1 0 0,5-4-52 0,0 4-12 15,4 0 0-15,1 0 0 0,-5-1 0 0,9 1 0 31,0 0 0-31,4 0 0 0,1 0 0 0,-5 4 0 0,0 0 0 0,4 0 0 16,5 4 0-16,-9 4 0 0,0 0 0 16,0 0 0-16,0 0 0 0,0 0 0 0,0 0 0 0,10 8 0 0,-1 4 0 0,4 0 0 15,-8 0 0 1,4 4 0-16,-4 0 0 0,-1 1 0 0,5-5 0 0,-4 4 0 16,4 0 0-16,-5 0 0 0,6-3 0 0,-1-1 0 0,-5-4 0 0,1 4 0 0,-1 0 0 31,5-4 0-31,-4 0 0 0,0 0 0 0,-5-8 0 0,9 8 0 15,0-4 40-15,-5 5 6 0,-4-9 1 16,0 0 0-16,14 0-24 0,-5 0-5 0,0 0-1 0,0-4 0 16,-9 4 38-16,9-5 7 0,5 1 2 0,0-4 0 15,-10 0-52-15,5-4-12 0,10 4 0 0,-6-4 0 16,-4 0 54-16,0 0 8 0,5-5 2 0,-5 5 0 16,-4 0-64-16,-1-4-21 0,5 4 0 0,5-4 0 0,0-1 21 15,-1 5 0-15,-8 0-9 0,4 0 9 0,0 0 0 16,-4 0 0-16,-1 0 0 0,-4-1 0 0,9 5 0 0,-4 4 0 15,-5-4-9-15,4 0 9 16,-4 8-167-16,5-8-27 0,-5 8-6 0,0 0 0 0</inkml:trace>
  <inkml:trace contextRef="#ctx0" brushRef="#br0" timeOffset="2036">1098 1007 345 0,'0'0'31'0,"0"0"-31"0,0 0 0 0,0 0 0 0,0 0 176 16,0 0 30-16,0 0 6 0,0 0 0 0,0 0-98 0,0 0-20 15,0-4-4-15,-5 0-1 16,1 0-5-16,-1 0-2 0,5 0 0 0,-4-4 0 0,4 0-14 0,0-4-4 16,0 0 0-16,-5 0 0 0,5-1-13 15,0-3-3-15,0 0-1 0,0 0 0 0,-4 0-28 0,4-5-6 16,0 1-1-16,-5 0 0 0,5 4-12 0,0 0 8 15,0-1-8-15,-4 5 0 0,-1-4 0 0,-4 4 0 16,4-4 0-16,1 4 0 16,-1 4-113-16,-8-1-29 0,3-3-6 0</inkml:trace>
  <inkml:trace contextRef="#ctx0" brushRef="#br0" timeOffset="2306">770 623 748 0,'0'0'67'0,"0"0"-54"16,0 0-13-16,0 0 0 0,0 0 143 0,0 0 25 15,0 0 6-15,0 0 1 0,0 0-71 0,14 0-15 0,-5 0-2 0,0-4-1 0,5 4-16 0,-5 0-3 16,0-4-1 0,5 4 0-16,-1-4-15 0,5 0-3 0,1 0-1 0,3 0 0 15,-3 4-10-15,3 0-1 0,6 0-1 0,-1-4 0 16,-4 4 16-16,9 0 3 0,-1 0 1 0,1-4 0 0,-4 4-44 0,-1 0-11 15,5 0 0-15,-5 4 0 16,-4-4 0-16,0 0 0 0,-1 0 0 0,-3 0 0 16,-6 4-49-1,6-4-12-15,-10 8-3 0,4-4-947 0</inkml:trace>
  <inkml:trace contextRef="#ctx0" brushRef="#br0" timeOffset="3254">1394 1307 864 0,'0'0'76'0,"0"0"-60"16,0 0-16-16,0 0 0 0,0 0 92 0,0 0 16 16,0 0 4-16,4-8 0 0,-8 0 5 0,4-4 2 15,0 4 0-15,0-5 0 0,0 5-37 0,0-4-7 16,0 4-2-16,0-8 0 0,0 4-58 0,0 0-15 16,0-1 0-16,0-3 0 0,-5 4 54 0,5 0 8 15,0 0 2-15,0 0 0 0,0 0-52 0,0 3-12 0,0 9 0 0,0-12 0 31,-4 4-48-31,4 0-13 0,0 8-3 0,0 0 0 0</inkml:trace>
  <inkml:trace contextRef="#ctx0" brushRef="#br0" timeOffset="4076">1658 1311 633 0,'0'0'56'0,"-5"8"-44"15,1 0-12-15,-1 4 0 0,1 0 92 0,-5-3 16 16,0-1 3-16,4 8 1 0,-4-4-8 0,0 0 0 16,0 0-1-16,4 0 0 0,1-4-47 0,-1 1-10 15,0-1-2-15,1 4 0 0,-1-4-36 0,5-8-8 16,0 4 0-16,0-4 0 0,0 0 0 0,0 0 0 16,0 0 0-16,0 0-696 0</inkml:trace>
  <inkml:trace contextRef="#ctx0" brushRef="#br0" timeOffset="4377">1790 1258 957 0,'0'0'42'0,"0"0"10"0,0 0-42 0,0 0-10 0,0 0 0 0,0 0 0 0,0 0 71 0,0 0 12 16,0 0 2-16,9 0 1 0,0 0-18 0,0-4-3 15,-9 4-1-15,9 0 0 0,5 0-18 0,0 0-4 16,-10 0-1-16,10 0 0 0,-5 0-26 0,0 4-6 15,-9-4-1-15,9 0 0 0,-9 0-17 0,9 4-4 0,0-4-1 16</inkml:trace>
  <inkml:trace contextRef="#ctx0" brushRef="#br0" timeOffset="4678">2131 1388 1180 0,'0'0'52'0,"0"0"12"0,0 0-52 0,0 0-12 16,0-8 0-16,0-8 0 0,5-1 95 0,-5 1 16 15,0 0 3-15,-5 0 1 0,5-4-46 0,0 3-9 16,-4 1-1-16,4-4-1 0,-5 4-28 15,5-4-6-15,-4 3 0 0,4 1-1 16,-5 0-15-16,1 0-8 0,-1 0 8 0,5 4-8 16,-4-1 0-16,-1 5 8 0,0 0-8 0,5 8 0 15,0-8-65-15,0 8-18 0,-4-12-3 0</inkml:trace>
</inkml:ink>
</file>

<file path=ppt/ink/ink3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8:06:31.488"/>
    </inkml:context>
    <inkml:brush xml:id="br0">
      <inkml:brushProperty name="width" value="0.05" units="cm"/>
      <inkml:brushProperty name="height" value="0.05" units="cm"/>
      <inkml:brushProperty name="fitToCurve" value="1"/>
    </inkml:brush>
  </inkml:definitions>
  <inkml:trace contextRef="#ctx0" brushRef="#br0">14 317 345 0,'-14'24'31'0,"14"-24"-31"0,0 0 0 0,0 0 0 0,0 0 131 0,0 0 20 16,0 0 4-16,0 0 1 0,0 0-42 0,0 0-8 15,0 0-2-15,0 0 0 0,0 0-21 0,0 0-5 16,0 0-1-16,0 0 0 0,0 0-14 0,0 0-3 16,9 8-1-16,-9-8 0 0,0 0-4 0,9 8-1 0,-9-8 0 0,9 4 0 15,-9-4-11-15,14 4-3 0,-5 0 0 0,5 0 0 16,-1-4-8-16,1 4-3 0,0 0 0 0,-5-4 0 15,5 0-1-15,-1 0-1 16,5 0 0-16,5 0 0 0,0 0-1 0,0-4 0 16,4 4 0-16,0 0 0 0,-4-4 1 15,0 0 0-15,4 4 0 0,-4-4 0 0,0 4-7 0,-10-4-2 16,6-4 0-16,-1 0 0 0,5 4-7 0,-5 0-2 16,0 0 0-16,0 4 0 0,5 0-9 0,0 0 12 0,4 0-12 15,5 4 12-15,-5-4-12 0,5 0 12 0,-5 0-12 16,-4 0 12-16,-5-4-12 0,10 0 0 0,-6 4 0 0,6 4 0 15,4-4 0-15,-5 0 0 16,0 0 8-16,5 0-8 0,-5 0 0 0,-4 0 0 0,0-8 0 16,0 4 0-16,0 4 0 0,-1 0 0 0,1-4 0 15,-5 0 0-15,5 4 0 0,-5 0 0 16,0 0 0-16,1 0 0 0,-1 0 0 0,0 0 0 0,5 0 0 16,-5 0 0-16,0 4 0 0,5 0 0 0,0-4 0 15,0 4 0-15,-1-4 0 0,1 4 0 0,0 0 0 0,0 0 0 16,-5-4 0-16,5-4 0 0,-1 4 0 0,6 0 0 15,-1 0 0-15,-4 0 0 0,4 0 0 16,-4 0 0-16,0-4 0 0,-1 4 0 0,-3-8 0 0,-1 8 0 16,0 0 0-16,0 0 0 0,0-8 0 0,-4-1 0 15,4 5 0-15,-4 0 0 0,0 4 0 0,-1-4 0 16,1 4 0-16,-5-4 0 0,5 0 0 0,-5 0 0 16,4 0 0-16,-8 0 0 0,4 8 0 0,-9-4 0 0,5 0-8 15,-5 0-1-15,0 0 0 0,4 4 0 16,5 4-190-16,-9-8-37 0,0 0-8 0</inkml:trace>
  <inkml:trace contextRef="#ctx0" brushRef="#br0" timeOffset="409">2108 207 518 0,'0'0'46'0,"0"0"-37"15,0 0-9-15,0 0 0 0,0 0 168 0,0 0 32 16,0-8 7-16,-5 0 1 0,1 4-116 0,-5 0-22 15,0-4-5-15,-5 4-1 0,-4-4-13 0,0 0-3 0,-1-4-1 0,1 4 0 16,0-5-31-16,0 5-7 0,-5 0-1 0,5 0 0 16,0-4 0-16,-1 4-8 0,6 4 12 0,-1-4-4 15,0 4-8-15,1-4 0 0,4 4 0 16,0-5 0-16,4 5 0 0,0 0 0 0,1 0 0 16,4 4 8-16,0 0-8 0,0 0 0 0,0 0 0 0,0 0 0 15,0 0 0-15,14-8 0 0,-5 4 0 0,4-4 0 16,-4 4 40-16,5 0 7 0,0 4 1 0,-5 0 0 15,4 0-26-15,1 4-5 0,0 4-1 0,-5-4 0 16,5 0 39-16,-5 0 7 0,4 8 2 0,-8 1 0 0,4-1 0 16,-4 4 0-16,-5 8 0 0,4-4 0 0,-4 9-52 15,-4-9-12-15,4 4 0 0,-5 1 0 0,-4-1 54 16,4 0 8-16,-4 0 2 0,5 1 0 16,-5-5-52-16,-1 0-12 0,1 0 0 0,0-3 0 0,0-5 0 15,0 0 0-15,0-4 0 0,4 0 0 0,-4 0-16 16,5-4-5-16,-1 4-2 0,5-8 0 0,0 0 12 0,0 0 3 15,0 0 0-15,0 0 0 16,0 0-123-16,0 0-24 0,0 0-5 0,0 0 0 0</inkml:trace>
</inkml:ink>
</file>

<file path=ppt/ink/ink3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8:06:34.701"/>
    </inkml:context>
    <inkml:brush xml:id="br0">
      <inkml:brushProperty name="width" value="0.05" units="cm"/>
      <inkml:brushProperty name="height" value="0.05" units="cm"/>
      <inkml:brushProperty name="fitToCurve" value="1"/>
    </inkml:brush>
  </inkml:definitions>
  <inkml:trace contextRef="#ctx0" brushRef="#br0">482 356 864 0,'0'0'76'0,"0"0"-60"15,0 0-16-15,0 0 0 0,0 0 144 0,0 0 25 16,0 0 6-16,0 0 1 0,0 0-39 0,0 0-7 0,0 0-2 0,0-8 0 16,0-4-51-16,-4 4-10 0,-1 0-3 0,5-5 0 15,-4-3-51-15,-1 4-13 16,-4 0 0-16,4-4 0 0,1 0 54 0,4-1 8 15,-9-3 2-15,4 4 0 0,-4-4-52 0,5 3-12 0,-1 1 0 16,0 0 0-16,1 0 0 0,-1 4 0 0,1-4 0 0,4 8 0 16,-9-5 0-16,4 1 0 0,5 8 0 0,-4-4 0 31,-1 4-202-31,5 4-43 0,-9-4-9 0,4 4-2 0</inkml:trace>
  <inkml:trace contextRef="#ctx0" brushRef="#br0" timeOffset="298">0 56 907 0,'0'0'40'0,"0"0"8"0,0 0-38 0,13 0-10 0,-3-4 0 0,3 0 0 0,-4 4 109 15,5-4 20-15,0 0 4 0,4 0 1 16,-5 0-32-16,10 4-6 0,0-4-2 0,4 0 0 16,-4 0-30-16,4 0-5 0,1 0-2 0,8 0 0 0,-4 0-40 0,4 4-8 15,-13 0-1-15,4-4-8 0,1 4 58 0,-10 0 5 16,5 0 1-16,-5 4 0 0,-4 0-52 0,-1-4-12 0,1 0 0 16,-5 4 0-1,0-4-48-15,0 4-13 0,0 0-3 0,1-4 0 16,-6 0-102-16,-4 0-21 0,0 0-4 0,9 4-487 0</inkml:trace>
  <inkml:trace contextRef="#ctx0" brushRef="#br0" timeOffset="629">54 332 748 0,'0'0'67'0,"0"0"-54"0,0 0-13 0,0 0 0 15,0 0 192-15,14 8 36 0,-5-8 8 0,5 4 0 16,-5 0-88-16,5 4-19 0,-1-4-3 0,1 0-1 16,4 0-38-16,0-4-8 0,-4 0-2 0,9 4 0 15,4 0 10-15,5 0 1 0,0 0 1 0,4 0 0 0,1 0-71 16,-6 0-18-16,1 0 0 0,0-4 0 0,-4 0 0 15,-1 5 0-15,-4-1 0 0,-5 0 0 16,0 0 0-16,0 0 0 0,0-4 0 0,1 0 0 16,-10 0 0-16,9 4 0 0,5-4 0 0,0 0 0 0,-10 0 0 15,5 0 0-15,5 0 0 0,0 0 0 16,-5 0-201-16,-4 0-44 0,9-8-9 16,-5 0-2-16</inkml:trace>
</inkml:ink>
</file>

<file path=ppt/ink/ink3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8:06:36.508"/>
    </inkml:context>
    <inkml:brush xml:id="br0">
      <inkml:brushProperty name="width" value="0.05" units="cm"/>
      <inkml:brushProperty name="height" value="0.05" units="cm"/>
      <inkml:brushProperty name="fitToCurve" value="1"/>
    </inkml:brush>
  </inkml:definitions>
  <inkml:trace contextRef="#ctx0" brushRef="#br0">328 482 1242 0,'0'0'55'0,"0"0"11"0,0 0-53 0,0 0-13 0,0 0 0 0,0-12 0 0,0 7 116 0,0-7 20 15,0 0 4-15,0-4 0 16,-5 0-37-16,5 0-8 0,0-5-2 0,-5 1 0 0,5 0-34 16,0 0-7-16,-4-1-2 0,-1 1 0 0,1 0-30 0,-1 4-5 15,5 0-2-15,-4-1 0 0,-1 5-13 0,1 0 0 16,-1 4 0-16,5 0 0 15,-5 4-106-15,-4-4-27 0,0 4-6 0</inkml:trace>
  <inkml:trace contextRef="#ctx0" brushRef="#br0" timeOffset="263">50 134 288 0,'0'0'25'0,"0"0"-25"0,0 0 0 16,0 0 0-16,4-4 241 0,10 0 43 0,0-1 9 0,-1 1 2 15,-4-4-141-15,10 4-28 0,-1-4-6 0,0 0 0 16,5 4-49-16,0 0-10 0,-1 4-1 0,1-4-1 16,4 0-17-16,-4 0-3 0,-5 0-1 0,5 4 0 15,-5-4-22-15,1 0-5 0,-1 4-1 0,0 0 0 0,0 0-10 16,0 0 0-16,-8 0 0 0,3 0 0 15,-4 0-112 1,0 0-17-16,-4 0-4 0,-5 0-691 0</inkml:trace>
  <inkml:trace contextRef="#ctx0" brushRef="#br0" timeOffset="526">0 449 460 0,'0'0'41'0,"0"0"-33"15,0 0-8-15,13 0 0 0,-3 4 276 0,3-4 54 0,-13 0 10 16,9 0 3-16,5 0-163 0,0 0-33 0,-5 0-7 16,4-4 0-16,6 4-48 0,3 0-10 0,1-4-2 0,0 0 0 15,0 4-33-15,4 0-7 0,-4 0-2 0,-1-4 0 16,1 4-25-16,-5-4-5 0,5 8 0 0,-5-4-8 15,1 0 0-15,-1 0 0 0,-5 4-15 0,6-4 5 32,-6 0-157-32,-4 0-31 0,1 4-6 0</inkml:trace>
  <inkml:trace contextRef="#ctx0" brushRef="#br0" timeOffset="902">774 324 518 0,'0'0'23'0,"0"0"5"0,0 0-28 0,0 0 0 16,0 0 0-16,0 0 0 0,0 0 276 0,0 0 49 0,0 0 11 0,0 0 1 15,0 0-182-15,4-8-37 0,1 0-7 0,-1 0-2 0,-4-1-22 16,5-3-5-16,9 4-1 16,-5 0 0-16,4-4-65 0,1 0-16 0,-9 4 0 0,8 0 0 15,1-4 0-15,0-1 0 16,-5 1 0-16,0 4 0 0,4-4 0 0,-3 4 0 0,-1 0 0 0,-5 0 0 15,5-4 0-15,0 8 0 16,-4-1 0-16,-5 5 0 16,0 0-150-16,0 0-34 0,0 0-6 0,0 0-2 0</inkml:trace>
  <inkml:trace contextRef="#ctx0" brushRef="#br0" timeOffset="1158">901 320 1497 0,'0'0'32'0,"-4"0"8"0,-5-4 0 0,4 4 4 0,-4-4-36 0,0 4-8 0,-5 0 0 0,5-4 0 16,9 4 53-16,-5-8 9 0,-8-1 2 0,-1 5 0 0,5-4-3 16,-5 0 0-16,1-4 0 0,-1 4 0 0,0 4-40 15,5-4-8-15,0 0-1 0,-4 0-1 16,3 0-11-16,1-1 0 0,5 1 9 0,-1 0-9 0,-8 0 0 15,8 0-15-15,5 0 3 0,-5 0 0 16,1 0-33-16,-1 0-7 0,5 4 0 0,0 4-1 16,0 0-15-16,0 0-2 0,0 0-1 0,0 0-642 15</inkml:trace>
  <inkml:trace contextRef="#ctx0" brushRef="#br0" timeOffset="1410">760 360 1296 0,'0'0'57'0,"0"0"12"0,14 0-55 0,-14 0-14 0,0 0 0 0,0 0 0 15,0 0 97-15,0 0 17 0,0-4 3 0,4 0 1 16,1 0-42-16,-5-4-9 16,4 0-2-16,-8 0 0 0,-1 0-23 0,1-4-5 0,13 3-1 0,-5-3 0 15,-4 0-7-15,-4 0-1 0,-1-4-1 0,5 0 0 16,-4 0-7-16,4 3 0 0,-9-3-1 0,9 0 0 0,0 0-6 15,0 4-1-15,-5-5 0 0,1 5 0 16,8 4-12-16,-4 0 11 0,-4 0-11 0,4 4 10 0,-5-8-26 16,5 12-4-16,0 0-2 0,0-4-983 15</inkml:trace>
  <inkml:trace contextRef="#ctx0" brushRef="#br0" timeOffset="1626">614 267 230 0,'0'0'20'0,"14"4"-20"0,0-4 0 0,8 0 0 0,6 0 353 0,-5 0 67 16,-5 0 12-16,9 0 4 0,-4 0-212 0,0 0-41 15,-5 0-9-15,5 0-2 0,-1 0-137 0,1 0-35 16,-9 0 0-16,9 4 0 0,-10-4 0 0,1 4 0 15,-1-4 0-15,-3 0 0 16,3 4-96-16,-8 0-25 0,4-4-6 0,-9 0-820 0</inkml:trace>
  <inkml:trace contextRef="#ctx0" brushRef="#br0" timeOffset="2194">1197 0 403 0,'0'0'36'0,"0"0"-36"16,0 0 0-16,0 0 0 0,0 0 199 0,0 0 33 0,0 0 6 0,0 0 2 0,5 8-97 0,-5-8-19 16,4 8-4-16,1 4-1 0,-5 1-37 0,0-1-7 15,0 0-2-15,0 4 0 16,0 0-7-16,0 0-2 0,-5 1 0 0,5 3 0 15,-4 0 0-15,4 0 0 0,-5 1 0 0,5-5 0 16,-4 4-51-16,4-4-13 0,0 4 0 0,-5-3 0 0,5-5 0 0,0 4 0 16,-5-4 0-16,5-4 0 0,0 0 0 0,0-8 0 15,0 0 0-15,0 0 0 16,0 0-172-16,0 0-38 0,0 0-7 0,0 0-2 0</inkml:trace>
  <inkml:trace contextRef="#ctx0" brushRef="#br0" timeOffset="2512">1243 202 1267 0,'0'0'56'0,"0"0"12"0,0 0-55 16,0 0-13-16,0 0 0 0,0 0 0 0,4-4 105 0,5 4 19 15,-9 0 3-15,9-8 1 0,1 4-52 0,-1 0-9 16,-5-4-3-16,5 0 0 0,-4 0-51 0,4 0-13 16,0 0 0-16,5-4 0 0,-5 3 54 0,0 1 8 15,5 0 2-15,-5 0 0 0,0-4-52 0,4 8-12 16,-3-4 0-16,3 0 0 0,-4 0 54 0,5 0 8 16,0-5 2-16,-5 9 0 0,4-4-52 0,-3 0-12 15,-1 0 0-15,0 4 0 0,0 4 0 0,-5 4 0 16,-4-4 0-16,0 0 0 15,0 0-54-15,0 0-14 0,0 0-2 0,0 0-1 0,0 0-142 16,0 0-29-16,0 0-6 0,0 0 0 0</inkml:trace>
  <inkml:trace contextRef="#ctx0" brushRef="#br0" timeOffset="2733">1238 166 1267 0,'0'0'56'0,"0"0"12"0,9 8-55 0,0 0-13 16,-9-8 0-16,14 8 0 0,-5 0 156 0,0 0 29 16,5 1 6-16,0 3 1 0,4 0-52 0,-5-4-9 15,-4 4-3-15,14-4 0 0,-5 4-51 0,1 0-10 16,-1-3-3-16,0 3 0 0,5 0-51 0,-9-4-13 16,4 4 0-16,-5-4 0 0,-4 0 0 0,5 0 0 15,-5-4 0-15,0 4 0 16,0 1-48-16,1-5-13 0,-1 0-3 0,0 0-682 15,0 0-137-15</inkml:trace>
</inkml:ink>
</file>

<file path=ppt/ink/ink3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8:06:44.187"/>
    </inkml:context>
    <inkml:brush xml:id="br0">
      <inkml:brushProperty name="width" value="0.05" units="cm"/>
      <inkml:brushProperty name="height" value="0.05" units="cm"/>
      <inkml:brushProperty name="fitToCurve" value="1"/>
    </inkml:brush>
  </inkml:definitions>
  <inkml:trace contextRef="#ctx0" brushRef="#br0">587 454 1267 0,'0'0'28'0,"0"0"5"0,0 0 2 16,0 0 1-16,0 0-36 0,0 0 0 0,-5 13 0 0,5-13 0 0,0 8 58 0,0-8 5 15,0 0 1-15,0 0 0 16,0 0-22-16,0 0-4 0,0 0-1 0,0 0 0 0,0 0-8 0,0 0-1 16,0 0-1-16,0 0 0 15,0 0 29-15,0 0 7 0,0 0 1 0,0 0 0 0,0 0 0 16,0 0 0-16,-4 0 0 0,4-4 0 0,0-4 0 16,0 4 0-16,-5-5 0 0,5 1 0 0,0-4-52 0,-4 0-12 15,-1-4 0-15,5 4 0 0,0-4 0 16,-4-1 0-16,4-3 0 0,0 0 0 0,-10 0 16 0,6-1 0 15,4 1 0-15,-9 0 0 0,4 0-16 16,1-1 0-16,-5 1 0 0,4 4 0 0,-4 0-26 0,0 4 2 0,0 0 0 16,4-1 0-16,-4 1-175 15,0 4-34-15,0 0-7 16</inkml:trace>
  <inkml:trace contextRef="#ctx0" brushRef="#br0" timeOffset="303">0 98 288 0,'0'0'25'16,"0"0"-25"-16,0 0 0 0,0 0 0 0,0 0 217 0,0 0 39 0,0 0 7 16,0 0 1-16,0 0-162 0,0 0-33 0,0 0-6 15,9-4-2-15,4 0-16 0,-4 0-3 0,1 0-1 0,3-4 0 16,1 4 15-16,0 0 4 0,4 0 0 0,0-4 0 15,5 4 4-15,-1-4 2 0,-3 4 0 0,3 0 0 0,10-4-14 0,0 3-2 16,0 1-1-16,4 4 0 0,1-8-15 0,-5 8-3 16,0 0-1-1,0-4 0-15,-5 4-17 0,0 0-3 0,0 0-1 0,1 0 0 16,-1 0-9-16,-4 0 0 0,0 0 0 16,-5 0 8-16,5-4-8 0,-5 4 0 0,0 0-12 15,0 0 12-15,0 0-60 16,1 0-5-16,-6 0-1 0,1 0-595 0,0 0-119 0</inkml:trace>
  <inkml:trace contextRef="#ctx0" brushRef="#br0" timeOffset="1035">919 709 1116 0,'0'0'49'0,"0"0"11"0,0 0-48 0,0 0-12 0,0-4 0 0,-4 0 0 16,-1-4 86-16,5 4 15 0,-4-4 3 0,4 0 1 0,-5 0-37 0,5 0-7 16,0 0-1-16,0 0-1 0,0-4-28 0,0 3-6 15,0-3-1-15,0 4 0 0,5-4-16 0,-5-4-8 16,0 4 0-16,0-4 8 16,0 3-8-16,4 1 0 0,1 0 0 0,-1 0 8 15,-4 0-120-15,5 4-25 0</inkml:trace>
  <inkml:trace contextRef="#ctx0" brushRef="#br0" timeOffset="1248">1120 592 1036 0,'0'0'46'0,"0"8"10"0,-10 0-45 0,6 4-11 15,-1 5 0-15,-4-5 0 0,-4 0 53 0,3 4 9 0,-3-4 2 0,-1 4 0 16,1-3-52-16,-1-1-12 0,0 4 0 0,5-4-372 16,5 0-78-16</inkml:trace>
  <inkml:trace contextRef="#ctx0" brushRef="#br0" timeOffset="1519">1334 604 1036 0,'0'0'46'0,"0"0"10"0,0 0-45 16,0 0-11-16,0 0 0 0,0 0 0 0,0 0 53 0,0 0 9 16,0 0 2-16,0 0 0 0,13 4 0 0,-13-4 0 15,14 0 0-15,-14 0 0 16,14 4-103-16,-14-4-20 0,13 4-4 0,1-4-538 16</inkml:trace>
  <inkml:trace contextRef="#ctx0" brushRef="#br0" timeOffset="1779">1570 714 1267 0,'0'0'56'0,"0"0"12"0,0 0-55 0,0 0-13 0,-4-5 0 16,4-3 0-16,0 8 105 0,-5-8 19 0,1-4 3 0,4 0 1 16,-9 0-52-16,4 0-9 0,5-4-3 0,0-1 0 15,-5 1-52-15,5 0-12 0,-4-4 0 16,4 4 0-16,0-5 0 0,0 5 0 0,0 4 0 0,0-4 0 16,0 4-150-1,0-1-34-15,0-3-6 0,0 16-2 0</inkml:trace>
  <inkml:trace contextRef="#ctx0" brushRef="#br0" timeOffset="2853">2117 402 1274 0,'0'0'28'0,"0"0"5"0,0 0 2 15,0 0 1-15,0 0-28 0,0 0-8 16,0 0 0-16,4-8 0 0,1 0 90 0,-5 0 17 0,0 0 3 0,4-1 1 0,-4-3-35 0,0 4-6 16,0-4-2-16,0 0 0 15,0 0-29-15,0 0-7 16,-4-5 0-16,4 1-1 0,0 0-19 0,-5 4-4 16,1-4-8-16,4 0 12 0,-5-1-12 0,5 5 0 15,-4-8 8-15,4 8-8 0,-5-4 0 0,0 4 0 16,5 3 8-16,-4-3-8 0,-1 0 0 0,1 0 9 15,4 12-9-15,-5-4 8 0,5-8-16 0,0 12-4 16,-9-4-1-16,5 0 0 16,-1 0-146-16,5 4-29 0,-9-4-5 0</inkml:trace>
  <inkml:trace contextRef="#ctx0" brushRef="#br0" timeOffset="3147">1698 111 230 0,'0'0'20'0,"13"0"-20"0,-3-5 0 0,8 1 0 0,-5 4 184 0,6-4 32 16,-1 0 6-16,0 0 2 0,5 0-80 16,0 0-16-16,-5 0-4 0,5-4 0 0,-1 4-40 0,1 0-8 15,0 0-1-15,0 0-1 0,-1 0-17 0,1 4-3 16,4 0-1-16,1 0 0 0,-1 0-22 0,5 0-5 15,0 0-1-15,-5 0 0 0,5 0-36 0,-5-4-7 16,1 4-2-16,-1 0 0 0,0 0 20 0,-4 0 0 16,0 0 0-16,-5 0 0 0,0-4 24 0,-4 4 9 15,0 0 2-15,-5 0 0 16,0 0-56-16,0 0-11 0,-9 0-3 0,0 0 0 16,0 0-174-16,0 0-35 0,0 0-8 0,0 0 0 0</inkml:trace>
  <inkml:trace contextRef="#ctx0" brushRef="#br0" timeOffset="3418">1916 442 576 0,'0'0'51'0,"14"0"-41"0,0-4-10 0,-1 0 0 0,1-4 243 0,4 4 46 16,0 4 10-16,1-4 1 0,3 0-137 0,1 4-28 15,0-4-6-15,4 4-1 16,1-4-52-16,-1 4-10 0,5-4-2 0,0 4-1 0,-5 0-35 16,-4 0-6-16,-1 0-2 0,1 0 0 15,-5 0-10-15,1 0-2 0,-6 0-8 0,1 0 12 0,-5 0-23 0,0 0-5 16,0 4 0-16,0-4-1 16,-9 0-183-16,5-4-37 0,4 4-7 0,0-4-2 0</inkml:trace>
</inkml:ink>
</file>

<file path=ppt/ink/ink3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5:40:15.669"/>
    </inkml:context>
    <inkml:brush xml:id="br0">
      <inkml:brushProperty name="width" value="0.05" units="cm"/>
      <inkml:brushProperty name="height" value="0.05" units="cm"/>
      <inkml:brushProperty name="fitToCurve" value="1"/>
    </inkml:brush>
  </inkml:definitions>
  <inkml:trace contextRef="#ctx0" brushRef="#br0">47 109 1054 0,'0'0'23'0,"0"0"5"0,0-17 0 0,0 17 3 0,0 0-31 0,0 0 0 0,0-9 0 0,0 9 0 15,0 0 53-15,0 0 5 16,0 0 1-16,0 0 0 0,0 0-47 0,0 0-12 0,0 0 0 0,0 0 0 15,0 0 59-15,0 0 9 0,0 0 3 0,0 0 0 16,0 0 19-16,0 0 4 0,0 0 1 0,0 0 0 16,0 0-11-16,0 0-3 0,0 0 0 0,0 17 0 15,-9 9-6-15,9-1-2 0,0-8 0 0,0 17 0 16,0 0-58-16,-10 8-15 0,10-8 0 0,0 17 0 16,10 8 38-16,-10 0 5 0,9 9 1 0,-9 17 0 15,0-1-30-15,0-7-6 0,0-1 0 0,10-17-8 16,-10-8 17-16,0 0-3 0,-10-1-1 0,10-7 0 15,0-1-13-15,0-8 0 0,0 0 0 0,0 8 0 0,10-25 0 16,-10 9 0-16,9-1 0 0,-9-25 0 16,0 0-100-16,0 0-22 0,19 17-5 0,-19-17-922 15</inkml:trace>
  <inkml:trace contextRef="#ctx0" brushRef="#br0" timeOffset="344">0 786 972 0,'0'0'43'0,"0"0"9"0,0 0-42 0,0 0-10 0,0 0 0 0,0 0 0 16,0 0 119-16,0 0 21 0,0 0 5 0,19 0 1 15,0 9-6-15,0-9 0 0,0 0-1 0,0-9 0 16,-19 9-57-16,19-8-11 0,0-1-3 0,19-8 0 16,-9-17-22-16,-10 17-5 15,9-8-1-15,1-9 0 0,-1 9-24 0,1-9-6 0,9 0-1 0,-9 0 0 16,18 0-9-16,10-16 0 0,-9 16 0 0,0 0 0 16,-1-9 53-16,-9 18 9 0,0 0 2 0,-9 8 0 15,0-9-80-15,-10 9-15 16,9 0-3-16,-9 1-1 0,-9 7 27 0,-10 9 8 0,0 0 0 0,0 0 0 15,-29 0-80-15,20 0-8 0,9 0-3 0</inkml:trace>
  <inkml:trace contextRef="#ctx0" brushRef="#br0" timeOffset="587">85 566 288 0,'0'0'25'0,"0"0"-25"0,0 0 0 0,19 25 0 0,-9-8 280 0,-1 0 50 16,-9-17 10-16,19 17 3 16,-9 0-127-16,-1 0-24 0,11 8-6 0,-1-16-1 0,0 16-97 0,9-8-19 0,1 17-4 0,9 0-1 15,-10-17 0-15,11 8 0 0,8 18 0 16,-9-1 0-16,-9-8 0 0,9 0 0 0,0 8 0 0,-9 0 0 16,9 1-51-16,-10-1-13 0,1-8 0 0,-1 0 0 15,1 8 0-15,-19-16 0 0,-10 7 0 0,9 1 0 16,10-8 0-16,-9-1 0 0,9 0 0 0,0-8-851 15,9 0-173-15</inkml:trace>
  <inkml:trace contextRef="#ctx0" brushRef="#br0" timeOffset="968">1600 1099 518 0,'0'0'46'0,"0"0"-37"0,0 0-9 0,0 0 0 16,0 0 271-16,0 0 52 0,0 0 10 0,0 0 3 16,0 0-167-16,0 0-33 0,0-8-6 0,9-17-2 15,-9 8-51-15,10-9-10 0,-10 26-3 0,0 0 0 16,0 0-51-16,0 0-13 0,0-17 0 0,-10 0 0 31,10 0-43-31,0 17-11 0,0-17-2 0</inkml:trace>
  <inkml:trace contextRef="#ctx0" brushRef="#br0" timeOffset="1112">1495 329 1414 0,'0'0'63'0,"0"0"13"0,0 0-61 0,0 0-15 0,0 0 0 0,0 0 0 0,0 0 72 15,0 0 12-15,0 0 3 0,0 0 0 0,0 0-70 0,0 0-17 16,0 0 0-16,0 0-764 16</inkml:trace>
  <inkml:trace contextRef="#ctx0" brushRef="#br0" timeOffset="1438">2238 41 1728 0,'0'0'38'0,"0"0"8"0,0 0 2 0,0 0 0 0,9 25-39 0,-9-25-9 0,10 17 0 0,9 9 0 16,-19-1 53-16,10 1 9 0,-10-26 2 0,0 33 0 15,9 1 0-15,-9 0 0 0,0 9 0 0,0-10 0 16,10 10 0-16,-10-1 0 0,-10 9 0 0,10 0 0 16,0-9-52-16,10 17-12 0,-10 1 0 0,0-10 0 15,0-7 0-15,9-1 0 0,-9 9 0 0,10 0 0 16,-10-1 0-16,0 1 0 0,9 0 0 0,1-17 0 16,-10 8 0-16,9-16 0 0,1-1 0 0,-10-8 0 15,0-17-112 1,0 0-24-16,0 0-6 0</inkml:trace>
  <inkml:trace contextRef="#ctx0" brushRef="#br0" timeOffset="1731">2590 126 806 0,'0'0'36'0,"0"0"7"0,0 0-35 0,0 0-8 16,0 0 0-16,0 0 0 0,0 0 53 0,0 0 9 16,0 0 2-16,0 0 0 0,10 25 51 0,-1 1 10 15,-9-1 3-15,10 9 0 0,9 0 0 0,-10 0 0 16,1-1 0-16,0 1 0 0,-1 0-52 0,1 8-9 16,-1-8-3-16,10 17 0 0,-19 0 0 0,10-9 0 0,-1 1 0 0,1 7 0 15,-10-7-51-15,9-1-13 0,-9 17 0 0,0-8 0 16,0 0 0-16,0-9-18 0,0 1 4 0,-9-10 1 31,9 1-31-31,-10 0-5 0,1-8-2 0,9-26-621 0,0 17-125 0</inkml:trace>
  <inkml:trace contextRef="#ctx0" brushRef="#br0" timeOffset="2262">2000 185 345 0,'38'0'31'0,"-38"0"-31"0,0 0 0 0,9-17 0 0,20 9 162 0,-29 8 26 16,10-26 6-16,9 9 1 0,28 9-87 0,-18-9-18 16,-10 0-3-16,0 0-1 0,0 0-38 0,9 0-7 15,1 9-1-15,-10-1-1 0,10 1 20 0,-1 8 4 16,10 0 1-16,10 8 0 0,0-8 0 0,-1 9 0 15,1-1 0-15,-1-8 0 0,-18 9 0 0,9-9 0 16,-9 0 0-16,-1 8 0 0,1 1 0 0,-1 7 0 16,1 1 0-16,-10-8 0 0,-19-9 0 0,19 17 0 15,-19-17 0-15,10 17 0 0,-10-17-52 0,0 34-12 16,0-1 0-16,0-7 0 0,-10-9 0 0,1 8 0 0,-10 1 0 0,9-1 0 16,-9 0 0-16,9-8 0 15,-9 9 0-15,0-9 0 0,10 0 0 0,-1 0 0 16,-9-1 0-16,10 1 0 0,9-17 0 0,-10 17 0 15,10 9 0-15,0-26 0 0,0 0 0 0,-9 17 0 0,9 0 0 16,0-17 0-16,0 25 0 0,0-8 0 16,0-17 0-16,0 0 0 0,0 0 0 0,0 0 0 0,0 0 0 0,0 0 0 15,0 0 0-15,9 25 0 0,-9-25 0 0,10 17 0 16,9 9 0-16,-10-9 0 0,10 8 0 0,0 9 0 16,10 0 0-16,0 0 0 15,9-1 0-15,-10 1 0 0,20 9 44 0,-10-9 5 0,0 8 2 0,10 9 0 16,9-1-6-16,-10-7-1 15,11-1 0-15,-11-8 0 0,1 0-8 0,9-17-3 0,-19 8 0 0,0-8 0 16,-9-8-77-16,9 8-16 0,-10-1-4 0,1-7 0 16,-10-1 52-16,0 1 12 0,0 8 0 0,-9-9 0 15,-10-8-192-15,0 0-36 0,0 0-8 0,0 0 0 0</inkml:trace>
  <inkml:trace contextRef="#ctx0" brushRef="#br0" timeOffset="2983">3743 778 1036 0,'9'0'23'0,"-9"0"5"0,0 0 0 0,0 0 1 0,19 8-29 0,-9-8 0 0,-10 0 0 0,0 0 0 16,0 0 57-16,0 0 6 0,0 0 1 0,0 0 0 16,9-8 0-16,11 8 0 0,-20 0 0 0,9 0 0 15,20-9 12-15,-1 1 4 0,10-1 0 0,-9 9 0 16,9-17-8-16,0 17-2 0,19-8 0 0,-9-1 0 15,-10 1-13-15,10 8-2 0,9 0-1 0,0 0 0 16,-19 0-2-16,19-9 0 0,-9 9 0 0,9 9 0 0,-9-1-41 0,9 1-11 16,9-1 0-16,11-8 0 15,8 17 53-15,-9-8 9 0,1-1 2 0,8 1 0 0,-8-9-52 16,-1 8-12-16,0 1 0 0,-9-1 0 0,-1-8 54 16,-18 0 8-16,0-8 2 0,-10-1 0 15,-10 1-75-15,1 8-14 0,-29 0-3 0,9-9-1 16,-9 9-5-16,0 0-1 0,0 0 0 0,0 0 0 0,0 0 51 0,0 0 11 15,0 0 1-15,0 0 1 16,-9-8-46-16,-20-1-10 0,-9 1-1 0,-9-1-1 0,-11 1 29 0,1-1 0 16,10 1 0-16,-1-9 0 0,-9 9 0 0,9-9 0 15,1 8 0-15,9-8 0 0,-10 0 0 0,10 0 0 16,0 0 0-16,9 9 0 0,1-9 0 0,8 9 0 16,11-1 0-16,9 9 0 0,-19-17 0 0,19 17 0 15,0 0 0-15,0 0 0 0,0 0 0 0,9-17 0 16,1-8 0-16,9 8 0 0,-9 8 0 0,9 1 0 0,19-9 0 15,-10 17 0-15,20 0 0 0,-10 8 0 0,10 1 0 0,-10-1 0 16,0-8 0-16,9 17 18 0,1-8-2 0,0 8-1 16,-10 0-15-16,0 0 0 0,-10 8 0 0,1 0 0 15,-10 1 0-15,0 8 14 0,0-17-4 0,-9 16-1 16,-1 1-25-16,-9 0-6 0,0 9-1 0,0-10 0 16,0 1 23-16,-9 9 0 0,-10-1 0 0,9 0 0 15,1 1 19-15,-10-1 8 0,-10-8 1 0,10 0 1 16,0 0-29-16,-10-9 0 0,10 0 0 0,0 1 0 15,0-18 0-15,10-8-16 0,-1 9 3 0,10-9 1 16,0 0-93-16,0 0-19 0,0 0-3 0,0 0-1 0</inkml:trace>
</inkml:ink>
</file>

<file path=ppt/ink/ink3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8:06:48.811"/>
    </inkml:context>
    <inkml:brush xml:id="br0">
      <inkml:brushProperty name="width" value="0.05" units="cm"/>
      <inkml:brushProperty name="height" value="0.05" units="cm"/>
      <inkml:brushProperty name="fitToCurve" value="1"/>
    </inkml:brush>
  </inkml:definitions>
  <inkml:trace contextRef="#ctx0" brushRef="#br0">0 289 806 0,'0'0'36'0,"0"0"7"0,0 0-35 0,0 0-8 0,0 0 0 0,0 0 0 16,0 0 97-16,0 0 18 0,0 0 3 15,0 0 1-15,0 0-30 0,9 0-5 0,-9 0-2 0,14 4 0 16,-5-4-20-16,0 0-4 0,5 0-1 0,-5-4 0 15,5 4-1-15,-1-5-1 0,1 5 0 0,4 0 0 0,-4-4 5 0,9 4 2 16,-1 0 0-16,6 0 0 0,4 0 9 0,0 0 1 16,9 0 1-16,0 0 0 0,4 0-58 15,-4 0-15-15,5 0 0 0,4 0 0 0,0 0 54 0,-5 0 8 16,1 0 2-16,4 4 0 0,-9-4-52 0,4 0-12 16,1 5 0-16,-1-5 0 0,1 4 0 0,-1-4 0 15,6 0 0-15,-6 0 0 0,-4 0 0 16,0 0 0-16,0-4 0 0,0 4 0 0,-9-5 0 15,-5 1 0-15,0 0 0 0,-4 0 0 0,0 0 0 16,-5 0 0-16,0 4 0 0,-4-4 0 16,0 0-48-16,-5 0-13 0,-5-4-3 0,6 4 0 15,-6 4-153-15,5-4-31 0,-9 4-7 0,5-8-1 0</inkml:trace>
  <inkml:trace contextRef="#ctx0" brushRef="#br0" timeOffset="430">1576 191 403 0,'0'0'17'0,"0"0"5"0,0 0-22 0,0 0 0 32,0 0 0-32,0 0 0 0,0 0 288 0,0 0 54 0,0-8 10 0,-5 0 3 0,-4 0-223 0,0 4-44 15,0-4-8-15,-5 0-3 16,-4 0-61-16,4 0-16 0,-8 0 0 0,3-1 0 0,-3 1 0 0,-1-4 0 15,0 4 0-15,0 0 0 16,0-4 0-16,5 4 0 0,-5 4 0 0,5-4 0 16,5 0 54-16,4 0 8 0,-5-1 2 0,9 5 0 15,1 0-154-15,4 4-30 0,0-8-7 0,0 8-1 16,13-4 103-16,1 4 25 0,0 0 0 0,4 0 0 0,0 4 0 0,5-4 0 0,-5 4 0 0,5 4 0 16,-5 0 0-1,5 1 0-15,-5-1 0 0,0 4 0 0,-4 0 46 16,4 0 14-16,-9 4 4 0,5-4 0 0,-5 5-52 15,0-1-12-15,-4 0 0 0,-5 4 0 0,4-4 0 0,-4 1 0 0,0 3 0 16,-4-4 0-16,-1 4 0 0,1 0 0 0,-6-3 0 0,-3 3 0 16,4-4 0-1,0 4 0-15,-5-4 0 0,5 1 0 0,0-1 54 0,0-8 8 16,0 8 2-16,-5-8 0 16,9 0-103-16,-4 0-20 0,5 1-4 0,-5-5-1 0,9-4 52 0,0 0 12 15,-5 4 0-15,5-4 0 16,0 0-156-16,0 0-29 0,0 0-6 0,0 0-1 0</inkml:trace>
</inkml:ink>
</file>

<file path=ppt/ink/ink3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8:06:50.392"/>
    </inkml:context>
    <inkml:brush xml:id="br0">
      <inkml:brushProperty name="width" value="0.05" units="cm"/>
      <inkml:brushProperty name="height" value="0.05" units="cm"/>
      <inkml:brushProperty name="fitToCurve" value="1"/>
    </inkml:brush>
  </inkml:definitions>
  <inkml:trace contextRef="#ctx0" brushRef="#br0">36 397 1267 0,'0'28'56'0,"0"-20"12"0,0-8-55 15,0 0-13-15,0 0 0 0,0 0 0 0,0 0 156 0,0 0 29 16,0 0 6-16,0 0 1 0,0 0-52 0,0 0-9 16,0 0-3-16,9 0 0 0,-4-4-51 0,4 0-10 15,-4-8-3-15,8 4 0 0,-4-4 0 0,1 0 0 16,3 0 0-16,1-5 0 0,-5 1-51 0,5 4-13 0,4-4 0 16,-4 4 0-16,-1-8 0 0,1 7 0 0,-1-3 0 0,6 4 0 15,-6-8 0-15,1 0 0 0,4 3 0 0,-9-3 0 16,0 4 0-16,1 0-18 0,3 0 4 0,-4-1 1 31,0 9-133-31,1 0-26 0,-6 0-6 0,5 4-902 0</inkml:trace>
  <inkml:trace contextRef="#ctx0" brushRef="#br0" timeOffset="252">278 401 403 0,'0'0'36'0,"0"0"-36"0,0 0 0 0,0 0 0 16,-9 12 250-16,4-4 43 0,-9-4 9 0,5-4 2 16,0-4-141-16,-5 0-28 0,1-4-6 0,-1-4-1 15,1 0-51-15,-1 0-10 0,0-4-3 0,1 3 0 16,-1-7-51-16,0 0-13 0,1 4 0 0,3 0 0 16,1-1 0-16,5 1 0 0,-5-4 0 0,4 0 0 15,1 8 54-15,-1-1 8 0,5-7 2 0,0 8 0 16,-5-4-103-16,5 4-20 0,-4 4-4 0,4-5-1 15,0 1-71-15,-5 4-14 0,5 8-3 0,0 0-1 0</inkml:trace>
  <inkml:trace contextRef="#ctx0" brushRef="#br0" timeOffset="540">264 474 403 0,'0'0'36'0,"0"0"-36"15,0 0 0-15,0 0 0 0,0 0 177 0,0 0 29 0,0 0 6 0,0 0 0 16,0 0-96-16,0 0-20 16,-9-4-4-16,4 0-1 0,-4-8-22 0,0 4-4 0,0-1-1 0,0-3 0 15,0 0 0-15,4 4 0 0,1-8 0 0,-5 0 0 16,4 8 0-16,1-9 0 0,-1 5 0 0,5-4 0 15,-5 0 0-15,1 0 0 0,-1 0 0 0,5-1 0 16,-4 9-51-16,4-4-13 0,-5 0 0 0,1 4 0 0,-1-4 0 0,5 4 0 16,-9 0 0-16,4-1-1072 15</inkml:trace>
  <inkml:trace contextRef="#ctx0" brushRef="#br0" timeOffset="734">0 300 2127 0,'14'0'47'0,"-5"-4"9"0,9 4 3 0,0-4 1 0,5 0-48 0,0 0-12 16,-1 4 0-16,10 0 0 0,0 4 104 0,0-4 20 16,-5 0 3-16,1 4 1 0,-6-4-73 0,-3 4-15 0,-1-4-2 0,0 4-1 15,-4-4-28-15,-1 0-9 0,-4 4 0 0,1-4 0 16,-10 0-164-1,0 0-40-15,0 0-8 0</inkml:trace>
  <inkml:trace contextRef="#ctx0" brushRef="#br0" timeOffset="1082">592 0 576 0,'4'13'51'0,"-4"-13"-41"15,0 0-10-15,0 0 0 0,5 4 220 0,-1 4 43 0,1 4 8 0,-5-4 1 16,0 0-98-16,5 4-20 0,-5 4-4 0,0 1-1 15,-5-1-59-15,5 4-12 16,0-4-2-16,0 0-1 0,-5 5-36 0,5 3-7 16,-4 4-2-16,4-4 0 15,-5 1-19-15,5-5-11 0,0-4 12 0,-4 4-12 0,4-3-10 0,0-1-9 0,-5-4-1 0,5-4-1 16,0 4 21-16,0-8 12 16,0 8-2-16,0-12 0 15,0 0-121-15,0 0-24 0,0 0-5 0</inkml:trace>
  <inkml:trace contextRef="#ctx0" brushRef="#br0" timeOffset="1334">678 243 2052 0,'0'0'45'0,"0"0"10"16,9-8 1-16,5 4 1 0,-14 4-45 0,9-4-12 0,0 0 0 0,5-4 0 0,0-8 68 0,-5 4 11 15,4-5 2-15,1 1 1 16,0-4-50-16,-1 4-9 0,1 0-3 0,0-1 0 16,-1 1-20-16,-4 0 0 0,1 4 0 0,-6 0 0 15,5 4 0-15,-4 0 0 0,-5-1 0 0,0 9 0 16,0 0-47 0,0 0-13-16,0 0-4 0,0 0 0 0,-9 0-102 15,-5 4-21-15,5-4-4 0,-5 9-1 0</inkml:trace>
  <inkml:trace contextRef="#ctx0" brushRef="#br0" timeOffset="1486">674 263 2084 0,'0'0'46'0,"0"0"10"0,0 0 1 0,9 13 1 0,5-5-46 0,-5 0-12 0,4 4 0 0,1-4 0 0,0 4 128 0,-1-4 23 16,5 0 5-16,1 4 0 0,-1-7-124 16,5 7-32-16,-5-4 0 0,5 4 0 0,-5-4 57 0,5 0 6 15,-5 0 1-15,5 4 0 16,-10-4-103-16,1 1-20 0,-5-1-4 0,5-4-752 15,-5 0-150-15</inkml:trace>
</inkml:ink>
</file>

<file path=ppt/ink/ink3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8:06:52.709"/>
    </inkml:context>
    <inkml:brush xml:id="br0">
      <inkml:brushProperty name="width" value="0.05" units="cm"/>
      <inkml:brushProperty name="height" value="0.05" units="cm"/>
      <inkml:brushProperty name="fitToCurve" value="1"/>
    </inkml:brush>
  </inkml:definitions>
  <inkml:trace contextRef="#ctx0" brushRef="#br0">86 506 1069 0,'0'0'47'0,"0"0"10"0,0 0-45 0,0 0-12 0,0 0 0 0,0 0 0 0,-9 0 148 0,9 0 28 15,0 0 6-15,0 0 1 0,0 0-21 0,0 0-4 16,5-8-1-16,-5 8 0 0,0 0-33 0,4-9-8 16,5-3 0-16,1 4-1 0,-1 0-39 0,0-4-8 15,0 0-2-15,5 0 0 0,-5 0-26 0,4 3-4 0,1-7-2 0,0 4 0 16,4-4-16-16,-5 0-3 0,6-4-1 0,-6 3 0 15,6-3-14-15,-6 4 0 0,-4-4 0 0,0-1 0 16,1-3 0 0,-1 4 0-16,0 0 0 0,-5 3 0 0,5 1 0 0,-4 8 0 15,4-4-11-15,-4 4 11 16,-1 0-120-16,-4 8-17 0,0 0-3 0,0 0-693 16,0 0-139-16</inkml:trace>
  <inkml:trace contextRef="#ctx0" brushRef="#br0" timeOffset="214">387 473 1666 0,'0'0'36'0,"0"0"8"0,-9 0 2 0,0 0 2 0,-5-4-39 0,5 0-9 0,0-8 0 0,0 4 0 0,-5-4 99 0,-4-4 17 16,4-1 4-16,0 1 1 15,-4-4-49-15,0 0-11 0,4 0-1 0,1-5-1 0,-1 1-23 0,5 8-4 16,0 4 0-16,4-1-1 0,-4 1-16 0,5 4-3 0,-5-4-1 15,4 0 0-15,-4 0-11 0,4-4 0 0,-4-1 0 0,0 5-11 32,5 0-103-32,-6 0-21 0,1 4-4 0,0 0-503 15,5 4-101-15</inkml:trace>
  <inkml:trace contextRef="#ctx0" brushRef="#br0" timeOffset="455">164 356 1681 0,'18'0'74'0,"-9"0"16"0,0 0-72 0,5 0-18 16,-1 0 0-16,6 0 0 0,-6-4 142 0,6 0 25 16,-10 0 5-16,4 0 0 0,1 0-67 0,4-4-13 15,-4-1-4-15,0 1 0 0,-1 0-41 0,-4 4-9 16,0-4-2-16,5 0 0 0,-5 0-22 0,0 4-5 0,-4-4-1 0,-1 0 0 15,-4 0-16-15,0 0-4 0,0-1-1 0,-4 1 0 32,-5 0-166-32,4 0-33 0,-4 0-6 0</inkml:trace>
  <inkml:trace contextRef="#ctx0" brushRef="#br0" timeOffset="713">0 291 1681 0,'13'-12'74'0,"-13"12"16"0,10 0-72 0,3-4-18 16,5 4 0-16,-4 0 0 0,4 0 128 0,1 0 21 15,3 0 5-15,1 4 1 0,-5 0-63 0,10 0-12 16,-6 0-2-16,1 0-1 0,-9 4-47 0,-1-4-10 15,6 4-1-15,-6-4-1 0,1 1-18 0,0-1 0 16,-1 0 0-16,1 0 0 16,-5 0-20-16,0 0-8 0,0-4-2 0,5 0-717 15,-10 4-143-15</inkml:trace>
  <inkml:trace contextRef="#ctx0" brushRef="#br0" timeOffset="1103">692 0 864 0,'0'0'76'0,"0"0"-60"0,0 0-16 0,0 0 0 0,0 0 204 0,-5 8 39 16,5 4 7-16,0 0 2 0,0-4-76 0,0 8-14 0,-4-3-3 0,4 7-1 16,-5 0-58-16,5 0-12 15,-4 0-3-15,4 1 0 0,-5 3-36 0,1 4-7 16,4-3-2-16,0-1 0 0,-5 0-25 0,5 5-6 15,0-9-1-15,0 8 0 0,0-8-8 0,0 1 0 0,0-1 0 0,0-4 0 16,0 0 0-16,0-8 0 0,0 4 0 0,5-4 0 16,-5-8-90-16,0 0-20 0,0 0-4 0,0 0-652 15,0 0-130-15</inkml:trace>
  <inkml:trace contextRef="#ctx0" brushRef="#br0" timeOffset="1343">683 303 230 0,'0'0'10'0,"0"0"2"0,0 0-12 0,9-4 0 0,0 0 0 16,0-4 0-16,0 0 393 0,0 0 76 0,5 0 15 16,-5-4 4-16,5 4-304 0,-1-1-60 0,1-3-12 0,4 4-2 15,0-4-44-15,-4 4-9 16,0 4-1-16,-1 0-1 0,6 4-27 0,-1-4-4 0,0-4-2 0,-4 4 0 0,-1-4-22 0,6 0 9 15,-6-5-9-15,1 5 0 0,-5 0 8 16,0 4-8-16,0-4 0 0,-9 8 0 16,0 0-80-16,0 0-20 15,0 0-4-15,0 0-624 0,0 0-125 0</inkml:trace>
  <inkml:trace contextRef="#ctx0" brushRef="#br0" timeOffset="1538">692 263 230 0,'9'12'20'0,"-4"-4"-20"0,4 0 0 0,0 4 0 0,4 0 413 0,-3 1 79 16,3-1 15-16,1 4 3 0,4-4-286 0,5 4-56 15,-10-4-12-15,10 0-3 0,-5 1-78 0,1-1-16 16,3 0-3-16,1 0-1 0,0 0-38 0,-5 0-7 16,0-4-2-16,1 5 0 15,-6-5-51-15,-4 4-10 0,5-8-3 0,0 4-754 16,-5-4-151-16</inkml:trace>
</inkml:ink>
</file>

<file path=ppt/ink/ink3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8:06:58.785"/>
    </inkml:context>
    <inkml:brush xml:id="br0">
      <inkml:brushProperty name="width" value="0.05" units="cm"/>
      <inkml:brushProperty name="height" value="0.05" units="cm"/>
      <inkml:brushProperty name="fitToCurve" value="1"/>
    </inkml:brush>
  </inkml:definitions>
  <inkml:trace contextRef="#ctx0" brushRef="#br0">705 627 518 0,'0'0'46'0,"0"0"-37"0,0 0-9 0,0 0 0 15,0 0 161-15,0 0 31 0,0 0 5 0,0 0 2 16,0 0-84-16,0 0-17 0,0 0-3 0,0 0-1 16,0 0-16-16,0 0-3 0,0 0-1 0,0 0 0 15,0 0 2-15,-4-8 0 0,-1 0 0 0,5-4 0 0,0 4-7 0,-4-4-1 16,4-1 0-16,0-3 0 0,0-4-9 0,0 4-3 16,0-4 0-16,0-5 0 0,0 1-28 0,0 0-5 15,0 3-2-15,-5-3 0 0,5 0-21 0,0-4 9 16,0 3-9-16,-4-3 0 0,4 8 12 15,0-5-12-15,-5 1 12 0,1 4-12 16,-6 4-45-16,6 0-16 0,-1 3-3 16,-4 1-1-16,0 0-211 0,0 4-43 0</inkml:trace>
  <inkml:trace contextRef="#ctx0" brushRef="#br0" timeOffset="320">123 166 1069 0,'0'0'47'0,"0"0"10"0,0 0-45 15,0 0-12-15,0 0 0 0,0 0 0 0,9-4 119 0,-5 4 21 0,5 0 5 0,1-8 1 16,-1 4-27-16,0 4-6 0,0-5-1 0,5 1 0 16,-1 0-32-16,5 0-6 0,-4 0-2 0,4 0 0 0,-4 0-24 15,4 0-6-15,-4-4-1 0,9 4 0 0,-1 0-9 0,6 0-1 16,-1 0-1-16,0 4 0 0,5-8-6 0,0 4-2 15,-5 4 0-15,5-4 0 0,0 0-6 0,0 0-2 16,0 0 0-16,0 0 0 0,4 4-14 0,-4-5 0 16,4 1 0-16,-4 4 0 15,0 0 8-15,0 0-8 0,9 0 0 0,-14 0 9 16,-9 0-9-16,1 0 0 0,-1 0-12 0,5 0 12 16,-14 0-108-1,4 4-15-15,-3-4-2 0,3 5-920 0</inkml:trace>
  <inkml:trace contextRef="#ctx0" brushRef="#br0" timeOffset="919">1056 838 748 0,'0'0'67'0,"0"0"-54"0,0 0-13 0,0 0 0 16,0 0 184-16,0 0 35 0,-9-5 6 0,0 1 2 0,4-4-73 0,1 4-14 31,-5-4-4-31,9 0 0 0,-5-4-52 0,5 0-10 15,-9 4-2-15,4-4-1 0,5-1-18 0,0 1-3 16,-4 0-1-16,4 0 0 0,0 4-21 0,4-4-5 16,-4 0-1-16,0 4 0 0,0-5-14 0,0 5-8 0,5 0 8 0,-1 0-8 15,-4 0 0-15,5 0-16 0,0 0 2 0,-1 4 1 32,-4 4-235-32,0 0-46 0</inkml:trace>
  <inkml:trace contextRef="#ctx0" brushRef="#br0" timeOffset="1191">1316 878 403 0,'0'0'36'0,"0"12"-36"15,-5 0 0-15,0 4 0 0,5-3 199 0,-9-5 33 16,5 4 6-16,-5 0 2 0,9-12-142 0,-5 12-28 16,1 0-6-16,-1 0 0 0,5-12-47 0,-5 8-9 15,5-8-8-15,0 0-440 0,0 0-96 0</inkml:trace>
  <inkml:trace contextRef="#ctx0" brushRef="#br0" timeOffset="1470">1438 748 748 0,'0'0'67'0,"0"0"-54"0,0 0-13 0,0 0 0 0,0 0 153 0,10 0 28 16,3-4 6-16,-13 4 1 0,0 0-80 0,9 0-16 16,5 0-4-16,-5 0 0 15,0 0-50-15,5 0-10 0,-5-4-3 0,0 4 0 0,0 0-25 0,-9 0-12 16,9 0 0-16,0 0-792 15</inkml:trace>
  <inkml:trace contextRef="#ctx0" brushRef="#br0" timeOffset="1709">1712 850 864 0,'0'0'76'0,"0"0"-60"0,0 0-16 15,0-8 0-15,-5-5 139 0,5 5 25 0,0-4 4 16,5 4 2-16,-5-8-46 0,4 0-10 0,-8 0-2 0,4 3 0 0,4-7-60 16,-4 4-12-16,0 0-2 15,-4 0-1-15,4-5-24 0,0 9-5 0,0-4 0 0,0 4-8 16,0-4-56-1,0 4-17-15,-5-1-4 0</inkml:trace>
  <inkml:trace contextRef="#ctx0" brushRef="#br0" timeOffset="2596">2203 570 230 0,'0'0'20'0,"0"0"-20"0,0 0 0 0,0 0 0 15,0 0 216-15,0 0 38 0,0 0 8 0,0 0 2 16,0 0-115-16,0 0-22 0,0 0-5 0,0 0-1 15,0 0-23-15,0 0-5 0,5-8-1 0,-1 4 0 16,1-8-24-16,0 4-4 0,-5 0-2 0,0 0 0 0,4-8-18 16,-4 4-4-16,-4-5-1 0,4 1 0 0,0-4-19 15,0 0-3-15,0-1-1 0,-5 1 0 0,0-4-16 16,5 0 0-16,-4-5 8 0,-1 5-8 16,-4 4 0-16,5-4 0 0,-1 3 0 0,1 1 0 15,-1 0-35 1,0 8-10-16,1-5-3 0,4 1 0 0,-5 4-185 0,-4 4-38 0</inkml:trace>
  <inkml:trace contextRef="#ctx0" brushRef="#br0" timeOffset="2841">1853 113 1126 0,'0'0'50'0,"0"0"10"0,18-4-48 0,0 4-12 16,-4 0 0-16,4-4 0 0,0 4 123 0,0-4 21 0,5 4 5 0,0 0 1 16,0 0-58-16,-5 0-11 0,9 0-2 0,-4 0-1 15,0 0-39-15,0 0-8 0,-1 0-2 0,6 4 0 16,-1-4-17-16,0 4-4 0,-4-4-8 0,4 4 12 16,1-4-12-16,-6 4 0 0,-3-4 0 0,-6 0 0 0,6 4-16 15,-1-4-7-15,-5 0-1 0,1 4 0 16,0-4-145-16,-5 4-30 0,-9-4-5 15</inkml:trace>
  <inkml:trace contextRef="#ctx0" brushRef="#br0" timeOffset="3107">1980 579 1908 0,'0'0'42'0,"0"0"9"0,14 0 1 0,0 0 1 0,-1-5-42 15,1 5-11-15,4-4 0 0,0 4 0 0,0 0 85 0,1 0 15 0,-1 0 4 0,5 0 0 16,-1 4-48-16,1-4-8 0,-5 5-3 16,10-1 0-16,-1 0-26 0,0 0-6 15,1 0-1-15,-6 0 0 0,1 4-12 0,5-4 0 0,-1 0 8 0,-4 0-8 16,-10 0-14-16,5 4-6 0,1-4 0 0,-1 0-707 15,0-4-141 1</inkml:trace>
  <inkml:trace contextRef="#ctx0" brushRef="#br0" timeOffset="3629">332 971 1267 0,'0'0'28'0,"0"0"5"0,-9 0 2 0,0 0 1 0,0 0-36 0,-5-8 0 16,0 4 0-16,1-4 0 0,-1-4 108 0,-4 4 14 15,4-5 3-15,-4-3 1 0,0 0-62 0,4 0-12 16,1-4-2-16,-6-1-1 0,6 1-25 0,-1-4-6 16,-4 0-1-16,4-1 0 0,5-3-17 0,-5 0 0 15,5-1 0-15,0-3 0 0,0 0 0 0,-5-5 0 0,10 1 0 0,-1-1 0 16,1 1 0-16,4-1 0 0,4-3 0 0,1 4 0 15,-5-1 0-15,9 1 0 0,-4-1 0 0,8 5 0 16,-4 0 0-16,5 3-11 0,4 1 2 0,-4 4 0 16,-1 3-88-1,1 1-18-15,4 0-3 0,-4 8-619 0</inkml:trace>
  <inkml:trace contextRef="#ctx0" brushRef="#br0" timeOffset="4130">2741 890 1958 0,'0'0'43'15,"0"0"9"-15,0 0 1 0,0 0 3 0,0 0-45 0,13-8-11 0,-8 0 0 0,4-4 0 0,-5 4 53 0,1-4 9 16,0-5 2-16,-1 1 0 0,-4-4-52 0,5 0-12 16,-5-9 0-16,0 1 0 15,0 0 0-15,0-5 0 0,0-3 0 0,-5-5 0 0,1 5 0 0,-1-4 0 16,0-1 0-16,1 1 0 0,-5-5 0 0,0 5 0 15,-5-1 0-15,0 1 0 0,1 3 0 0,-1 5 0 16,0 0 0-16,-4-1 0 0,0 5-11 0,4 0-5 16,1 7 0-16,4 1-623 15,-5 4-124-15</inkml:trace>
  <inkml:trace contextRef="#ctx0" brushRef="#br0" timeOffset="4534">3232 518 1036 0,'0'0'46'0,"0"0"10"0,0 0-45 0,0 0-11 16,0 0 0-16,0 0 0 15,0 0 104-15,0 0 20 0,0 0 3 0,0 0 1 16,0-8-33-16,5 0-7 0,4-5 0 0,-5 5-1 16,6-4-37-16,-6 4-7 0,10-4-2 0,-5 0 0 0,0 0 15 0,0-4 2 15,0 3 1-15,5 1 0 0,0 4-43 0,-5-4-16 16,0 0 11-16,4-4-11 0,-4 4 0 0,1-1 0 0,-1 1 0 0,4 0 0 15,-8 0 0-15,4-4 0 16,-4 4 0-16,4 0 0 0,-5 3 0 0,1 1 0 16,-1 0 0-16,-4 8 0 0,0 0 28 0,5-8-1 15,-5 8 0-15,0 0 0 16,0 0-155-16,0 0-30 0,-5 0-6 0,1-4-686 0</inkml:trace>
  <inkml:trace contextRef="#ctx0" brushRef="#br0" timeOffset="4829">3137 324 1036 0,'0'0'46'0,"4"4"10"0,1-4-45 0,4 0-11 0,0 4 0 0,0-4 0 15,0 8 104-15,-4-8 20 0,-5 0 3 0,13 12 1 0,-4-4-20 0,5 4-4 16,0-4-1-16,-1 8 0 16,6-3-63-16,-6 3-12 0,6 0-2 0,-1 0-1 0,0 0 23 0,0 0 5 15,0-3 1-15,-4 3 0 16,0-4-35-16,4 0-7 0,-4-4-2 0,-1 4 0 16,-4 0-10-16,0 1 0 0,5-5 0 0,-9-4 0 15,-5-4-102-15,0 0-22 0,9 8-5 0,-9-8-714 0</inkml:trace>
  <inkml:trace contextRef="#ctx0" brushRef="#br0" timeOffset="5095">3360 595 1350 0,'0'0'29'0,"0"0"7"15,0 0 0-15,-5-4 3 0,1-8-31 0,-1 3-8 0,5-3 0 0,-4 0 0 0,-1 4 57 0,5-4 11 16,-5-4 1-16,1 0 1 0,4-5-30 0,-5 9-5 16,5-4-2-16,-4 0 0 0,-1 0-25 0,-4 3-8 15,-5 1 0-15,1-4 0 0,-1 4 9 0,0 0-9 16,1-4 0-16,-1 4-765 0</inkml:trace>
  <inkml:trace contextRef="#ctx0" brushRef="#br0" timeOffset="5280">3077 400 806 0,'32'9'36'0,"-13"-9"7"0,-1 4-35 0,5 0-8 0,8 0 0 0,-3-4 0 0,-1 0 244 16,5 0 48-16,-5 0 8 0,5 0 3 0,-9 0-168 0,4 0-34 15,-4 0-6-15,0 0-2 16,-5 0-48-16,0 4-9 0,-4-4-3 0,-1 0 0 16,-13 0-25-16,14 0-8 0,-14 0 0 0,14 0 0 15,-1 0-75-15,-13 0-21 0,14-4-5 16,-5 4-536-16,-9 0-107 0</inkml:trace>
  <inkml:trace contextRef="#ctx0" brushRef="#br0" timeOffset="5693">3751 125 172 0,'0'0'16'0,"5"-4"-16"0,-5 4 0 16,4-4 0-16,5-4 195 0,-4 4 36 0,-5 4 7 0,5-4 2 15,-5 4-141-15,9-4-28 0,-5 0-6 0,-4 4-1 16,0 0-51-16,0 0-13 0,0 0 0 0,0 0 0 16,0 0 54-16,0 0 8 0,0 0 2 0,0 0 0 15,0 0 4-15,0 0 2 0,5 8 0 0,-1 0 0 0,-4 8-10 0,0 0-3 16,0 5 0-16,0 3 0 0,0 4 7 0,-4 1 0 15,4 3 1-15,0 0 0 16,0-3-52-16,0-1-13 0,0 4 0 0,0 1 0 0,-5-5 31 0,5 4 3 16,0-3 1-16,0-1 0 0,0 0-19 0,5-3-3 15,-5-5-1-15,0 0 0 0,0 0-12 0,4-3 9 0,1-1-9 0,-5 0 8 32,0-8 4-32,4 0 1 0,-4 0 0 0,0-8 0 15,0 0-215-15,0 0-43 0,0 0-9 0,0 0-565 0</inkml:trace>
  <inkml:trace contextRef="#ctx0" brushRef="#br0" timeOffset="5966">3824 461 288 0,'0'0'25'0,"0"0"-25"15,9-8 0-15,-4 0 0 0,4 4 223 0,0-4 39 0,0-4 8 0,5 4 2 16,-5-5-120-16,5 5-24 0,4-4-5 0,-5 4-1 16,1-4-42-16,0 4-8 0,-1-4-1 0,1-4-1 15,4 3-17-15,-4 1-3 0,4-8-1 16,-4 8 0-16,-1 0-27 0,1 0-6 0,-5-1 0 0,5-3-1 0,0 4 5 0,-1 4 0 16,-8-4 1-16,4 4 0 0,0-4-33 0,-5 4-8 15,1 4 0-15,0-5-1 0,-5 1 21 0,0 8 0 16,0 0 0-16,0-8 0 15,0 8-152-15,-5-4-27 0,-4 0-5 0</inkml:trace>
  <inkml:trace contextRef="#ctx0" brushRef="#br0" timeOffset="6205">3801 409 1958 0,'0'0'43'0,"9"4"9"0,5 4 1 0,4 0 3 16,1 4-45-16,-1-4-11 0,0 4 0 0,5 0 0 0,-1-4 103 0,1 5 18 16,5-1 4-16,-1 0 1 0,-4 0-48 0,-1 0-10 15,1 4-1-15,5-4-1 0,-15-3-54 0,5 3-12 16,1-4 0-16,-1 4 0 0,-5-4 0 0,1 4 0 16,0-4 0-16,-5 4 0 15,0-8-50-15,0 5-10 0,-9-9-3 0,9 8-683 16,-9-8-137-16</inkml:trace>
</inkml:ink>
</file>

<file path=ppt/ink/ink3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8:07:05.970"/>
    </inkml:context>
    <inkml:brush xml:id="br0">
      <inkml:brushProperty name="width" value="0.05" units="cm"/>
      <inkml:brushProperty name="height" value="0.05" units="cm"/>
      <inkml:brushProperty name="fitToCurve" value="1"/>
    </inkml:brush>
  </inkml:definitions>
  <inkml:trace contextRef="#ctx0" brushRef="#br0">0 12 172 0,'0'0'16'0,"0"0"-16"0,0 0 0 0,0 0 0 16,0 0 246-16,0 0 46 0,0 0 10 0,0 0 2 0,4 0-141 0,-4 0-28 15,0 0-6-15,14 0-1 0,-5 0-51 16,0 0-10-16,0 0-3 0,5-4 0 15,0 4 0-15,-1 0 0 0,1-4 0 0,4 0 0 0,5 8 0 16,0-4 0-16,-1 0 0 0,6 4 0 0,-5-4 0 0,4 4 0 16,0-4 0-16,1 0 0 0,-10 0-51 0,0 4-13 15,-4 0 0-15,-5 0 0 0,0-4 0 0,4 4 0 16,-8 0 0-16,-5-4 0 16,0 0-100-16,0 0-22 0,0 0-5 0,0 0-581 15,0 0-116-15</inkml:trace>
  <inkml:trace contextRef="#ctx0" brushRef="#br0" timeOffset="253">18 218 1728 0,'0'0'38'0,"0"0"8"0,0 0 2 0,14 0 0 0,-5 0-39 0,0 0-9 15,5 0 0-15,-1 0 0 0,1-4 156 0,4 4 28 16,-4 0 7-16,9 0 1 0,-1 0-103 0,1-4-20 16,4 4-4-16,5 0-1 0,5 0-51 0,-10 0-13 0,-9 0 0 0,5 0 0 15,0 0 0-15,-1 0 0 0,-3-4 0 0,-1 4 0 16,-4 0 0-16,-1 0 0 0,1 0 0 16,0-4 0-16,-5 0-151 0,0 4-33 15,0-4-6-15,0 0-2 0</inkml:trace>
</inkml:ink>
</file>

<file path=ppt/ink/ink3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8:07:08.110"/>
    </inkml:context>
    <inkml:brush xml:id="br0">
      <inkml:brushProperty name="width" value="0.05" units="cm"/>
      <inkml:brushProperty name="height" value="0.05" units="cm"/>
      <inkml:brushProperty name="fitToCurve" value="1"/>
    </inkml:brush>
  </inkml:definitions>
  <inkml:trace contextRef="#ctx0" brushRef="#br0">564 502 576 0,'0'0'51'0,"0"0"-41"16,0 0-10-16,0 0 0 0,0 0 171 0,0 0 32 0,0 0 6 0,-4-4 2 0,-5 0-92 0,9 4-19 31,-5-8-3-31,1 0-1 0,-1 0-31 0,5-5-6 16,-4 1-2-16,-1 0 0 0,0-4-15 0,5 4-3 0,-4-8-1 0,-1-1 0 15,1 5-10-15,4-8-3 0,-9 0 0 0,4-1 0 0,1 5-17 0,-1 0-8 16,-4 0 8 0,4-1-8-16,-4 1 0 0,5-4 0 0,-5 0 0 0,4 3-625 15,-9 5-131-15</inkml:trace>
  <inkml:trace contextRef="#ctx0" brushRef="#br0" timeOffset="274">0 36 1036 0,'0'0'46'0,"0"0"10"0,0 0-45 0,0 0-11 0,9-4 0 0,0 0 0 0,9 4 120 0,-4 0 21 16,0-4 5-16,4 0 1 16,5 4-33-16,-5-4-6 0,0 4-2 0,5-4 0 0,0 0-40 0,-5 0-8 15,5 4-2-15,4-4 0 0,-4 4-18 0,-1 0-4 16,6 0-1-16,4 0 0 0,-5 0-5 0,5 4 0 16,0 0-1-16,4 0 0 0,-4 0-12 0,4 0-3 15,-4 0 0-15,5 0 0 0,-10 0-12 0,0-4 0 16,1 4 0-16,-6-4 0 15,1 0-85-15,0 0-20 0,-9 0-4 0,4 5-851 16</inkml:trace>
  <inkml:trace contextRef="#ctx0" brushRef="#br0" timeOffset="609">929 619 691 0,'0'0'30'0,"0"0"7"15,0 0-29-15,0 0-8 0,0 0 0 0,0 0 0 0,0 0 215 0,-5-4 41 16,5 4 9-16,-4-8 2 0,-1 0-143 0,-4 0-28 16,0 0-5-16,4-4-2 0,-4-5-37 0,5 5-7 15,-1 0-1-15,5-4-1 0,-5 4-23 0,1 0-4 16,-5 0 0-16,4-5-1 0,5 5-7 0,0 0-8 0,-4 4 11 0,4-4-11 31,0 4-82-31,0 0-23 0,0 8-5 0</inkml:trace>
  <inkml:trace contextRef="#ctx0" brushRef="#br0" timeOffset="827">1165 591 1206 0,'0'0'53'0,"-4"8"11"0,-1 4-51 0,1 0-13 0,-5 0 0 16,4 1 0-16,1-5 107 0,-1 4 18 0,-4 0 4 0,4 0 1 0,1-8-76 16,-1 4-15-16,5 4-3 0,0-12-1 15,0 0-35-15,0 0 0 0,0 0-12 0,0 0-781 16</inkml:trace>
  <inkml:trace contextRef="#ctx0" brushRef="#br0" timeOffset="1225">1270 514 403 0,'0'0'36'0,"0"0"-36"15,0 0 0-15,0 0 0 0,5-4 240 0,8 4 42 0,-4-4 8 0,-9 4 2 16,10 0-136-16,3 0-28 0,1 0-4 0,0 0-2 16,-5 0-51-16,4 0-11 0,-4 0-1 0,5 4-1 15,-5-4-35-15,5 4-7 0,-5-4-2 0,-9 0 0 16,0 0-14-16,14 0-8 0,-14 0 8 0,0 0-13 16,0 0-193-16,9 0-38 0,-9 0-8 15,0 0-2-15</inkml:trace>
  <inkml:trace contextRef="#ctx0" brushRef="#br0" timeOffset="1458">1534 615 1036 0,'0'0'46'0,"0"0"10"15,0 0-45-15,0 0-11 0,0-12 0 0,0 4 0 0,5-4 156 0,-5 0 28 16,0-5 7-16,0 9 1 0,0-4-114 0,0-4-22 16,0 0-5-16,0 4-1 0,0 0-29 0,-5-5-5 15,5 1-2-15,0 4 0 0,-4 0-14 0,4 0 0 16,0 0 0-16,0 0-577 16,0-1-119-16</inkml:trace>
</inkml:ink>
</file>

<file path=ppt/ink/ink3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8:07:18.156"/>
    </inkml:context>
    <inkml:brush xml:id="br0">
      <inkml:brushProperty name="width" value="0.05" units="cm"/>
      <inkml:brushProperty name="height" value="0.05" units="cm"/>
      <inkml:brushProperty name="fitToCurve" value="1"/>
    </inkml:brush>
  </inkml:definitions>
  <inkml:trace contextRef="#ctx0" brushRef="#br0">255 813 172 0,'-5'0'8'0,"1"0"1"0,-1 0-9 0,-4-4 0 15,-5 0 0-15,1 0 0 0,4-4 238 0,-5 0 46 16,-4-4 8-16,4 0 3 0,-4 0-164 0,4-5-33 0,1 1-6 0,-1 0-2 16,0-4-25-16,1 0-5 0,3-5 0 0,1 1-1 15,0-4-25-15,5-1-5 0,-5-3-1 0,0-5 0 16,9 9-7-16,-5-8-1 16,0 3-1-16,1 1 0 0,4-4-19 0,4 3 10 0,-4-3-10 0,5 3 8 15,0 5-8-15,-1 0 0 0,1 3 9 0,-1 1-9 16,5 0 0-16,-4 4 8 0,4-1-8 0,0 9 0 15,-4-4 0-15,4 8 0 0,-5-4-12 0,-4 12 4 32,0 0-161-32,0 0-32 0</inkml:trace>
  <inkml:trace contextRef="#ctx0" brushRef="#br0" timeOffset="358">769 631 403 0,'0'0'17'0,"0"0"5"0,0 0-22 0,0 0 0 16,0 0 0-16,0 0 0 0,0 0 248 0,0 0 46 0,0 0 9 16,0 0 1-16,0 0-172 0,0 0-36 15,0 0-6-15,-9-4-2 0,5-4-25 0,-5 0-6 0,4-4-1 16,0 4 0-16,5-4-26 0,-4-5-6 0,-1-3 0 0,1-4-1 16,4-4-23-16,-5 3 9 0,1-3-9 0,-1 4 0 0,5-5 0 0,0 1 0 15,-4 0 0-15,4 3 0 16,-10 1 0-16,10 4 0 0,-4 0 0 0,-1 3 0 15,-4 1-120-15,0 0-30 0,5 4-6 0</inkml:trace>
  <inkml:trace contextRef="#ctx0" brushRef="#br0" timeOffset="614">414 137 576 0,'0'0'51'0,"0"0"-41"0,14 0-10 0,-5 0 0 16,9-4 194-16,0 0 37 16,-4 0 7-16,4 4 2 0,0-4-76 0,1 0-14 15,-1 4-3-15,5 0-1 0,-1 0-60 0,6 4-12 16,-1 0-2-16,5-4-1 0,0 4-39 0,4 0-8 16,5 0-2-16,0 5 0 0,-9-1-22 0,4-4 0 15,5 4 0-15,-4-4 8 0,-1 4-8 0,-4-4-15 16,-9 0 4-16,0-4 1 15,-5 4-46-15,-4 4-10 0,-5-8-2 0,0 4 0 16,-9-4-196-16,0 0-40 0</inkml:trace>
  <inkml:trace contextRef="#ctx0" brushRef="#br0" timeOffset="869">519 615 345 0,'0'0'15'0,"0"0"4"0,0 0-19 0,0 0 0 0,0 0 0 0,9 0 0 15,5 0 320-15,-5 4 61 0,0-4 12 0,5 0 3 16,-1 0-219-16,5 0-43 0,1 0-9 0,-1-4-1 0,5 4-41 0,-1 4-8 16,1 0-2-16,9 0 0 0,4-4-37 15,-4 4-8-15,-4 0-2 0,3 0 0 0,10 0-18 16,-4 0-8-16,-5-4 0 0,0 4 8 0,-5 0-16 0,0 1-4 15,-4-1-1-15,-5 0 0 16,0-4-153-16,-4 0-30 0,0 0-7 0</inkml:trace>
  <inkml:trace contextRef="#ctx0" brushRef="#br0" timeOffset="1206">1461 651 1134 0,'0'0'50'0,"0"0"10"0,0 0-48 0,0 0-12 0,0 0 0 15,0 0 0-15,0 0 132 0,0 0 23 0,9 0 5 0,-9 0 0 16,0 0-48-16,10-4-11 0,3 4-1 15,-4-8-1-15,5 0-34 0,0 0-6 0,-1 0-2 0,5 0 0 0,1-4-17 0,-6-4-3 16,6 3-1-16,-6-3 0 16,5 0-25-16,-4 0-11 0,-9-4 8 0,8 3-8 0,1 1 56 0,0 4 7 15,-5-4 1-15,4 4 0 0,1 0-52 0,-5 4-12 16,-4-1 0-16,-1 1 0 16,5-4-48-16,-9 4-13 0,0 8-3 0,0 0 0 15,0 0-153-15,0 0-31 0,0 0-7 0,0 0-1 0</inkml:trace>
  <inkml:trace contextRef="#ctx0" brushRef="#br0" timeOffset="1458">1807 688 403 0,'0'0'36'0,"0"0"-36"16,0 0 0-16,0 0 0 0,0 0 199 0,0 0 33 0,-9 0 6 15,0 0 2-15,9 0-90 0,-9-4-18 0,0-4-3 16,0 0-1-16,4-5-51 0,-4 5-10 0,0-8-3 0,-5 4 0 0,1-4-7 16,4 0-1-16,4-5-1 0,-9 1 0 15,1 0-35-15,-1-4-8 0,5-5 0 0,-5 1-1 0,1 8-11 0,-6 0 0 16,6-5 9-16,-1 5-9 16,0-4 0-16,1 8 0 15,-1-1 0-15,0 5 0 16,-4 0-143-16,5 0-33 0</inkml:trace>
  <inkml:trace contextRef="#ctx0" brushRef="#br0" timeOffset="1662">1466 425 460 0,'0'0'41'0,"0"0"-33"0,23 4-8 0,-1 4 0 16,-3-8 254-16,-6 4 49 0,1 4 9 0,4 0 3 0,0 4-171 0,5 0-35 0,0 1-6 0,0-5-2 15,-1 0-29-15,1 0-7 16,4 0-1-16,-4 0 0 0,-5-4-51 0,1-4-13 0,-6 4 0 0,-13-4 0 16,0 0-48-16,0 0-13 15,14 0-3-15,-14 0-844 0</inkml:trace>
  <inkml:trace contextRef="#ctx0" brushRef="#br0" timeOffset="1893">1625 700 748 0,'0'0'67'0,"0"0"-54"15,0 0-13-15,0-8 0 0,-4-4 199 0,-1 4 37 16,5-4 7-16,0-1 1 0,0 1-104 0,0-4-22 15,-4 4-4-15,4-4-1 0,0 0-58 0,-5 3-12 16,5-3-3-16,-5 8 0 0,5-4-28 0,5 4-12 0,-5-8 8 0,5-1-8 16,-10 5 0-16,5-8-14 0,5 0 2 0,-5 0-632 15,-5-1-125-15</inkml:trace>
  <inkml:trace contextRef="#ctx0" brushRef="#br0" timeOffset="2103">1457 425 1587 0,'32'20'70'0,"-19"-16"15"0,5 0-68 0,5 0-17 0,0 0 0 0,4 0 0 0,-4 0 120 0,4 0 21 16,-4 0 4-16,0 0 1 0,4 0-69 0,-9 1-13 15,5-5-4-15,-5 4 0 0,-4 0-28 0,0-4-5 16,-1 0-2-16,-3 0 0 15,3 4-122-15,-8-8-25 0,-5 4-5 0,9 0-820 0</inkml:trace>
  <inkml:trace contextRef="#ctx0" brushRef="#br0" timeOffset="2493">2235 113 1267 0,'5'4'28'0,"-5"-4"5"0,4 0 2 0,1 0 1 0,4 4-36 0,0-4 0 0,-9 0 0 0,5 4 0 0,-1-4 109 0,-4 0 15 16,5 8 4-16,-5-4 0 0,0-4-43 0,4 9-8 16,1-1-1-16,-5 4-1 0,4 0-25 0,-4 4-5 15,0 0-1-15,-4 5 0 0,4-1-28 0,0 4-5 16,0 0-2-16,-5 5 0 0,1-1-9 0,4 4 0 16,-5-3 0-16,1-1 0 0,-1-4 40 0,1 5 5 15,-1-9 2-15,5 4 0 0,-9 0-24 0,9-3-5 0,-5-1-1 16,5-4 0-16,0 0-17 0,0 0 0 15,-4-3 0-15,4-1 0 16,0 0-20-16,0-12-7 0,0 0-1 0,0 0-672 16,0 0-133-16</inkml:trace>
  <inkml:trace contextRef="#ctx0" brushRef="#br0" timeOffset="2795">2267 485 1267 0,'5'21'28'0,"-5"-21"5"0,0 0 2 0,0 0 1 0,0 0-36 0,13 0 0 15,1-8 0-15,0 4 0 0,-1-5 109 0,1 5 15 0,0-4 4 0,-1 0 0 0,1 0 0 16,0-4 0-16,-1 4 0 0,6 0 0 0,-1-4-59 0,0 0-11 16,-4-1-2-16,4 1-1 0,-5-4-37 0,6 4-7 15,-1 0-2-15,0 0 0 0,0-5-9 0,-9 9 0 16,5-4 0-16,-5 4 0 15,5-4 20-15,-5 4 3 0,0 0 0 0,0 0 0 16,0 0-37-16,-4-5-7 0,4 9-2 0,-9 4 0 16,0 0-72-16,0 0-14 0,0 0-3 0,0 0-1 15,0 0-115-15,0 0-22 0,-14-8-5 0,1 12-1 0</inkml:trace>
  <inkml:trace contextRef="#ctx0" brushRef="#br0" timeOffset="3007">2417 437 1267 0,'0'16'56'16,"0"-16"12"-16,10 12-55 0,-10-12-13 0,9 12 0 0,0 5 0 0,0-5 105 15,4 0 19-15,1-4 3 0,0 4 1 16,-1 0 0-16,6 0 0 0,-6-4 0 0,6 5 0 0,-6-1-61 0,1 0-12 31,0 4-3-31,4-4 0 0,-5 0-32 0,1 5-6 0,0-5-2 0,-1-4 0 0,-4 4-1 0,5-4-1 16,-5 0 0-16,5 0 0 15,-5-4-36-15,0 4-7 0,0-4-2 0,0 4 0 16,5-8-161-16,-5 5-33 0,0-1-7 0</inkml:trace>
  <inkml:trace contextRef="#ctx0" brushRef="#br0" timeOffset="3237">2973 870 1267 0,'4'-4'56'0,"6"0"12"0,-1-4-55 0,0 4-13 0,4-8 0 0,1 3 0 15,-5-3 105-15,0 0 19 0,0 0 3 0,0-4 1 16,5-4-30-16,0-1-6 0,-10-3 0 0,1-4-1 0,-1-1-57 16,1-3-11-16,0-4-3 0,-5-5 0 0,-5 1-12 15,0-5-8-15,1 1 10 0,-1-1-10 0,5 1 0 0,-4-1 0 16,-10 1 0-16,5 3 0 0,-5 1 0 0,1-1-10 15,-1 9 0-15,-4-1-620 16,0 5-124-16</inkml:trace>
</inkml:ink>
</file>

<file path=ppt/ink/ink3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8:07:26.241"/>
    </inkml:context>
    <inkml:brush xml:id="br0">
      <inkml:brushProperty name="width" value="0.05" units="cm"/>
      <inkml:brushProperty name="height" value="0.05" units="cm"/>
      <inkml:brushProperty name="fitToCurve" value="1"/>
    </inkml:brush>
  </inkml:definitions>
  <inkml:trace contextRef="#ctx0" brushRef="#br0">0 417 882 0,'0'0'39'0,"0"0"8"0,0 0-38 15,0 0-9-15,0 0 0 16,0 0 0-16,0 0 92 0,0 0 17 0,0 0 3 0,0 0 1 16,0 0-55-16,0 0-11 0,0 0-3 0,0 0 0 0,0 0-32 0,0 0-12 0,0 0 9 0,0 0-439 31,0 0-88-31</inkml:trace>
  <inkml:trace contextRef="#ctx0" brushRef="#br0" timeOffset="1353">273 555 345 0,'0'0'31'16,"0"0"-31"-16,0 0 0 0,0 0 0 0,0 0 178 0,0 0 30 0,0 0 5 0,0 0 2 16,-5 12-119-16,5 0-24 15,0-12-5-15,0 4-1 0,-4 12-30 0,4-12-5 0,0-4-2 0,0 12 0 16,0-12-13-16,0 9-2 0,0 3-1 16,0 0 0-16,0-12 14 0,4 12 2 15,1-4 1-15,4 4 0 0,-5-4 29 0,6 4 5 16,-1-4 2-16,0 5 0 0,4-5-1 0,1 0 0 0,0 4 0 0,-1 0 0 0,1-4-9 15,4 0-1-15,1 0-1 16,-1-4 0-16,-5 0-20 0,6-4-4 16,-6 5-1-16,5-1 0 0,-4-4-17 0,0 0-3 0,-1 0-1 0,1-4 0 0,-5-1-8 0,0 5 0 15,0-4 0-15,1 0 0 16,-1-4 0-16,-5 4 0 0,-4 4 0 16,5-12 0-16,-5 4 0 0,4-4 0 0,-4 4 0 15,0-4 0-15,-4-5-12 0,-1 5 12 0,1-4-10 0,-1 0 10 16,-4 0 0-16,-5 4-9 0,5-1 9 15,-4 1 0-15,-1 4 0 0,5-12 0 0,-9 8 0 0,4 0 0 16,-4 0 0-16,-1-1-10 0,6 1 10 0,-5 4 0 16,-1-4-20-16,1 4 4 0,0 0 0 0,4 0 0 0,-4 0-25 15,4 4-5-15,1-4-1 0,-1 3 0 16,5 5-14-16,0-8-3 0,0 4-1 16,0 0 0-16,4 0 30 0,5 4 7 15,-4-8 0-15,4 8 1 0,0 0 27 0,0 0 0 0,0-4 0 0,0-4 0 16,4 0 0-16,1 4 11 0,-5-8-1 0,0 12 0 0,4-4 10 15,1-4 1-15,-1 0 1 0,1 3 0 0,-1-3 2 16,6 0 0-16,-10 8 0 0,9-8 0 0,0 4-4 16,0-4 0-16,0 4 0 0,0 0 0 0,0-4 1 0,0 8 0 15,5-4 0-15,-5 4 0 0,5-4-9 16,-5-4-1-16,5 4-1 0,-1 4 0 0,1 0-10 0,-1 4 10 16,1-4-10-16,0 0 10 0,-1 8-25 0,1-8-5 15,0 0 0-15,-1 8-624 0,-3-8-124 0</inkml:trace>
  <inkml:trace contextRef="#ctx0" brushRef="#br0" timeOffset="1917">783 122 460 0,'0'0'41'0,"0"0"-33"0,0 0-8 0,0 0 0 16,0 0 156-16,0 0 30 0,0 0 6 0,9 12 0 15,-9-4-31-15,4 4-6 0,-4 4-2 0,5-4 0 0,-5 5-33 16,5-1-6-16,-5 4-2 0,4 0 0 0,-4 5-42 0,5-5-9 16,-5 0-1-16,0 4-1 15,4-3-23-15,1 7-4 0,-5-4 0 0,4 8-1 0,-4-7-10 16,5-1-1-16,-5 0-1 0,4 1 0 0,-4-1-1 0,0-4 0 15,0 0 0-15,0 1 0 0,0-1-9 0,0-4-1 16,5 0-8-16,-5-4 12 0,4 0-12 0,-4-3 0 16,0-9 8-16,0 0-8 0,0 0 0 0,0 0 0 15,0 0 0-15,0 0 0 0,0 0-8 0,0 0 8 16,0 0-12-16,0 0 12 0,0 0-9 0,0 0 9 16,0 0 0-16,5-13-9 0,0 1 9 0,-5 0-8 15,4 0 8-15,1-4-8 0,-1 0 0 0,5 4 0 16,0-1 0-16,-4 1 0 0,4-4-5 0,0 0-1 0,0 0 0 15,0-1 0-15,1 5 2 0,-1 0 1 0,0 0 0 16,0 4 0-16,0 0 11 0,-4 0-12 16,4 0 12-16,-9 8-12 0,9-8 12 0,-9 8 0 0,4 0 0 15,-4 0 8-15,9 8-8 0,0-4 11 16,1 8-11-16,-6-4 12 0,1 4-12 0,-1 0 10 0,1 4-10 16,-1 1 10-16,1-1-10 0,-1 0 10 0,-4 4-10 15,5-4 10-15,-5 1-10 0,5 3 8 0,-5 0-8 16,4-4 8-16,-4 0-8 0,0 1 10 0,5-1-10 0,-5 0 10 15,4-4-10-15,1-4 0 0,-5 4 0 0,4-4 0 16,-4-8-20 0,5 5-5-16,-5-5-2 0,0 0-699 0,9 8-140 0</inkml:trace>
  <inkml:trace contextRef="#ctx0" brushRef="#br0" timeOffset="2199">1325 478 345 0,'0'0'31'0,"0"0"-31"16,0 0 0-16,0 0 0 0,0 0 241 0,0 0 43 0,0 0 8 0,0 0 1 16,0 0-129-16,0 0-25 15,-5 8-6-15,5 4-1 0,-9-4-43 0,9 0-9 16,0-8-1-16,-5 16-1 0,5-3-31 0,0-1-7 0,0-12 0 15,0 12-1-15,5 0-16 0,-5 8-3 0,0-8-1 0,0 5 0 16,4-1-9-16,1-4-2 0,0 8 0 16,-5-4 0-16,4 0-8 0,1 5 0 15,-5-9-12-15,0 0 12 0,0 0-204 0,4-4-32 16</inkml:trace>
  <inkml:trace contextRef="#ctx0" brushRef="#br0" timeOffset="2374">1306 312 864 0,'0'0'38'0,"0"0"8"0,0 0-37 0,0 0-9 16,5-8 0-16,-5 8 0 0,9-4 260 0,-9 4 49 0,5-12 11 0,-5 12 1 16,4-8-218-16,-4 8-44 0,5-13-9 0,-5 13-2 15,0-12-36-15,0 8-12 0,0-4 0 0,0 8 0 16,-5-8-133-16,5 8-34 0,-4-8-6 0</inkml:trace>
  <inkml:trace contextRef="#ctx0" brushRef="#br0" timeOffset="2727">1584 652 1267 0,'0'0'56'0,"0"0"12"0,0 0-55 0,0 0-13 16,0 0 0-16,0-8 0 0,0-4 136 0,-5-1 25 15,1-3 5-15,4 0 1 0,0-4-63 0,-5 0-12 16,5-5-2-16,-4 1-1 0,4 0-71 0,0-1-18 16,-5-7 0-16,5 8 0 0,-4-4 0 0,4-1 0 0,0 1 0 15,0 4 0-15,0-1 0 0,0 1 0 0,4 4 0 0,1 0 0 16,-1-5 0-16,-4 5 0 0,5 4 0 15,-1 0 0-15,1-5 0 0,0 9 0 0,-1-4 0 0,1 8 0 0,4 0 0 16,0 0 0-16,0 0 0 0,0 4 0 16,0 0 0-16,-4 4 0 0,4 0 0 0,0 4 0 0,5 0 0 15,-5 4 0-15,0 0 0 0,0 4 0 0,0 0 0 16,0 0 0-16,0 4 0 0,-4 1 0 16,4-1-120-16,-9 4-28 0,0-8-6 0,0 4-664 0</inkml:trace>
  <inkml:trace contextRef="#ctx0" brushRef="#br0" timeOffset="2974">1384 389 1638 0,'0'0'72'0,"9"0"16"0,0 4-71 0,0-4-17 16,0 0 0-16,5-4 0 0,4 0 126 0,-4 4 22 15,-1 0 4-15,1 0 0 0,4 0-70 0,-4-4-14 0,4 4-4 16,0 0 0-16,-4-4-51 0,0 4-13 0,-1 4 0 0,5-4 0 16,-8-4 0-16,-1 4 0 0,4 0 0 0,-4 0 0 31,-4 0-202-31,9 0-43 0,-1 0-9 0,-13 0-2 0</inkml:trace>
  <inkml:trace contextRef="#ctx0" brushRef="#br0" timeOffset="3445">1935 0 1436 0,'0'0'32'0,"0"0"6"0,0 0 2 0,0 0 0 16,0 0-32-16,0 0-8 15,9 0 0-15,-9 0 0 0,4 8 117 0,5-4 23 16,-4 5 4-16,4 3 0 0,-9-12-64 0,5 12-12 16,-5 4-4-16,0 0 0 0,4-4-51 0,-4 4-13 0,5 9 0 15,-5-5 0-15,0 0 54 0,0 5 8 0,4-1 2 0,1 0 0 16,-1 0-52-16,1 9-12 0,4-9 0 0,-4 4 0 15,-1 1 0-15,1-1 0 0,4 0 0 0,-5-3 0 16,5-1 0-16,-4 0 0 0,4 0 0 0,-4-7 0 16,-1-1 0-16,5-4 0 0,-9 0 0 0,9 0 0 15,-4 0-151-15,-5-12-33 0,0 0-6 0,0 0-2 16</inkml:trace>
  <inkml:trace contextRef="#ctx0" brushRef="#br0" timeOffset="3694">1825 377 1267 0,'0'0'56'0,"14"-4"12"0,-5 4-55 16,5-4-13-16,4 4 0 0,-4-4 0 0,4-1 148 0,0 1 26 15,5 4 6-15,0-4 0 0,4 0-84 0,-9 0-16 16,0 4-4-16,10-4-1 0,-1 4-60 0,0 0-15 15,-4 0 0-15,4 4 0 0,-4-4 54 0,4 0 8 0,-8 4 2 16,-1-4 0 0,-4 4-103-16,-1 0-20 0,-4 0-4 0,0 1-1 15,-9-5-98-15,9 4-20 0,10 8-4 0,-19-12-600 0</inkml:trace>
</inkml:ink>
</file>

<file path=ppt/ink/ink3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8:07:38.393"/>
    </inkml:context>
    <inkml:brush xml:id="br0">
      <inkml:brushProperty name="width" value="0.05" units="cm"/>
      <inkml:brushProperty name="height" value="0.05" units="cm"/>
      <inkml:brushProperty name="fitToCurve" value="1"/>
    </inkml:brush>
  </inkml:definitions>
  <inkml:trace contextRef="#ctx0" brushRef="#br0">305 33 1206 0,'0'0'26'0,"5"-13"6"0,-5 13 0 0,9-8 3 0,-4-4-35 0,-5 12 0 0,0 0 0 0,0 0 0 0,0 0 66 15,0 0 6-15,0 0 2 0,0 0 0 0,0 0-2 0,0 0-1 16,0 0 0-16,0 0 0 0,4 12-34 0,-4 0-6 15,0 1-2-15,0 3 0 0,0-8 5 0,-4 4 1 16,4 0 0-16,0 0 0 0,0 4 3 0,0-3 1 16,0 3 0-16,0-4 0 0,0 0-2 0,0 4 0 15,0 0 0-15,4 1 0 0,1-1-4 0,-5 0-1 16,0 4 0-16,4-4 0 0,1 1-10 0,-5 3-2 0,4 0-1 16,1 4 0-16,-1 1-19 0,1-1 0 0,-5 4 0 0,4-3 0 15,1-1 0-15,-5 0 0 0,5-4 0 0,-5-3 0 31,4 3-150-31,-4 0-37 0,0-8-7 0,-4 0-2 0,8 0 7 16,-4-12 1-16,0 0 0 0,0 0-386 0</inkml:trace>
  <inkml:trace contextRef="#ctx0" brushRef="#br0" timeOffset="258">0 312 1497 0,'18'0'66'0,"-18"0"14"0,14 0-64 0,0-8-16 0,4 8 0 0,5-4 0 0,-5 0 137 0,5 0 24 16,-1 4 5-16,-3-9 1 0,3 5-63 0,1 4-12 16,-5-4-2-16,5 0-1 0,0 0-71 0,4 4-18 15,-4 0 0-15,0 0 0 16,4-4 0-16,-4 4 0 0,4 0 0 0,-4 0 0 0,0-4 0 0,-5 4 0 15,0 0 0-15,0-4 0 16,-4-4-167-16,-5 4-37 0,5 0-7 0,-5 0-651 0</inkml:trace>
  <inkml:trace contextRef="#ctx0" brushRef="#br0" timeOffset="753">583 316 1116 0,'-9'32'49'0,"4"-20"11"0,5 5-48 0,-4 7-12 15,4 0 0-15,0 0 0 0,-5 1 105 0,1-5 19 0,4 0 4 0,0 0 1 0,0-8-19 16,0 5-4-1,0-9-1-15,0-8 0 0,0 0-52 0,4 12-10 0,5-4-3 16,-9-8 0-16,0 0-18 0,9 0-4 16,1 0-1-16,3 0 0 0,5-8-17 0,-8 4 0 0,3-4 8 0,-4 0-8 15,5 0 8-15,-5-5-8 0,0 1 9 0,0 0-9 16,0 0 0-16,0-4-21 0,1 4 3 0,-1-5 1 16,-9 1-24-16,9 0-5 0,-5 4-1 0,1-4 0 0,-1 4 20 15,1 4 4-15,-5 8 1 0,0 0 0 0,0 0 22 16,0 0-11-16,5 12 11 0,-1 0-8 0,-4 0 27 0,0 4 5 15,5 0 2-15,-5 1 0 16,0 3-38-16,4 0-8 0,-8 0-2 16,8-4 0-16,1 5 35 0,-1-5 7 0,1 0 2 0,-1 0 0 15,1-4-30-15,0 1-7 0,4-9-1 0,-9-4 0 0,4 8 16 0,-4-8 0 0,14 8 0 16,-14-8-9-16,0 0 21 16,14-4 5-16,4 0 1 0,-9-4 0 15,4-1-18-15,1 1 0 0,-5-4 0 0,5 0 0 16,0 8 21-16,-5 0 1 0,0-12 0 0,0 4 0 0,0 0-5 0,-4-1-1 15,-5 1 0-15,4 0 0 0,1-4-8 0,-5 4-8 16,0 4 9-16,0 0-9 0,-5 4 0 16,5 4 0-16,0 0 0 0,-9-5 0 0,0 10 12 15,0-1-4-15,0 8-8 0,4 0 12 0,-9-4 1 0,5 8 0 0,5 0 0 0,-1 1 0 0,1-1-4 16,-1-4-1 0,5 8 0-16,0-4 0 0,5 0-8 0,-1-3 10 15,1-1-10-15,-1 0 10 0,1 0-10 0,-1 0-17 0,6 0 4 16,-1 0 1-16,-5-3 26 0,5-1 6 15,5 0 0-15,-5-4 1 16,-9-4-131-16,9 0-26 0,5-4-6 0</inkml:trace>
  <inkml:trace contextRef="#ctx0" brushRef="#br0" timeOffset="1072">1252 470 1609 0,'0'0'35'0,"0"0"7"0,-4 12 2 0,-1 4 2 0,1-4-37 0,-1 4-9 0,-4 0 0 0,0 1 0 16,0 3 100-16,4-8 19 0,-4 0 3 0,5 0 1 16,-1 0-49-16,0 5-10 0,5-5-1 0,-4-4-1 15,4-8-30-15,0 4-5 0,0 8-2 0,0-12 0 16,0 0-13-16,0 0-2 0,0 0-1 0,0 0 0 16,0 0-9-16,14-12 10 0,-1 0-10 0,1 4 10 15,-5-9-10-15,5 1 0 0,-5 4 0 0,0 0 0 0,4-8 0 0,-3 8 0 16,3-5 0-16,-4 5 0 0,5 4 0 15,-5-4 0-15,5 4 0 0,-5 0 8 0,-9 8-8 0,14-4 0 16,-1 0 0-16,-13 4 0 0,14 0 0 16,-5 8 0-16,5-4 0 0,-1 4 0 0,-4 0 8 0,-4 0-8 15,4 4 8-15,0 0-8 0,-4 9 0 16,-5-5 0-16,-5 0-9 0,10 0 9 16,-1 5-156-16,5-5-24 0,-9-4-4 0,9 0-421 15,-4 0-84-15</inkml:trace>
  <inkml:trace contextRef="#ctx0" brushRef="#br0" timeOffset="1401">1739 708 1350 0,'10'4'29'0,"-10"-4"7"0,9 0 0 0,-5 0 3 0,1-4-31 0,4 4-8 0,0 4 0 0,0-4 0 0,0-4 108 15,0 0 21-15,5 0 4 0,-10 4 1 0,6-4-51 0,-1 0-11 16,-9 4-1-16,0 0-1 0,4-4-46 16,-4-8-10-16,-4 4-2 0,-1-4 0 0,-4 0 4 0,0-5 1 15,-5 5 0-15,1-4 0 16,-1 8-27-16,-4-8-6 0,4-4 0 0,0 3-1 0,5 5 27 0,-4-8 6 16,4 8 0-16,4-4 1 0,0 4-17 15,1-1 0-15,-1 1 0 0,5 4 0 0,5-8 0 16,-1 8-12-16,1-4 1 0,4 4 1 15,0-9-2-15,0 9-1 0,0 0 0 0,1 0 0 16,3-4-23-16,1 4-4 0,0 0 0 16,-1 0-560-16,5-4-111 0</inkml:trace>
  <inkml:trace contextRef="#ctx0" brushRef="#br0" timeOffset="1730">2081 247 1454 0,'0'0'32'0,"0"12"6"0,0 8 2 0,-5-3 1 0,5 3-33 0,-4 0-8 0,-1 4 0 0,1 1 0 16,-1-1 63-16,5 0 10 16,-4-4 3-16,-1 1 0 0,-4-1 2 0,4-4 1 0,5-4 0 0,-4-4 0 15,4 4-79-15,0 1-8 16,0-13-6-16,0 0-1 0,0 0 15 0,0 0 0 0,0 0 0 0,0 0 0 16,0 0 25-16,0 0 8 0,9-9 2 15,5 1 0-15,-5 0-35 0,0-4-20 0,0 0 2 0,0 0 1 0,0 0-1 16,0 0 0-16,-4 3 0 0,-1-7 0 15,5 0-27-15,1 8-6 0,-6 0-1 0,-4 8 0 16,0 0 37-16,14 4 15 0,-1 0-12 0,-3 4 12 16,-10-8 0-16,4 16 0 0,1 5 0 0,-1-1 0 15,1-4 8-15,-1 4 4 0,-4 4 0 0,0-3 0 16,0 3-26-16,5-4-5 0,-10 0-1 0,5 1 0 0,5-1 43 0,-5 0 8 16,0-8 1-16,0 0 1 0,4 5-33 0,1-5 0 0,-5-12 0 15,0 0-814-15</inkml:trace>
  <inkml:trace contextRef="#ctx0" brushRef="#br0" timeOffset="1895">2359 575 1036 0,'0'0'46'0,"0"0"10"0,4-8-45 0,1 0-11 15,-1-5 0-15,1 5 0 0,-1-4 53 0,-4 4 9 16,0 0 2-16,0 0 0 0,0-4-52 0,0 0-12 16,0 4 0-16,-4-1-560 0</inkml:trace>
  <inkml:trace contextRef="#ctx0" brushRef="#br0" timeOffset="2238">2513 668 1267 0,'0'0'28'0,"0"0"5"0,0 0 2 0,0 0 1 0,0 0-36 0,0 0 0 0,0 0 0 0,0 0 0 16,0 0 108-16,5-8 14 0,0 4 3 0,-1-4 1 15,-4-4-54-15,0-1-10 0,0 1-2 0,0-8-1 16,-4 0-36-16,4 0-7 0,0-1-2 0,-5-3 0 0,0 4-14 15,1 0 0-15,-1-5 0 0,1 1-10 0,4 4 10 16,-5 0 0-16,10-5-9 0,-1 5 9 0,-4 0 0 16,5 4 10-16,-1-1-1 0,6 1 0 15,-1 0-9-15,0 4 12 0,4 0-12 0,1 0 12 0,-5-1-22 0,5 5-4 16,-1 4-1-16,1 0 0 0,4-4 31 0,-4 4 7 16,-5 4 1-16,5 0 0 0,-5 0-39 0,5 0-7 15,-5 0-2-15,-9 0 0 0,0 0 41 0,0 0 8 16,0 16 2-16,-5-4 0 15,-4 1-127-15,-5 3-26 0,1-4-5 0,-6 8-398 0,1 0-80 16</inkml:trace>
  <inkml:trace contextRef="#ctx0" brushRef="#br0" timeOffset="2406">2386 421 345 0,'18'8'15'0,"-9"-8"4"0,5 0-19 0,4-4 0 16,0 4 0-16,1-4 0 0,3 0 296 0,-3 4 55 0,-1 0 11 15,0 0 2-15,0 0-224 0,0 0-46 0,1 0-9 0,-1-4-1 16,-5 4-53-16,1-4-11 0,0 4-1 0,-1-4-1 0,1 0-29 0,0 0-5 16,-5 0-2-16,-5 0-863 15</inkml:trace>
  <inkml:trace contextRef="#ctx0" brushRef="#br0" timeOffset="2652">2855 37 691 0,'0'0'30'0,"-5"8"7"0,10 4-29 15,-5 0-8-15,4 8 0 0,-4-4 0 0,-4 5 204 0,8 3 39 16,-4 0 8-16,0 0 1 0,0 1-122 0,-4 3-25 16,4 0-5-16,-5 5 0 0,1-5-59 0,4 0-11 15,0 1-2-15,0 3-1 0,0 0 8 0,4-11 1 0,-4 3 1 16,9 0 0-16,-4 1-29 0,-5-5-8 0,0-4 0 0,0 4 0 15,5-8-12-15,-5 1-4 0,-5-5-1 16,5-8 0-16,0 0-127 0,0 0-24 16,0 0-6-16,-5-8-1 0</inkml:trace>
  <inkml:trace contextRef="#ctx0" brushRef="#br0" timeOffset="2846">2568 328 864 0,'0'0'76'0,"18"4"-60"16,0 0-16-16,1-4 0 16,-1 4 173-16,5-4 32 0,4 0 7 0,-4 4 0 15,0 0-68-15,4-4-15 0,0 0-2 0,0 4-1 0,-8-4-60 0,3 4-12 0,-3-4-2 0,3 4-1 32,-3 0-51-32,-1-4-25 0,-9 0 2 0,5-4 1 15,-5 0 22-15,-5 4 0 0,-4 0 0 0,0 0-653 16,0-12-127-16</inkml:trace>
  <inkml:trace contextRef="#ctx0" brushRef="#br0" timeOffset="3016">2286 198 806 0,'18'0'72'0,"0"4"-58"15,-4-4-14-15,4 0 0 0,-4 0 156 0,-1 0 29 16,1-4 6-16,-5 4 1 0,-4-4-136 0,-5 4-26 16</inkml:trace>
</inkml:ink>
</file>

<file path=ppt/ink/ink3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8:07:35.731"/>
    </inkml:context>
    <inkml:brush xml:id="br0">
      <inkml:brushProperty name="width" value="0.05" units="cm"/>
      <inkml:brushProperty name="height" value="0.05" units="cm"/>
      <inkml:brushProperty name="fitToCurve" value="1"/>
    </inkml:brush>
  </inkml:definitions>
  <inkml:trace contextRef="#ctx0" brushRef="#br0">287 462 748 0,'0'0'67'0,"0"0"-54"0,0 0-13 0,0 0 0 0,0 0 169 0,0 0 31 16,0 0 7-16,-10-8 1 0,10 8-91 0,-13-4-17 15,-1-9-4-15,-4 9-1 0,4 0-31 0,-4 4-7 16,-5 4-1-16,5 0 0 0,0 0-12 0,0 5-2 0,-1 3-1 0,1 0 0 16,0-4-33-16,4 4-8 0,1 4 0 15,4 0 0-15,0 1 0 0,-1-1 0 16,6 4 0-16,-1 0 0 0,1 0 0 0,4-3 0 0,4-1 0 15,1 0 0-15,-1 0 53 0,6 0 9 0,-1-3 2 0,0 3 0 16,4 4-52-16,-3-16-12 0,3 4 0 0,1 0 0 16,4 0 54-16,0 0 8 15,0 1 2-15,1-1 0 0,3-4-52 0,-3 4-12 0,-1-8 0 16,0 4 0-16,5 0 0 0,-5 0 0 16,-4-4 0-16,-1 0 0 15,6 0-273-15,-1 0-58 0,14-8-11 0,-5 4-2 0</inkml:trace>
  <inkml:trace contextRef="#ctx0" brushRef="#br0" timeOffset="262">546 704 345 0,'0'0'31'16,"0"0"-31"-16,0 0 0 0,9 0 0 15,-9 0 287-15,9-8 51 0,-4-4 10 0,-1 4 3 16,1 0-203-16,-5-4-41 0,0 4-8 0,-5-4-2 0,1 0-26 16,-1-1-6-16,1 1-1 0,-1 0 0 15,1 0-12-15,-5 4-2 0,-1-4-1 0,1 8 0 16,5 0-10-16,-5 0-3 0,-5 4 0 0,5 0 0 15,0 4-16-15,4 0-4 0,-4 0-1 0,0 4 0 16,0 0-6-16,4 0-1 0,-4 4 0 0,5-4 0 0,-5 4-8 16,9 1 0-16,0-1 9 0,0 0-9 0,0 0 0 15,0 0-13-15,0-12 1 0,9 12 1 16,-5-4-20-16,5 0-4 0,1 1-1 16,-1-1 0-16,0-4 36 0,4 0 0 0,-4 4 0 0,5-4 0 15,4-4-41-15,-4 0-2 0,-5 4 0 0,5-4-648 16,-1-4-129-16</inkml:trace>
  <inkml:trace contextRef="#ctx0" brushRef="#br0" timeOffset="632">760 587 1267 0,'0'0'56'0,"0"0"12"0,0 0-55 0,0 0-13 0,0 4 0 0,0-4 0 16,0 0 156-16,0 8 29 0,0 0 6 0,0 4 1 15,0-3-103-15,-4-1-20 0,-1 0-4 16,5 4-1-16,0-4 0 0,0 4 0 0,-5-4 0 15,1 8 0-15,4-3 0 0,0-1 0 0,0-4 0 16,0 8 0-16,0-8-51 0,0 4-13 0,0-12 0 0,0 0 0 16,0 0 0-16,4 4 0 0,-4-4 0 0,0 0 0 15,0 0 0-15,0 0 0 0,0 0 0 0,0 0 0 16,0 0 28-16,0 0 2 0,10-4 1 0,-1-8 0 16,0 4-50-16,-5-4-9 0,5 0-3 0,-4 0 0 15,4-5 31-15,0 5 0 0,0-4 0 0,5 4 0 16,-10-4 19-16,10 4 9 0,0 3 3 0,-5-3 0 15,0 4-50-15,0 0-9 16,5 4-3-16,-1 0 0 0,-13 4 47 0,0 0 10 0,14 4 2 0,0 0 0 16,-5 4-45-1,-5 0-9-15,6 4-2 0,-6 1 0 0,-4-1 74 0,0 4 14 0,0 0 4 0,0 0 0 16,0 1-79-16,-4-1-15 0,-1 0-3 16,0 0-1-16,5 0-18 0,0-4-4 0,0-12-1 0,0 13 0 15,0-1-138-15,0-4-27 0,0-8-6 0,0 0 0 16</inkml:trace>
  <inkml:trace contextRef="#ctx0" brushRef="#br0" timeOffset="916">1115 563 172 0,'0'0'8'0,"0"0"1"0,0 0-9 0,0 0 0 16,5 16 0-16,-1 4 0 0,-4-12 346 0,5 4 67 0,-5 5 14 0,4-1 2 15,6 0-245-15,-6 4-48 0,-4-20-11 0,5 21-1 0,-1-5-45 0,5 0-9 16,0 4-2-1,1-4 0-15,-1 1-30 0,0-5-6 0,0-4-2 0,0 4 0 16,-5-4-14-16,6 4-4 0,-10-12 0 0,0 0 0 0,0 0-4 0,9 0-8 16,0 0 11-16,0 0-11 15,-5-8 0-15,6 0 0 0,-6 4 0 0,5-8 0 16,0 0 0-16,-4-1 0 0,4 5 0 0,-4-4 0 0,4 4 8 0,-5-4-8 16,1-4 0-16,4 0 0 0,-5 3 0 0,-4-3 0 0,5 0 0 15,0 0 0 1,-1-4 0-16,1 12-11 0,-1-1 0 0,1-3 0 15,-5 4-133 1,4-4-26-16,-4 12-6 0,0 0-780 0</inkml:trace>
  <inkml:trace contextRef="#ctx0" brushRef="#br0" timeOffset="1226">1639 713 806 0,'0'0'72'0,"0"0"-58"16,27 0-14-16,-27 0 0 0,23 0 156 0,-23 0 29 15,23-9 6-15,-5 1 1 0,-18 8-103 0,18-12-20 16,-4 4-4-16,-5-4-1 0,0 0 0 0,-9 0 0 16,0 0 0-16,-5 3 0 0,-4-3-24 0,0 4-6 15,0 0-1-15,-5 0 0 0,1 4-1 0,-5 0-1 0,-1 4 0 0,-8 4 0 16,9 0-31 0,-5 4-13-16,0 0 1 0,5 4 0 0,4-4 12 0,1 9 8 0,-1-5 0 0,0 4-8 0,5-4 11 0,5 0-11 31,-1 4 10-31,5-3-10 0,0-1 12 0,5 0-4 15,-1 0-8-15,5 4 12 0,1-8-12 0,-1 0-8 16,4 1 8-16,1-5-13 0,-5 0 13 0,5 0 0 0,4 0 0 16,-4 0 0-16,-1-4 0 0,1 0 8 0,0 0 0 15,-1-8-8 1,1 4-152-16,0-4-38 0,-1-13-7 0,5 5-2 0</inkml:trace>
  <inkml:trace contextRef="#ctx0" brushRef="#br0" timeOffset="1515">1898 0 403 0,'0'0'36'0,"0"8"-36"0,0 5 0 0,0-13 0 0,0 0 234 0,0 12 40 15,5 0 8-15,-1 0 2 0,6-4-109 0,-6 4-22 16,-4 8-4-16,0-3-1 0,0-1-67 0,5 4-13 15,-1 4-4-15,-4 1 0 0,0-1-1 0,0 0-1 16,0 4 0-16,5 1 0 0,-5-1 3 0,4 0 1 16,-4 1 0-16,5-1 0 0,-5 5-53 0,0-1-13 15,4 0 0-15,-4 1 0 0,0-5 0 0,0 4 0 16,5-3 0-16,-1-1 0 0,1-4 0 0,0-3 0 0,-1-1 0 16,1 0 0-1,4-12-32-15,-5 4-10 0,-4-4-2 0,0-8 0 16,0 0-185-16,0 0-38 0,0 0-7 0,0 0-2 0</inkml:trace>
  <inkml:trace contextRef="#ctx0" brushRef="#br0" timeOffset="1811">2121 514 230 0,'5'-4'20'0,"-1"4"-20"0,1 0 0 0,0 4 0 16,-5-4 184-16,4 0 32 0,-4 0 6 0,5 8 2 16,-5-8-107-16,0 13-21 0,4-1-4 0,-4-4 0 0,0 8-7 15,5 0-1-15,-5 0 0 0,4 0 0 0,1 1-2 0,-1 3-1 16,6 0 0-16,-1 0 0 0,-5-3-47 0,5-5-10 15,0 4-1-15,1 0-1 0,-6-4 16 0,5 0 3 16,-4-4 1-16,-5-8 0 0,4 9-34 0,5-1-8 16,1-4 0-16,3-4 0 0,-13 0 19 15,9-4 1-15,-4 4 1 0,9-8 0 0,-5-5-33 16,0 5-8-16,-5 0 0 0,5-4-1 16,5-4 37-16,-9 0 8 0,4 4 2 0,0-5 0 15,-5-3-42-15,5 0-8 0,-4 4-1 0,0 0-1 0,-1-5 26 0,-4 1 0 0,5 4 0 16,-1-4 0-16,-4 8 12 0,5-1 7 15,-1 1 1-15,1 4 1 16,-5 8-85-16,0 0-16 0,0 0-4 0,0 0-1 16,0 0-137-16,0 0-27 0,0 0-6 0,0 0-1 0</inkml:trace>
  <inkml:trace contextRef="#ctx0" brushRef="#br0" timeOffset="2065">2531 611 1062 0,'0'0'47'0,"5"8"9"16,4-8-44-16,0-8-12 0,5 4 0 0,-1 4 0 0,-4-4 104 0,0 0 20 0,1-4 3 15,-1 0 1-15,-5 0-57 0,1 0-11 0,-1 4-3 0,-4-4 0 0,0 4-19 0,-4 0-4 16,-1-4-1-16,1 4 0 0,-1 4 2 0,-4 0 0 16,-5 4 0-16,5 4 0 15,-4-4 20-15,-1 4 4 0,-4 4 1 0,4 0 0 0,-4 4-60 0,4-8 0 16,1 9 0 0,-1-1-11-16,9 0 11 0,-4 4 9 0,5 0-1 0,-5-3-8 15,9 3 24-15,0 0-3 0,0-4 0 0,9 0 0 16,-5-3-33-16,5 3-8 0,0-4 0 0,5 0-1 0,0 0 21 15,-1 4 0-15,6-8 0 0,-6 1 0 0,1-1 24 16,4 0 8-16,-4-4 3 0,-1 0 0 16,-3 0-119-16,3 4-24 0,1-8-5 0,-5-8-1 0</inkml:trace>
</inkml:ink>
</file>

<file path=ppt/ink/ink3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5:40:24.550"/>
    </inkml:context>
    <inkml:brush xml:id="br0">
      <inkml:brushProperty name="width" value="0.05" units="cm"/>
      <inkml:brushProperty name="height" value="0.05" units="cm"/>
      <inkml:brushProperty name="fitToCurve" value="1"/>
    </inkml:brush>
  </inkml:definitions>
  <inkml:trace contextRef="#ctx0" brushRef="#br0">685 59 1267 0,'28'-8'28'0,"1"8"5"0,-29 0 2 0,0 0 1 0,0 0-36 0,0 0 0 15,10-9 0-15,-10 9 0 16,0 0 109-16,0 0 15 0,0 0 4 0,0 0 0 0,0 0-52 0,0 0-9 16,0 0-3-16,0 0 0 0,0 0 0 0,0 0 0 15,0 0 0-15,0-8 0 0,-10 0-51 0,10-1-13 16,0 9 0-16,-19-8 0 0,9-1 54 0,-18 9 8 16,-1 0 2-16,1 0 0 0,9 0-52 0,-10 0-12 0,1 9 0 15,-11-1 0-15,-8 1 0 0,-1-9 0 16,-9 16 0-16,19-7 0 0,-10 8 0 0,10 8 0 15,0 1 0-15,29-1 0 0,-20 0 0 0,-9 9 0 0,19 0 0 16,-10 9 0-16,20-1 0 0,-20 0 0 0,20 9 0 16,-10 25 0-16,9 9 8 0,10-9 0 0,0 0-8 15,10-16 12-15,-10-18-12 0,19 17-8 0,-10 9 8 16,20-9-13-16,-20-17 61 0,20 9 13 0,-1-8 3 0,11 7 0 16,-11-16-52-16,1-8-12 0,-1 8 0 0,10-9 0 15,0-8 0-15,1 0 0 0,8 0 0 0,-9-9 0 16,0-8 0-16,20 0 0 0,-1 0 0 0,-10-8 0 15,10-1 0-15,-28-8 0 0,0 9 0 0,9-9 0 16,-10-8 0-16,10-1 0 0,-28 1 0 0,9-9 0 0,0-8 0 16,0-1 0-16,10 1 0 0,-29-9 0 0,9 0 0 0,1-8 0 15,-10 0 0-15,0 8 0 0,9-8 0 0,-9 8 0 16,-9 0 0-16,9-25 0 0,-10 8 0 0,1 0 0 16,-10 9 0-16,0 8 0 0,-1 17 0 0,11-8 0 15,-20 0 0-15,10 8 0 0,0 9 0 0,0 8 0 16,10-9 0-16,-29 9 0 0,19 0 0 0,9 9 0 15,-19-9 0-15,-9 8 0 0,19 1 0 0,10 8 0 16,-20 0 0-16,10 0 0 16,0 0-100-16,19 0-22 0,-19 8-5 0,10-8-1 15,9 0-102-15,-20 9-21 0,1 16-4 0,19-25-1 0</inkml:trace>
  <inkml:trace contextRef="#ctx0" brushRef="#br0" timeOffset="1209">1618 500 806 0,'0'0'17'0,"0"0"4"0,0 0 1 0,0 0 2 0,0 0-24 0,0 0 0 0,0 0 0 0,0 0 0 0,0 0 56 16,0 0 6-16,0 0 2 0,0 0 0 0,0 0 0 16,0 0 0-16,0 0 0 0,0 0 0 0,10 25 0 0,-10-25 0 15,0 0 0-15,0 0 0 0,0 0-52 0,0 0-12 16,9 17 0-16,20 8 0 0,-29-25 54 0,19 0 8 15,10-8 2-15,-10-1 0 0,9 1 37 0,-9 8 8 16,10 0 2-16,-10-8 0 0,9 8-75 0,1 0-16 16,0-9-2-16,9 9-1 0,0 0 38 0,9 0 7 15,20 0 2-15,-29 0 0 0,0 0 0 0,19 0 0 16,-28 0 0-16,0 9 0 0,9-1-64 0,-29-8 0 16,10 0 0-16,0 8-10 0,-19-8 10 15,0 0 9-15,0 0-1 0,0 0-8 16,19 17-21-16,-19-17-11 0,0 0-3 0,0 0 0 15,0 17-149-15,-19 9-29 0,0-9-7 0,0 0-680 0</inkml:trace>
  <inkml:trace contextRef="#ctx0" brushRef="#br0" timeOffset="1460">1590 974 1267 0,'0'0'28'0,"0"0"5"0,0 0 2 0,0-9 1 0,9 9-36 0,10 0 0 0,-9-8 0 0,9 8 0 16,0 0 160-16,0 0 26 0,10-9 5 0,9 1 1 15,-10 8-103-15,-9 8-20 0,29 9-4 0,-19 0-1 0,9 9 52 16,-10-26 9-16,-9 0 3 0,29-9 0 0,-20 1-103 0,11-1-25 16,-11 1 0-16,-9 8 0 0,10 0 0 0,-1 17 0 15,-9 0 0-15,19-9 0 0,-28-16 0 0,9-9 0 16,-19 17-14-16,19-9 5 15,-19 9-140-15,10 0-28 0,9-17-6 0,-19 9-1 0</inkml:trace>
</inkml:ink>
</file>

<file path=ppt/ink/ink3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8:07:35.138"/>
    </inkml:context>
    <inkml:brush xml:id="br0">
      <inkml:brushProperty name="width" value="0.05" units="cm"/>
      <inkml:brushProperty name="height" value="0.05" units="cm"/>
      <inkml:brushProperty name="fitToCurve" value="1"/>
    </inkml:brush>
  </inkml:definitions>
  <inkml:trace contextRef="#ctx0" brushRef="#br0">0 12 576 0,'0'-12'51'0,"0"12"-41"0,0 0-10 0,0 0 0 15,0 0 232-15,0 0 44 0,0 0 8 0,0 0 3 16,0 0-102-16,0 0-20 0,4 0-4 0,5 4-1 16,-9-4-52-16,10 8-12 0,-10-8-1 0,9 8-1 15,-5-4-27-15,5 0-6 0,0-4-1 0,5 8 0 16,0-8-24-16,-5 4-4 0,5-4-2 0,-1 4 0 0,10-4-14 16,-5 4-2-16,0 0-1 0,10-4 0 0,-1 0-13 0,0 0 8 15,-4 0-8-15,-5-4 0 16,5 0-16-16,-9 4-8 0,-10-8-3 0,-4 8 0 15,5-4-133-15,-1 0-26 0,5 0-6 0,-9 4-524 16,0 0-104-16</inkml:trace>
  <inkml:trace contextRef="#ctx0" brushRef="#br0" timeOffset="202">23 206 288 0,'0'0'25'0,"0"0"-25"16,0 0 0-16,9 8 0 0,-9-8 366 0,13 4 68 0,-4 4 14 0,5-8 2 15,0 0-226-15,-1 0-44 0,1 4-10 16,4 0-2-16,5-4-60 0,0 0-13 0,-5 0-3 16,9 4 0-16,-4 0-51 0,4-4-10 15,-4 0-3-15,-5 4 0 0,1-4-28 0,-10 0 0 0,-9 0 0 0,9 4 0 32,4-4-128-32,-3 0-28 0,-10 0-5 0,9-4-985 0</inkml:trace>
</inkml:ink>
</file>

<file path=ppt/ink/ink3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8:07:32.181"/>
    </inkml:context>
    <inkml:brush xml:id="br0">
      <inkml:brushProperty name="width" value="0.05" units="cm"/>
      <inkml:brushProperty name="height" value="0.05" units="cm"/>
      <inkml:brushProperty name="fitToCurve" value="1"/>
    </inkml:brush>
  </inkml:definitions>
  <inkml:trace contextRef="#ctx0" brushRef="#br0">242 405 964 0,'0'0'43'0,"0"0"9"0,-5 4-42 0,-4-4-10 0,-5 0 0 0,1 0 0 0,-1 4 48 0,0 0 8 16,-4 0 2-16,0 4 0 15,0-4-12-15,0 8-2 0,4-4-1 0,-4 4 0 0,4 1-10 16,0-1-1-16,5 4-1 0,-4 0 0 0,8-4 0 0,0 0 0 16,-4-3 0-16,9 3 0 0,0 0 8 15,0 4 1-15,5-4 1 0,-1 4 0 0,1-4 4 0,4 5 1 16,0-5 0-16,5 4 0 0,0-4-6 0,-1-4 0 15,1 4-1-15,0 0 0 0,4-3 9 0,0 3 3 16,0-8 0-16,0 4 0 0,1 0-51 0,-6-4-14 16,5 0-1-16,-4 0 0 15,0-4-133-15,-1 4-26 0,6-4-6 0,-1 0 0 16</inkml:trace>
  <inkml:trace contextRef="#ctx0" brushRef="#br0" timeOffset="266">469 652 1170 0,'0'0'25'16,"9"0"6"-16,1-8 1 0,-1 4 1 0,0-9-33 0,-5 5 0 0,10 4 0 0,-9-12 0 16,-1 4 85-16,1-4 11 0,-5 8 1 0,0-9 1 0,0 5-33 0,-5 0-6 15,1 0-2 1,-1 4 0-16,-4-4-17 0,4 8-4 0,-4 0-1 0,-4 0 0 16,-1 4-14-16,0 4-2 0,1 0-1 0,-1 4 0 0,0 4-6 15,5 0 0-15,-5 0-1 0,1 0 0 0,4-4-11 0,0 5 0 16,0-5 0-16,4 4 0 0,0 0 0 0,5 0 0 15,0 0 0-15,0-12 0 0,5 8 0 0,-5-8 0 16,9 8 0-16,0 1 0 0,5-1 0 16,-1-4 0-16,-13-4 0 0,10 0 0 15,3 4 0-15,1-4 0 0,0 0 0 0,-1-4 0 16,1 0-168-16,0-4-32 0,8 4-6 16,-22 4-2-16</inkml:trace>
  <inkml:trace contextRef="#ctx0" brushRef="#br0" timeOffset="674">633 474 403 0,'5'8'36'0,"-5"-8"-36"15,0 0 0-15,0 0 0 0,4 12 248 0,1-4 42 16,-5-8 9-16,0 0 1 0,0 0-153 0,4 8-31 0,-4 4-7 16,5 0-1-16,-5-12-68 0,5 12-13 15,-1 1-3-15,1-1-1 0,-5 0 33 0,4 0 6 0,1 8 2 16,-5-8 0-16,0 1-52 0,4 3-12 0,-4 0 0 15,-4 4 0-15,4-8 0 0,0 4 0 0,0-3 0 16,-5-1 0-16,1-4 0 0,4-8 0 0,0 0 0 0,0 0 0 0,0 0 30 0,0 0 3 16,0 0 1-16,0 0 0 0,0 0-23 15,0 0-11-15,0 0 10 0,4-8-10 16,1-8 12-16,-1-1-4 0,5 5-8 16,-4-8 12-16,0 0-12 0,-1 4 0 0,5-1 0 0,0 5 0 15,-4-8 12-15,4 8 7 0,0-4 1 0,0 4 0 16,-4-1-36-16,4 1-8 0,0 4 0 0,0-4-1 0,0 4 25 0,0 0 0 15,0 0 0-15,0 4 0 16,1 4-36-16,-1 0-3 0,-9 0 0 0,9 4 0 16,-9-4 63-16,4 12 12 0,5-4 2 0,-4 4 1 15,-5 0-11-15,0 0-3 0,0 1 0 0,0-1 0 16,-5 4-40-16,5-4-8 0,-4 8-1 0,4-4-1 0,-5 5 17 16,5-5 8-16,0 4-8 0,0-4 8 15,5 0-136-15,-1 1-21 0,-4-5-5 0,5-4-704 0</inkml:trace>
  <inkml:trace contextRef="#ctx0" brushRef="#br0" timeOffset="975">1093 421 403 0,'-14'4'17'0,"14"0"5"0,0 0-22 0,-4-4 0 15,4 4 0-15,-5 4 0 0,5 0 248 0,5 4 44 16,-5 1 10-16,4-1 2 0,1 0-174 0,-5 0-34 15,5 0-8-15,-1 4 0 0,5 5-38 0,0-1-7 16,-4 0-2-16,4 0 0 0,-5 1 2 0,6-5 0 0,-6 4 0 16,5-8 0-16,0 0-23 0,-4 0-5 0,-1-4-1 0,1 1 0 15,-5-9-14-15,0 0 11 0,0 0-11 16,0 0 10-16,0 0-10 0,0 0 0 0,14-4 0 0,-1-5 8 16,-4 1-8-16,1-4 0 0,-1 0 0 0,0 0 0 15,-9-4 0-15,4 0 0 0,1 3 9 0,-1-3-9 16,-4 0 0-16,5 0 0 0,-5-4 0 0,5-1 0 15,-5 5 0-15,0 0-10 0,4-4 10 0,1 4 0 16,-5 7-50 0,0-7-3-16,0 12-1 0,0-8-559 0,0 12-112 0</inkml:trace>
  <inkml:trace contextRef="#ctx0" brushRef="#br0" timeOffset="1300">1557 603 1342 0,'0'0'29'0,"0"0"7"0,5-4 0 0,4 0 3 0,0-4-31 0,-9 8-8 15,0 0 0-15,0 0 0 0,0 0 65 0,0-4 12 16,-4-4 3-16,-1 0 0 0,5 8-36 0,-9-4-8 16,0 4 0-16,0 0-1 0,-5 0-15 0,5 0-2 0,-5 0-1 15,5 4 0-15,-4 0-9 0,3-4-8 0,1 8 12 16,0-4-12-16,9-4 13 0,-9 4-4 0,9-4-1 0,0 0 0 15,-4 8 0-15,-1 4 0 0,5-12 0 16,0 0 0-16,0 0-8 0,5 8 0 0,-5-8 0 0,4 12 0 16,5-8 0-16,-9-4 0 0,9 4 0 0,5-4 0 0,-5 0 0 0,5-4 0 31,-1-4 0-31,1 4 0 0,-5 0 0 0,5-4 0 16,0 4 0-16,-1 0 0 0,1 0 0 0,-5-8-17 15,5 0 4-15,-1-4-819 0</inkml:trace>
  <inkml:trace contextRef="#ctx0" brushRef="#br0" timeOffset="1592">1749 0 1116 0,'4'16'49'0,"1"-8"11"0,-5 5-48 0,4-9-12 16,-4 8 0-16,5 0 0 0,-1 4 97 0,-4 4 18 16,5 0 3-16,-5 5 1 0,0-1-55 0,0 0-10 0,-5 9-2 0,5-1-1 15,0 5 15-15,0-9 3 16,-4 4 1-16,-1 5 0 0,5-5-38 0,0 0-7 0,0-3-1 0,0-1-1 16,5 0-2-16,-5-7 0 15,4-1 0-15,-4 0 0 0,5-8-9 0,-5 4-3 16,0-3 0-16,5 3 0 0,-1-4-9 0,5-4 8 0,-4 0-8 15,-5-8 8 1,0 0-111-16,0 0-22 0,13 0-5 0,1-4-710 0</inkml:trace>
  <inkml:trace contextRef="#ctx0" brushRef="#br0" timeOffset="1888">1954 445 691 0,'0'0'61'0,"0"0"-49"0,0 0-12 0,0 0 0 15,9 8 122-15,-5 4 22 0,1-7 4 0,4 7 0 16,0 0-49-16,-4 0-11 0,-1 4-1 0,5-4-1 16,-4 4-22-16,-1-3-4 0,1 3 0 0,-1 0-1 15,1-4-11-15,-1 0-3 0,1 0 0 0,0-3 0 0,-5 3-13 16,0-12-4-16,0 0 0 0,0 0 0 16,0 0-12-16,0 0-4 0,9 4 0 0,-9-4 0 0,9 0 0 15,-9 0-1-15,9-8 0 0,0 0 0 0,0-1 0 0,0-3 0 16,0 8 0-16,0-8 0 0,1 4-3 15,-1-12 0-15,0 8 0 0,0-1 0 0,-5-3 0 16,6 4-8-16,-1-4 12 0,0 0-4 0,-5 4-8 0,1-1 0 16,-1-3 0-16,1 0 0 0,0 0 0 15,-1 0 0-15,1 4 0 0,-1-1 0 16,1 5-104-16,-5 0-14 0,4 0-2 0,5 0-453 16,-9 8-91-16</inkml:trace>
  <inkml:trace contextRef="#ctx0" brushRef="#br0" timeOffset="2182">2463 340 1371 0,'0'0'30'0,"0"0"6"0,14 0 2 0,-14 0 1 0,0 0-31 0,0 0-8 0,9-4 0 0,-9 4 0 15,0 0 80-15,0 0 16 0,0 0 2 0,0 0 1 0,-9-4-63 16,0 4-13-16,9 0-3 0,-9 4 0 0,-5-4 20 16,-4 4 3-16,0 0 1 15,4 0 0-15,-4 0-36 0,4 4-8 0,5-4 0 0,-4 4 0 0,8 1 0 0,-4 3-17 16,4 0 4-16,5 4 1 15,0-4 12-15,5 0 0 0,-1-4 0 0,1 9 0 0,0-5 13 0,4 4-4 16,4 0-1-16,1-4 0 16,0 0 2-16,-1-4 0 0,10 5 0 0,-5-1 0 15,0 0 17-15,1 4 3 0,3 0 1 0,1-8 0 16,0 9-6-16,0-5-1 0,-1-4 0 0,1 4 0 0,-5-8-24 0,5 0 0 16,0 0 0-16,-5 4 0 15,-4-8-40-15,4 0-12 0,-9 0-4 16</inkml:trace>
</inkml:ink>
</file>

<file path=ppt/ink/ink3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8:07:30.745"/>
    </inkml:context>
    <inkml:brush xml:id="br0">
      <inkml:brushProperty name="width" value="0.05" units="cm"/>
      <inkml:brushProperty name="height" value="0.05" units="cm"/>
      <inkml:brushProperty name="fitToCurve" value="1"/>
    </inkml:brush>
  </inkml:definitions>
  <inkml:trace contextRef="#ctx0" brushRef="#br0">305 441 864 0,'0'0'76'0,"0"0"-60"0,0 0-16 0,0 0 0 0,0 0 190 0,0 0 35 16,0 0 7-16,0 0 2 0,0 0-88 0,0 0-18 0,0 0-3 0,0 0-1 15,0 0-43-15,0 0-9 16,0 0-1-16,0-8-1 0,0 0-22 0,0-5-4 16,0 1 0-16,-5-4-1 0,5 0-20 0,-5 0-4 15,5-9-1-15,-4 1 0 0,4 0-10 0,-5 0-8 16,1-5 12-16,-1 1-12 0,1 0 0 0,-1-1 0 16,-4 5 0-16,0 4 0 0,9 0-10 0,-9-9-9 15,0 13-1-15,-5-4-752 16,10 8-149-16</inkml:trace>
  <inkml:trace contextRef="#ctx0" brushRef="#br0" timeOffset="652">0 105 1209 0,'13'4'108'0,"5"0"-87"0,-4 0-21 0,0 0 0 15,4-4 237-15,0 4 43 0,0-4 9 0,1-4 2 16,-1 4-156-16,0 0-31 0,5-4-7 0,4 4-1 0,-9-4-59 15,5 4-12-15,4 0-2 0,-4-4-1 0,0 0-22 0,0 4 0 16,-1-4 0-16,-3 4 0 0,-1 0 0 0,0-4-16 16,-9 4 2-16,9 0 1 15,1 0-38-15,-10 0-7 0,-9 0-2 0,9 4 0 16,4 0-20-16,-3 0-4 0,-6 0 0 0,1 8-1 16,-1 0 33-16,-4 4 8 0,9 5 0 0,-9 3 1 0,0 4 35 0,5-8 8 15,-1 5 0-15,1 3 0 0,-5 0 49 0,0-3 12 16,5-1 3-16,-1 0 0 15,-4 5 0-15,5-9 0 0,-1 0 0 0,1-8 0 0,-1 4-52 0,1-8-12 16,-5-8 0-16,0 0 0 0,9 5 0 0,0-5 0 0,-9 0 0 16,9-5 0-16,0-3 0 0,5-4 0 0,-5 0 0 15,0-4 0-15,-4 0 0 0,4-4 0 0,0 7 0 16,0 1 0-16,0-4 0 0,-4 0 0 16,4-4 0-16,-5 3 0 0,1-3 0 0,-1 4 0 15,1 4 0-15,0 0 0 16,-5 4-48-16,4 0-13 0,-4 8-3 0,0 0 0 0,5 0 52 0,-5 0 12 0,0 0 0 0,4 4 0 15,5 8 0-15,-4-4 0 16,-1 4 0-16,6 0 0 0,-6 0 0 0,1 0 0 0,4 1 0 16,0-1 0-16,0 0 0 0,0-4 0 0,0 4 0 0,0-4 0 0,5 0 0 15,-5-8 0-15,0 4 0 0,0-4 0 0,5 0 0 0,0 0 0 16,-5 0 0-16,4 0 0 16,1-4 48-16,0-4 13 0,-1 4 3 15,1 0 0-15,-5 0-52 0,5-4-12 0,-5 4 0 0,0-4 0 16,-5 0 0-16,6-4 0 0,-6 3 0 0,-4-3 0 0,-4 0 0 0,-1 0 0 15,0 4 0-15,-4 0 0 0,0 0 0 0,0 0 0 16,-4 4 0-16,3 4 0 0,-3 0 54 0,13 0 8 16,-9 4 2-16,-5 4 0 0,14-8-52 0,-9 12-12 15,4 0 0-15,-4 4 0 0,9 0 0 16,0-3 0-16,0-1 0 0,5 4 0 0,-1 4 0 0,5-4 0 16,1 0 0-16,3 1 0 0,-4-1 0 0,5-4 0 15,4 0 0-15,0 0 0 0,1 4 0 0,-1-7 0 0,0-1 0 16,5 0 0-16,-5 0 0 0,5-4 0 15,-5 4 0-15,0-8 0 16,0 0-100-16,-4 0-22 0,-5 0-5 0,0-8-922 0</inkml:trace>
  <inkml:trace contextRef="#ctx0" brushRef="#br0" timeOffset="1057">1302 307 1062 0,'0'0'47'0,"0"0"9"0,0 0-44 0,0 0-12 16,0 0 0-16,0 0 0 15,0 12 99-15,0-12 17 0,0 8 4 0,0 5 1 16,0-13-16-16,0 12-3 0,4 0-1 0,-4 0 0 16,0 8-8-16,5-12-1 0,-5 4-1 0,0 5 0 0,0-5-27 15,4 0-4-15,-8 4-2 0,4-8 0 16,0 4-42-16,0-12-8 0,0 0-8 0,0 0 12 0,0 0 41 0,0 0 9 0,0 0 2 15,0 0 0 1,0 0-72-16,0 0-15 0,0-12-2 0,0 0-1 16,0 4 42-16,4-4 8 0,1-4 1 0,4-5 1 0,-9 9-26 15,9-4 0-15,0 0 0 0,-4 0 0 0,4 0-8 16,-5-1-8-16,10 1 0 0,-5 0-1 16,5 0 17-16,-5 8 0 0,5-4 0 0,-5 7 0 15,4-7 0-15,-4 4 0 0,1 8 0 0,-1 0 0 0,0 0 0 0,0 4 0 16,0 0 0-16,-4 8 0 15,-5 1 0-15,4 3 8 0,5 0-8 0,-9 4 0 16,5 0 0-16,-5 1 0 0,0 3 0 0,0-4-10 16,-5 0-86-16,5 5-18 0,0-5-3 0,-4-4-579 15,8 4-116-15</inkml:trace>
</inkml:ink>
</file>

<file path=ppt/ink/ink3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5:47:02.605"/>
    </inkml:context>
    <inkml:brush xml:id="br0">
      <inkml:brushProperty name="width" value="0.05" units="cm"/>
      <inkml:brushProperty name="height" value="0.05" units="cm"/>
      <inkml:brushProperty name="fitToCurve" value="1"/>
    </inkml:brush>
  </inkml:definitions>
  <inkml:trace contextRef="#ctx0" brushRef="#br0">3720 1390 806 0,'0'0'36'0,"0"0"7"0,0-17-35 0,0 17-8 16,0 0 0-16,0 0 0 0,0-9 207 0,0 1 39 16,0 8 8-16,0 0 2 0,0-9-154 0,0 9-30 15,0 0-7-15,0 0-897 16</inkml:trace>
</inkml:ink>
</file>

<file path=ppt/ink/ink3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5:47:02.605"/>
    </inkml:context>
    <inkml:brush xml:id="br0">
      <inkml:brushProperty name="width" value="0.05" units="cm"/>
      <inkml:brushProperty name="height" value="0.05" units="cm"/>
      <inkml:brushProperty name="fitToCurve" value="1"/>
    </inkml:brush>
  </inkml:definitions>
  <inkml:trace contextRef="#ctx0" brushRef="#br0">3720 1390 806 0,'0'0'36'0,"0"0"7"0,0-17-35 0,0 17-8 16,0 0 0-16,0 0 0 0,0-9 207 0,0 1 39 16,0 8 8-16,0 0 2 0,0-9-154 0,0 9-30 15,0 0-7-15,0 0-897 16</inkml:trace>
</inkml:ink>
</file>

<file path=ppt/ink/ink3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5:47:02.605"/>
    </inkml:context>
    <inkml:brush xml:id="br0">
      <inkml:brushProperty name="width" value="0.05" units="cm"/>
      <inkml:brushProperty name="height" value="0.05" units="cm"/>
      <inkml:brushProperty name="fitToCurve" value="1"/>
    </inkml:brush>
  </inkml:definitions>
  <inkml:trace contextRef="#ctx0" brushRef="#br0">3720 1390 806 0,'0'0'36'0,"0"0"7"0,0-17-35 0,0 17-8 16,0 0 0-16,0 0 0 0,0-9 207 0,0 1 39 16,0 8 8-16,0 0 2 0,0-9-154 0,0 9-30 15,0 0-7-15,0 0-897 16</inkml:trace>
</inkml:ink>
</file>

<file path=ppt/ink/ink3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5:47:02.605"/>
    </inkml:context>
    <inkml:brush xml:id="br0">
      <inkml:brushProperty name="width" value="0.05" units="cm"/>
      <inkml:brushProperty name="height" value="0.05" units="cm"/>
      <inkml:brushProperty name="fitToCurve" value="1"/>
    </inkml:brush>
  </inkml:definitions>
  <inkml:trace contextRef="#ctx0" brushRef="#br0">3720 1390 806 0,'0'0'36'0,"0"0"7"0,0-17-35 0,0 17-8 16,0 0 0-16,0 0 0 0,0-9 207 0,0 1 39 16,0 8 8-16,0 0 2 0,0-9-154 0,0 9-30 15,0 0-7-15,0 0-897 16</inkml:trace>
</inkml:ink>
</file>

<file path=ppt/ink/ink3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5:47:02.605"/>
    </inkml:context>
    <inkml:brush xml:id="br0">
      <inkml:brushProperty name="width" value="0.05" units="cm"/>
      <inkml:brushProperty name="height" value="0.05" units="cm"/>
      <inkml:brushProperty name="fitToCurve" value="1"/>
    </inkml:brush>
  </inkml:definitions>
  <inkml:trace contextRef="#ctx0" brushRef="#br0">3720 1390 806 0,'0'0'36'0,"0"0"7"0,0-17-35 0,0 17-8 16,0 0 0-16,0 0 0 0,0-9 207 0,0 1 39 16,0 8 8-16,0 0 2 0,0-9-154 0,0 9-30 15,0 0-7-15,0 0-897 16</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4:41:03.035"/>
    </inkml:context>
    <inkml:brush xml:id="br0">
      <inkml:brushProperty name="width" value="0.05" units="cm"/>
      <inkml:brushProperty name="height" value="0.05" units="cm"/>
      <inkml:brushProperty name="fitToCurve" value="1"/>
    </inkml:brush>
  </inkml:definitions>
  <inkml:trace contextRef="#ctx0" brushRef="#br0">0 874 1249 0,'0'0'27'0,"0"0"5"0,0 0 2 0,0 0 2 0,0 0-28 0,0 0-8 15,0 0 0-15,0 0 0 0,5 0 56 0,-5 0 11 0,0 0 1 0,0 0 1 31,0 0 47-31,0 0 10 0,9-4 2 0,-4 4 0 16,4 0-103-16,-9 0-25 0,9-4 0 0,-9 4 0 16,9 4 68-16,5-4 9 0,-5-4 2 0,4 4 0 15,1 0-33-15,4 4-6 0,-4-4-2 0,-1 0 0 16,1 0-22-16,4 4-4 0,-4-4 0 0,0 0-1 16,-1 0 42-16,1 4 9 0,4-4 2 0,5 4 0 15,0-4-52-15,0 0-12 0,-5 0 0 0,4 0 0 16,1 0 27-16,0 0 2 0,-5 0 1 0,5 0 0 15,-5 0 3-15,5 0 1 0,-5 0 0 0,5 0 0 16,-5 0-34-16,0-4 0 0,1 4 0 0,-6-4 0 0,5 4 0 16,1 0 0-16,-6-4 0 0,1 4 0 0,0-4 0 0,4 4 0 15,-5 0 0-15,6 0 0 0,-6 0 0 0,6 4 0 16,-6-4 0-16,5 4 0 0,-4-4 16 0,0 0-4 16,4 4-1-16,-4-4 0 0,4 4-11 0,0-4-16 15,-4 0 4-15,-1 0 1 0,1 0 11 0,4 0 0 16,0 0 0-16,1 0 0 0,-6 0 0 0,6 0 0 15,-6 0 0-15,5 0 0 0,-4 0 0 0,0 0 12 16,-1 0-2-16,-8 0-1 0,-5 0-9 0,0 0 0 16,14 0 0-16,-5 0 8 0,4-4-8 0,1 4-16 0,0 0 4 0,4 0 1 15,0 0 11-15,-4-4 0 0,-1 4 0 0,6 0 0 16,-6-4 0-16,1 4 0 0,0 0 0 0,-1 0 0 16,5-4 0-16,-4 4 0 0,0 0 0 0,-5 0 0 15,5 0 0-15,-5 0 0 0,4 0 0 0,1 0 0 16,0 0 0-16,-1 0 0 0,-4 0 0 0,5 4 0 15,0 0 0-15,-1-4 0 0,1 0 0 0,4 0 0 16,0 4 0-16,1 0 0 0,-6-4 0 0,10 0 0 16,0 0 0-16,-5 0 0 0,5 4 0 0,0-4 0 0,4 0 0 15,-9 4 0-15,0-4 0 0,5 0 0 0,-5 0 24 16,5 0 6-16,-5 0 2 0,0-4 0 16,1 4-52-16,-1 0-9 0,0 0-3 0,0 0 0 0,-4 0 32 0,4 0 0 15,0 0 0-15,1 0 0 0,-1 0 0 0,-4 0 0 16,-1 0 0-16,5 4 0 0,1-4 0 0,-1 0 0 15,-5 0 0-15,6 4 0 0,-1-4 0 0,-4 0 0 16,-1 4 0-16,5-4 0 0,1 0 0 0,-1 4 0 16,0-4 0-16,0 0 0 0,0 4 22 0,1 0 10 15,-1-4 3-15,0 0 0 16,5 0-56-16,-5 0-11 0,5 0-3 0,-5 0 0 0,0 0 59 0,-4 0 11 16,0 0 2-16,-1 0 1 15,1 0-61-15,4 4-12 0,0-4-2 0,1 0-1 0,-1 0 38 0,4 0 0 0,-8 0 0 16,4 0 0-16,1 0 0 0,-1 0 0 0,0 0 0 0,-4 0 0 15,8 0 0-15,-8 0 0 0,4 0 0 0,-4 0 0 16,4 0 0-16,-4 0 0 0,-1 0 0 0,6 0 0 16,-6 0 0-16,6 0 0 0,-6 0 0 0,5 4 0 15,-4-4 0-15,4 0 0 0,1 0 0 0,-1 4 0 16,0-4 0-16,-4 0 0 0,8 4 0 0,-3 0 0 16,-6 1 0-16,5-5 0 0,1 0 0 0,-6 0 0 0,1 0 0 15,4 0 0 1,0 4 0-16,1-4 0 0,-1 0 20 0,-9-4 12 15,0 4 3-15,0 0 0 0,5 0-56 0,4 0-11 0,0 0-3 0,5 0 0 0,0 0 35 0,0 0 0 16,-5-5 0-16,0 5 0 0,5 0 0 0,-10 5 0 16,6-10 0-16,-1 5 0 0,0-4 0 0,0 4 0 15,-4 4 0-15,4-4 0 0,-4 0 0 0,-1 0 0 16,6 0 0-16,-6 0 0 0,1 5 0 0,4-5 0 16,0 0 0-16,1 0 0 0,-10 0 0 0,9 0 0 15,0 0 0-15,0 0 0 0,-4 4 24 0,4 0 12 16,0-4 3-16,10 0 0 0,-6 4-31 0,1 0-8 0,0-4 0 15,0 4 0 1,4-4-52-16,-4 0-11 0,-5 0-2 0,0 0-1 0,10 0 104 0,-1 0 21 0,0 0 4 0,-4 0 1 16,4 0-30-16,-4 0-6 0,4 0 0 0,1 0-1 15,-6 0-43-15,-3 0-9 16,3 0-2-16,-3 0 0 0,-1 0-8 16,0 0-1-16,-4 0-1 0,4 4 0 15,-4-4 37-15,-1 0 0 0,1 0 0 0,-5 0 0 0,5 0 0 0,-5 0 0 0,0 0 0 0,5 0 0 0,-5 0 0 16,0 0 0-16,-9 0 0 0,9 0 0 0,0 0 0 0,0 4 0 15,-9-4 0-15,0 0 0 0,0 0 0 0,0 0 0 16,9 0 0-16,-9 0 0 0,0 0 0 0,0 0 0 16,0 0 0-16,-4-8 0 0,-10-4 0 0,5 4 0 15,-5-5 0-15,1 5 0 0,-1-4 0 0,-4 4 0 16,-1-4 0-16,1 4 0 0,5 0 0 0,-6-4 0 16,1 3 0-16,4 1 0 0,1 4 0 0,-1-4 0 15,1 0 0-15,-1 4 0 16,0 0-59-16,5 0-4 0,0 4-1 0,4-8 0 0,1 4 52 0,-1-4 12 15,5 0 0-15,0 8 0 0,-4-4 0 0,4 4 0 16,0 0 0-16,0 0 0 16,0 0-54-16,9-8-8 0,-5-1-2 0,10 5 0 0,-5 0 52 0,5 0 12 0,-5 4 0 31,9-4 0-31,-4 4 0 0,4 4 0 0,-4 8 0 0,4-3 0 16,0-1 0-16,0-12 0 0,-4 0 0 0,4 0 0 15,0 4 48-15,1 4 13 0,-6-4 3 0,-4 8 0 16,5-4-52-16,-5 8-12 0,0 8 0 0,-4-4 0 15,-1-8 0-15,-4-8 0 0,0 0 0 0,5 8 0 16,-5 1 0-16,0-1 0 0,0 4 0 0,0-4 0 16,-9 4 0-16,9 0 0 0,0 0 0 0,-5 0 0 0,-4 1 0 15,-4 3 0-15,3 0 0 0,-3 0 0 0,-1 0 0 16,0 5 0-16,1-5 0 0,-1 0 0 0,0 0 0 0,1 0 0 16,-1 1 0-16,0-5 0 0,1 4 0 15,-1-4 0-15,5-4 0 0,4 0 0 0,-4 4 0 0,5-8 0 16,4-4 0-16,0 0 0 0,0 0 0 0,0 0 0 15,0 0 0-15,0 0 0 0,0 0 0 0,0 0 0 16,0 0 0-16,0 0 0 16,4-4-100-16,-4 4-22 0,9 0-5 0,1 0-922 0</inkml:trace>
  <inkml:trace contextRef="#ctx0" brushRef="#br0" timeOffset="1345">5300 392 403 0,'0'0'36'0,"0"0"-36"16,0 0 0-16,0 0 0 15,0 0 126-15,0 0 18 0,0 0 4 0,0 0 1 0,0 0-57 0,0 0-11 16,0 0-2-16,0 0-1 0,0 0-52 0,0 0-10 16,0 0-3-16,0 0 0 0,0 0 41 0,0 0 8 15,0 0 2-15,4 8 0 0,-4 9 20 0,0-9 4 16,0-8 0-16,0 12 1 0,5-4 9 0,0 8 2 0,-5 0 0 0,0 4 0 15,4 1-10-15,-4 3-2 0,0 4 0 16,0 1 0-16,0-1-36 0,0 12-7 0,0-3-1 16,0 3-1-16,0-7 1 0,0-5 0 0,0 0 0 15,-4 1 0-15,4-5-29 0,-5 0-6 0,5 1-1 0,-5-5 0 16,5 0-8-16,0 0 0 0,0-4 0 0,0-3 8 16,0-1-8-16,5 4 0 0,-5-4 0 0,5-4 0 15,-1 4-46 1,-4-8-5-16,9 0-1 0,-4 0 0 0,-1-4-163 0,5-4-33 0,0-4-6 15,1-4-667-15</inkml:trace>
  <inkml:trace contextRef="#ctx0" brushRef="#br0" timeOffset="1803">5441 384 1036 0,'0'0'23'0,"0"0"5"0,0 0 0 0,0 0 1 0,0 0-29 0,14-4 0 0,-5 4 0 0,0-4 0 16,0 0 94-16,-4 4 13 0,8 4 2 0,-13-4 1 15,0 0-29-15,0 0-5 0,0 0-2 0,0 0 0 16,0 0-53-16,0 0-10 0,0 0-3 0,0 0 0 16,0 8 45-16,0-8 9 0,0 0 2 0,0 8 0 15,0 0-52-15,0 0-12 0,0 1 0 0,5-1 0 0,-5 8 66 16,0-4 10-16,0-12 3 0,4 12 0 0,1-4-7 0,-1 4-2 16,1 9 0-16,-5-5 0 0,0-16-22 0,4 12-4 15,1 0 0-15,0 4-1 0,-5 0 1 0,4 9 1 16,1-1 0-16,-5 4 0 0,4 1-11 0,-4 3-2 15,5-4-1-15,-5 5 0 0,4-9-14 0,-4 0-2 16,0 5-1-16,0-5 0 0,0 0-14 0,0-4 0 16,0 1 0-16,0-1 0 15,0-4-16-15,0 0-8 0,0 0-3 0,0-3 0 0,0-5 27 0,0-8 0 16,0 0 0-16,0 0 0 16,0 0-210-16,0 0-37 0,-9 8-7 0,9-8-770 0</inkml:trace>
  <inkml:trace contextRef="#ctx0" brushRef="#br0" timeOffset="2643">5154 332 576 0,'0'0'12'0,"0"0"4"0,0 0 0 0,0 0 0 15,0 0-16-15,9-5 0 0,-9 5 0 0,9-4 0 0,-4 0 62 0,4-4 10 16,-4 4 1-16,4 0 1 0,-5 0 14 0,5 4 4 16,-9 0 0-16,14-8 0 0,0 4 49 0,-5 0 11 15,4 0 1-15,1 4 1 0,0 4-72 0,-1-4-14 16,1-4-4-16,4 0 0 0,-4 4 0 0,4 0 0 0,-4 0 0 0,4 4 0 15,-4-4 10-15,4 4 2 0,0-4 0 0,-4-4 0 16,4 4-37-16,0-4-7 0,-4 0-2 0,-5 0 0 16,0 4-6-1,0 0-2-15,0 0 0 0,5 0 0 0,-5 0-2 0,0 0-1 0,5 4 0 0,-1 0 0 16,1-4 21-16,4 0 4 0,1 0 0 0,-1 4 1 16,0 0-45-16,0 0-24 0,0 8 2 0,1-8 1 15,-1 0 21-15,0 0 13 0,5 0-1 0,-5 0-1 16,-4-4-1-16,-1 0 0 0,-4 0 0 0,5 4 0 0,-5 5-10 15,5-5 0-15,-5 0 0 0,0 0 0 0,5 0 0 0,-5 4 0 32,0 4 0-32,-5-4 0 0,6 0 24 15,-10 4 4-15,-5 0 0 0,5 1 0 0,0-13-28 0,-9 16 0 16,-5 0 0-16,-4-4 0 0,0 4 0 0,4-4 0 16,-9 9 0-16,1-1 0 15,-1-8-22-15,0 4-3 0,5 8-1 0,-5-3 0 0,5-5 39 0,0-4 8 16,4-4 2-16,0-8 0 15,1 8-23-15,4 0 0 0,-5 0 0 0,5 5 0 0,0-9 0 0,0 4 0 0,0 4 0 16,-1-4 0-16,-3-12-16 0,8 4-5 16,-4 0-1-16,0 0 0 0,0 0 22 0,4 0 0 0,-4 4 0 15,9-4 0-15,-4 0 0 0,-1 0 0 0,-4 4 0 16,9-4 0-16,0 0 8 0,0 0 7 0,-5 0 1 0,5 0 0 16,0 0-16-16,0 0 0 0,-4 16 0 0,4-8 0 15,0-8-10-15,0 0-5 0,0 0-1 0,0 0 0 16,0 0 34-16,14 4 6 0,-1 4 2 15,1 9 0-15,0-1-8 0,4 0-2 0,-5-4 0 0,6-4 0 16,-1 4 0-16,0 0 0 0,0 5 0 0,5-1 0 0,-5 0-1 16,0-4-1-16,5 4 0 0,-5 1 0 0,5-1-3 15,5 4-1-15,-6 0 0 0,1-4 0 0,4 5-10 16,-13-9 12-16,4 0-12 0,0 4 12 0,-4-4-12 0,0 4 12 16,-1-3-12-16,6 3 12 0,8 0 17 0,-4 4 4 15,-1-4 1-15,-8-8 0 0,4-3-34 0,1-1 0 16,-6 0 0-16,1 4 0 15,0-4-44-15,-1 4-16 0,1-4-4 0,-5 4 0 0,-9-8 52 0,0 0 12 16,9-4 0-16,-9 4 0 16,0 0-54-16,0 0-8 0,0 0-2 0,5-8 0 15,-10-4-204-15,1 0-42 0,-10-5-8 0,9 1-2 0</inkml:trace>
  <inkml:trace contextRef="#ctx0" brushRef="#br0" timeOffset="3530">6402 336 1036 0,'0'0'46'0,"0"0"10"15,0 0-45-15,0 0-11 0,0 0 0 0,0 0 0 16,0 0 123-16,0 0 22 16,0 0 5-16,0 0 1 0,0 0-47 0,0 0-10 0,0 0-2 0,0 0 0 0,0 0-20 0,0 0-5 31,0 0-1-31,0 0 0 0,0 0-14 0,0 0-4 16,0 0 0-16,0 0 0 0,-5-4 35 0,-4-1 6 15,4 1 2-15,5-4 0 0,-4 0-73 0,-1 0-18 16,5-4 0-16,0 0 0 0,0 4 44 0,-4-4 6 15,4 4 1-15,0-9 0 16,0 1-35-16,4 0-6 0,-4-4-2 0,0 4 0 0,0 3-8 0,0-7 10 16,0-4-10-16,-4 4 10 0,4 3-10 0,0 1 0 15,0 4 0-15,0 12 0 16,0 0-152-16,0 0-32 0,0-16-6 0</inkml:trace>
  <inkml:trace contextRef="#ctx0" brushRef="#br0" timeOffset="3973">6775 0 806 0,'0'0'36'0,"0"0"7"15,9 12-35-15,-9-12-8 0,0 0 0 0,0 0 0 0,0 0 207 0,0 0 39 16,-4 0 8-16,-6-4 2 0,10 4-154 0,0 0-30 16,-13-4-7-16,-1 12-1 0,0 0 0 0,-4 0 0 15,5 8 0-15,-1-4 0 0,-4 9-32 0,4-5-6 16,0 0-2-16,-4 4 0 0,9 0-13 0,0 1-3 16,-5-5-8-16,10 4 12 0,-1 0 17 0,5 1 3 15,0-1 1-15,5 0 0 0,4 0-33 0,0 0 0 16,0-7 0-16,0 3 0 0,5-4 0 0,-1-4 0 15,6 0 0-15,-1 0-12 0,0-4 52 0,-4-4 10 0,-14 0 2 16,18 0 1-16,0 0-29 0,0-4-5 0,-4-4-2 0,4 4 0 16,-4-4 38-16,0-4 7 0,4 0 2 0,0 0 0 15,-4-1-52-15,-5-3-12 0,0-4 0 0,-5-4 0 16,6 3 0-16,-6-3 0 0,-4 0 0 0,0-4 0 16,-4 3 0-16,-6 1 0 0,6 4 0 0,-5 4 0 15,-5-1 0-15,0 5 0 0,1-4 0 0,-1 4 0 16,-4 4-48-16,4 0-13 0,1 4-3 0,8 4 0 15,-4-4-102-15,4 4-21 0,5 0-4 0</inkml:trace>
</inkml:ink>
</file>

<file path=ppt/ink/ink4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5:40:26.907"/>
    </inkml:context>
    <inkml:brush xml:id="br0">
      <inkml:brushProperty name="width" value="0.05" units="cm"/>
      <inkml:brushProperty name="height" value="0.05" units="cm"/>
      <inkml:brushProperty name="fitToCurve" value="1"/>
    </inkml:brush>
  </inkml:definitions>
  <inkml:trace contextRef="#ctx0" brushRef="#br0">991 1253 1036 0,'0'0'23'0,"0"0"5"16,0 0 0-16,0 0 1 0,0 0-29 0,0 0 0 0,0 0 0 0,0 0 0 0,0 0 57 0,0 0 6 15,0 0 1-15,0 0 0 0,0 0 54 0,0 8 11 16,-19-16 3-16,19-1 0 0,-19 1-36 0,19-1-8 16,0 9 0-16,-10-8-1 0,-9-9-40 0,19 9-8 15,-9-9-2-15,-1 0 0 0,10-9 22 0,-10 1 4 16,10 8 1-16,0-8 0 0,0-9 0 0,0 8 0 16,0-16 0-16,0 17 0 0,0-18-64 0,0 9-18 15,0-8-1-15,10 0 0 0,-10-1 19 0,0 1 0 16,0 8 0-16,0 0 0 0,-10 0 19 0,10 1-3 15,0-1 0-15,-19 8 0 16,0 1-268-16,10-1-55 0,-29-33-10 0,9 25-3 0</inkml:trace>
  <inkml:trace contextRef="#ctx0" brushRef="#br0" timeOffset="304">0 432 1249 0,'48'-17'27'0,"-29"8"5"16,-19 9 2-16,0 0 2 0,0 0-28 0,19-8-8 0,9 8 0 0,-18-9 0 0,-10 9 104 16,9-8 20-16,11-9 4 0,8 8 1 15,1 9-49-15,9-17-9 0,-10 0-3 0,20 9 0 0,-10 0-3 0,10-1-1 16,-20 1 0-16,39-1 0 0,-19-8-51 0,-1 9-13 15,20 8 0-15,-29 8 0 0,10 1 54 0,-1-9 8 16,-9 0 2-16,19 8 0 0,-28-8-64 0,0 9-28 16,9-9 3-16,-10 8 0 15,10-8-11-15,-19 9-3 0,10-9 0 0,-10 0 0 16,-19 0-173-16,0 0-36 0,0 0-6 0,0 0-2 0</inkml:trace>
  <inkml:trace contextRef="#ctx0" brushRef="#br0" timeOffset="579">143 1321 460 0,'0'0'20'0,"0"0"5"0,0 0-25 0,0 0 0 0,19 0 0 0,0 0 0 16,0 0 287-16,10 0 52 0,-1 0 10 0,-9 0 3 16,10-9-180-16,9 9-35 0,-9-8-7 0,18 8-2 15,-9-9 0-15,10 9 0 0,19 0 0 0,-20 0 0 16,20 0-51-16,0 9-10 0,9-1-3 0,-10 1 0 16,-8-9-64-16,8 0-14 0,-9 8-2 0,1 0-1 15,-11-8 27-15,1 0 6 0,9 0 0 0,-19 0-861 16,0 0-173-16</inkml:trace>
  <inkml:trace contextRef="#ctx0" brushRef="#br0" timeOffset="2163">2077 1033 806 0,'0'0'36'0,"0"0"7"0,0 0-35 0,0 0-8 0,0 0 0 0,0 0 0 15,0 0 104-15,0 0 20 0,0 0 3 0,0 0 1 16,0 0-52-16,0 0-9 0,0 0-3 0,0 0 0 0,0 0 0 15,0 0 0-15,19-9 0 0,0 1 0 0,-19 8-51 0,9-9-13 32,10-8 0-32,-19 17 0 0,19-8 0 0,10-9 0 0,-20-8 0 0,10 16 0 0,-19 9 0 0,20-8 0 15,-1-18 0-15,-10 1 0 0,10 16 0 0,0-8 0 16,10-16 0-16,-10 7 0 0,0 9 0 0,0 0 0 16,9-8 0-16,-18 8 0 0,9 0 0 0,-9 9 0 15,9-9 0-15,0 8 0 0,0 1 0 0,-10 8 0 16,1-9 0-16,9 1 0 0,-19 8 0 0,0 0 0 15,28 8 0-15,-28-8 0 0,0 9 34 0,0-9 4 16,19 0 1-16,-9-9 0 0,-10 9-11 0,0 0-3 16,19 9 0-16,-9-9 0 0,9 0-25 0,-19 0 0 15,0 0 0-15,0 0 0 0,0 17 0 0,19 0 0 16,-19-1 0-16,0 1 0 0,9 0 0 0,1 0 0 16,-10 0 0-16,0 0 0 0,9 9 0 0,-9-1 0 0,0-25 0 15,0 25 0-15,0 1 0 0,-9-1 0 16,9-25 0-16,0 26 0 0,0-26 0 0,-10 25 0 0,10-25 0 0,0 0 0 15,0 0 0-15,-9 0 0 0,-10 8 0 0,0 1 0 16,0-9 0-16,-1 8 0 0,1 1 0 0,0-1 0 16,0-25 0-16,-9 9 0 0,-1 8 0 0,10-9 0 15,-9 1 0-15,8-17 0 0,-27-1 0 0,28 1 0 16,-19 8 0-16,19 0 0 0,-10 0 0 0,20 0 0 16,-30-8 0-16,11-1-9 0,9 18 0 0,0-1 0 15,0 18 9-15,0-1 12 0,9-16-2 0,1-1-1 16,-10 9-58-1,0-8-12-15,9-1-3 0,-9 9 0 0,19-8 52 0,0 8 12 0,0 0 0 0,0 0 0 0,-19 17 0 16,19-17 0-16,0 0 0 0,-19 0 0 0,19 0 0 16,0 0 0-16,0 0 0 15,0 0 0-15,0 0 0 0,0 0 0 0,0 0 0 0,0 0 0 0,0 0 0 0,0 0 0 16,0 17 0-16,0-17 0 0,0 0 0 0,0 0 0 16,0 0 0-16,0 0 0 0,0 0 0 0,0 0 0 15,0 0 0-15,38 8 0 0,-19 1 0 16,0-9 0-16,10 8 0 0,-20-8 0 0,10 9 48 0,10-9 13 15,-10 0 3-15,9 0 0 0,1 0-52 0,-29 0-12 16,29 8 0-16,-29-8 0 0,28 0 0 0,-9 0 0 16,10-8 0-16,-29 8 0 0,28 0 54 0,-28 0 8 15,29-9 2-15,-1 1 0 0,-18-9-64 0,0 8-15 16,18-8-1-16,-18 9-1 0,9-1 17 0,0-8 0 16,0 9 0-16,9-9 0 0,1 9 10 0,-10-9 6 15,10 8 0-15,9 1 1 0,-29 8-17 0,10-9 0 0,0 1 0 16,0 8 0-16,0 8 0 0,0-8 0 0,-19 0 0 0,0 0 0 15,0 0 0-15,0 0-14 0,0 0 2 0,19 0 1 16,1 0 11-16,-20 0 0 0,0 0 0 0,0 0 0 16,0 0 0-16,19 0 0 0,-19 0 0 15,9 17 0-15,1 0 0 0,-10-17 16 0,0 0-4 0,9 17-1 16,-9 8-11-16,0-8 0 0,0-17 0 16,-9 26 0-16,-1-1 0 0,1-8 0 0,-20 0 0 0,10 8 0 15,-10 18 0-15,-9-1 0 0,-9-16 0 0,9-1 0 16,-10 0 0-16,0-8 0 0,1 9 0 0,-1-1 0 15,19 9 0-15,-18-9 0 0,9-8 0 0,9 0 0 16,1 9 0-16,9-9 0 0,0-1 0 0,-10-7 0 0,19-9 8 0,10 0-8 16,-9-17 12-16,9 17-4 0,0 0-8 0,0 0-9 15,0 0 9-15,0 0-13 16,0 0-41-16,0 0-8 0,9-17-2 0,10-8-844 16</inkml:trace>
  <inkml:trace contextRef="#ctx0" brushRef="#br0" timeOffset="2902">2162 1160 576 0,'0'0'25'0,"0"0"6"0,0 0-31 0,0 0 0 15,0 0 0-15,0 0 0 0,0 0 108 0,0 0 16 0,0 0 4 0,0 0 0 16,0 0-52-16,0 0-9 0,0 0-3 0,0 0 0 15,0 0 0-15,0 0 0 0,0 0 0 0,0 0 0 16,0 0-51-16,0 0-13 0,0 0 0 0,0 0 0 16,29 0 0-16,-29 0 0 0,0 0 0 0,0 0 0 15,0 0 54-15,0 0 8 0,0 0 2 0,9 0 0 16,-9 0-52-16,10-9-12 0,-1-16 0 0,1 8 0 16,-10 17 54-16,0 0 8 0,10-17 2 0,9 0 0 15,-10-8 0-15,1-1 0 0,-1 9 0 0,1-8 0 16,9-26 0-16,0 17 0 0,0 0 0 0,-10 0 0 15,1 1-52-15,9 7-12 0,9 1 0 0,-18-9 0 16,0 9 0-16,-1-1 0 0,10-8 0 0,-9 17 0 16,-1-8 0-16,1 8 0 0,-10 0 0 0,0 17 0 15,0 0-48-15,0 0-13 0,0 0-3 0,0 0-947 16</inkml:trace>
  <inkml:trace contextRef="#ctx0" brushRef="#br0" timeOffset="3204">2153 516 1267 0,'0'0'56'0,"19"9"12"0,0-1-55 0,0-8-13 0,-10 0 0 0,-9 0 0 15,39 26 105-15,-30-1 19 0,10-17 3 0,10 9 1 16,-10 17 0-16,9-8 0 0,1-1 0 0,-1 0 0 16,-8 26-103-16,8-17-25 0,1-17 0 0,-1 17 0 15,-9 8 0-15,19-8 0 0,-19 0 0 0,10 0 0 16,0-9 0-16,-1 1 0 0,-9-1 0 0,19-8 0 16,-19-9 0-16,0 1 0 0,0 16 0 0,1-16 0 15,8 8 0-15,-9-9 0 0,-9 9 0 0,-10-17-644 16,0 0-133-16</inkml:trace>
  <inkml:trace contextRef="#ctx0" brushRef="#br0" timeOffset="3518">2724 1194 1267 0,'0'0'56'0,"-19"0"12"0,10-17-55 0,-10 8-13 15,0-8 0-15,0 9 0 0,0-1 54 0,-1-16 8 16,1-17 2-16,0 8 0 0,0-9 0 0,0 9 0 0,10-8 0 0,-20 0 0 15,20-9 0-15,-10 9 0 0,0-1 0 0,9 9 0 16,0 1-52-16,10 7-12 0,-19-16 0 0,19 8 0 31,0-8-48-31,-9 16-13 0,-1 9-3 0,10 17 0 0</inkml:trace>
  <inkml:trace contextRef="#ctx0" brushRef="#br0" timeOffset="4866">3391 194 806 0,'0'0'36'0,"0"0"7"0,0 0-35 0,0 0-8 0,0-8 0 0,0 8 0 16,0 0 53-16,0 0 9 0,0 0 2 0,0 0 0 15,0 0 14-15,0 0 3 0,0 0 1 0,0 0 0 16,0 0 4-16,0 0 1 0,0 0 0 0,0 0 0 15,0 17 0-15,0 8 0 0,0 1 0 0,0 8 0 16,10-1-19-16,-10 1-3 0,9 9-1 0,-9 7 0 16,-9 1-51-16,9 0-13 0,0 0 0 0,0 0 0 15,9-1 0-15,-9 1 0 0,0 0 0 0,10 0 0 16,-10 0 0-16,9-9 0 0,-9 0 0 0,0-8 0 16,10 0 0-16,-10-9 0 0,9 1 0 0,-9-1 0 0,10-8 0 15,-10-17 0-15,0 0 0 0,0 0 0 0,9 26 0 0,-9-9 0 16,0-1 0-16,0-16 0 0,0 17 20 15,10 0 0-15,-10-17 1 0,0 0 0 16,0 0-187-16,0 0-38 0,0 0-7 0,0 0-1 0</inkml:trace>
  <inkml:trace contextRef="#ctx0" brushRef="#br0" timeOffset="5188">3505 846 1267 0,'0'0'56'0,"10"-8"12"0,-10 8-55 0,19-9-13 0,0 1 0 0,-19 0 0 15,19-1 105-15,0 1 19 0,-9-18 3 0,-1 9 1 16,20 0-14-16,-1-8-2 0,20 16-1 0,-20-7 0 15,1-1-24-15,9 0-5 0,-9 0-1 0,9 0 0 16,-10 0-65-16,1 0-16 0,0-8 0 0,-1 16 0 16,1-8 0-16,-10 0 0 0,19 0 0 0,-10 0 0 15,1 0 0-15,-10 9 0 0,-9-9 8 0,9 0-8 16,-19 9 0-16,19-1 0 0,-10 1 0 0,1 8 0 16,-10 0-103-16,0 0-21 0,0 0-4 0,0 0-820 15</inkml:trace>
  <inkml:trace contextRef="#ctx0" brushRef="#br0" timeOffset="5436">3505 669 1728 0,'0'0'38'0,"0"0"8"0,0 0 2 0,10 17 0 0,9-1-39 0,-19-16-9 16,0 0 0-16,19 17 0 0,0 0 156 0,0 0 28 15,-19-17 7-15,19 26 1 0,0-1-103 0,19 0-20 16,10 9-4-16,-20-17-1 16,20 17-51-16,-10-8-13 0,10-1 0 0,-1 0 0 0,-8 1 0 0,8-1 0 0,1-8 0 0,9 8 0 15,-9 1 0-15,-10-1 0 0,9-16 0 16,-9 16 0-16,0-8 0 0,1-8 0 0,-11 16 0 0,10-17 0 31,-28 1-202-31,9-9-43 0,0 0-9 0,-10 0-2 0</inkml:trace>
  <inkml:trace contextRef="#ctx0" brushRef="#br0" timeOffset="7307">5458 1143 460 0,'0'0'41'0,"9"8"-33"16,1 1-8-16,-10-9 0 15,0 0 284-15,0 0 54 0,0 0 11 0,0 0 3 0,0 0-231 0,0 0-45 16,0 0-10-16,0 0-2 0,0 0 0 0,0 0 0 16,0 0 0-16,0 0 0 0,-10-9-16 0,10 9-3 15,-9-8-1-15,-1-1 0 0,10 9-28 0,0 0-7 16,-9-17-1-16,9 17 0 0,-10-8 4 0,10 8 0 0,0 0 0 16,0 0-724-1,10-17-144-15</inkml:trace>
  <inkml:trace contextRef="#ctx0" brushRef="#br0" timeOffset="7476">5239 542 1728 0,'0'0'76'0,"0"0"16"0,0 0-73 0,0 0-19 16,0 0 0-16,0 0 0 0,0 0 145 0,0 0 26 0,0 0 5 0,9-17 0 15,10 17-77-15,-19 0-16 0,0 0-3 0,0 0-1 16,0 0-63-16,0 0-16 0,10-17 0 0,-10 17 0 15,0 0-100-15,10-9-22 0,-1-8-5 0,-9 17-922 16</inkml:trace>
  <inkml:trace contextRef="#ctx0" brushRef="#br0" timeOffset="7826">6306 305 691 0,'0'0'61'0,"0"0"-49"0,0 0-12 0,0 0 0 16,0 0 264-16,0 0 49 0,0 0 11 0,0 0 1 15,0 0-153-15,0 0-30 16,0 25-6-16,9 0-2 0,-9 9-40 0,10 0-8 0,-10 8-2 0,0 1 0 16,-10-1-67-16,10 0-17 0,-9 18 0 0,-1-10 0 15,1 1 0-15,-1 9 0 0,10 7 0 0,0-7 0 16,-9 7-10-16,9-24-6 0,-10-1 0 0,10-8-1 16,0 0-10-1,0 0-1-15,10-9-1 0,-1 0 0 0,-9 1-85 0,0-26-17 0,0 0-3 0,0 0-835 16</inkml:trace>
  <inkml:trace contextRef="#ctx0" brushRef="#br0" timeOffset="8132">6572 211 1036 0,'0'0'23'0,"0"0"5"0,0 0 0 0,0 0 1 0,0 0-29 0,0 0 0 16,0 0 0-16,0 0 0 0,0 0 140 0,0 26 21 15,0-26 5-15,0 25 1 0,0 9-55 0,-9 0-10 16,9 0-2-16,0 8-1 0,0 9-36 0,0 0-7 16,-10 8-2-16,1 0 0 0,18-8 8 0,-9 8 2 15,10 1 0-15,-10-1 0 0,0-8-52 0,9-9-12 0,1 9 0 0,-10 0 0 16,0-9 15-16,9 0 0 0,-9 1 0 15,0-1 0-15,0-8-15 0,0-9-13 0,0-8 2 16,0-17 1 0,0 0-201-16,0 26-40 0,0-26-8 0,0 0-1 0</inkml:trace>
  <inkml:trace contextRef="#ctx0" brushRef="#br0" timeOffset="8603">6220 347 288 0,'0'0'12'0,"9"-26"4"0,1 10-16 0,0-1 0 16,9 0 0-16,9 0 0 0,-18-9 220 0,9 9 42 16,0 0 8-16,0 1 2 0,0 7-131 0,0-8-25 15,0 17-6-15,0-17-1 0,0 9-21 0,19-1-5 16,-9 1-1-16,-1 8 0 0,-28 0-14 0,29 8-2 15,9 1-1-15,-9-9 0 0,-1 17-1 0,-9-9 0 16,-19-8 0-16,29 17 0 0,-29-17 0 0,19 17 0 16,0 0 0-16,-19 0 0 0,0 0-56 0,-10 8-8 15,1 1-10-15,-10-1 10 0,0 9 0 0,0 0 0 16,-19 0 0-16,-1 25 0 0,11-8 0 0,-1-9 0 16,1-17 0-16,18 9 0 0,-9-8 0 0,0-1 0 15,10 0 0-15,9-25-11 0,0 0 11 0,-10 17 11 16,10-17-3-16,0 26 0 0,0-26-8 0,10 25-12 15,9-8 2-15,-19-17 1 0,19 17 9 0,0 0 12 0,0 0-2 0,0-9-1 16,0 9-9-16,0 0-16 0,10 0 4 0,-1-8 1 16,1-1 11-16,-1 1 16 0,1-1-4 0,9 9-1 15,-9 8-11-15,9-8 0 0,0 0 0 0,9-8 0 16,-9 16 0-16,10 1 0 0,-10-1 0 0,0-8 0 16,10 8 53-16,-10-8 9 0,-9 9 2 0,-10-1 0 15,0 0-52-15,0 1-12 0,0-1 0 0,0-8 0 16,0 0 0-16,-10 0 0 0,1 0 0 0,9 0 0 15,0-9-163-15,-9 1-35 0,-10-9-7 0,19 17-2 16</inkml:trace>
  <inkml:trace contextRef="#ctx0" brushRef="#br0" timeOffset="9302">7582 770 1497 0,'0'0'32'0,"0"0"8"0,0 0 0 0,0 0 4 0,19-17-36 0,10 17-8 0,-10 17 0 16,0-17 0-16,9 0 53 0,-9-17 9 0,19 9 2 0,-9-1 0 16,0 9 0-16,18 0 0 0,-9 0 0 0,10 0 0 15,0-8 0-15,-1 8 0 0,1-9 0 0,9 18 0 16,10 8 0-16,-1-9 0 0,1-8 0 0,0 0 0 16,18 9 0-16,-18 8 0 0,0-9 0 0,-1 1 0 15,1-9-52-15,0 8-12 0,-1-8 0 0,-8 9 0 16,-1-9 0-16,-10 0 0 0,-8 0 0 0,8 0 0 15,-9 8 54-15,0-8 8 0,-9 0 2 0,9 0 0 16,-19 8-52-16,0-8-12 0,10-8 0 0,-10 0 0 16,0 8 0-16,-19 0 0 0,9-17 0 0,-9 17 0 15,0 0-19-15,0 0-6 0,0 0-2 0,0 0 0 16,0 0 43-16,0 0 9 0,-19-9 2 0,0 1 0 16,0 8-73-16,-9-9-14 0,-11 9-4 15,-8 0 0-15,-10 9 52 0,0-9 12 0,-10 0 0 0,0 0 0 0,1 0 0 0,-1-9 0 16,10 1 0-16,9-1 0 0,0 9 0 15,10-8 0-15,0-9 0 0,10 0 0 16,9 8-54-16,-10 1-8 0,20-9-2 0,-1 0 0 16,20 0 52-16,-10 0 12 0,19 0 0 0,0-8 0 0,9 8 0 0,1 0 0 15,-1 9 0-15,10-9 0 0,1 8 0 0,-1 1 0 16,9-1 0-16,-9 1 0 0,10-1 0 0,0 9 0 16,-10 9 0-16,9-9 0 0,1-9 0 0,-10 9 0 15,10 9 0-15,-10 8 0 0,-10 0 38 0,1 0 10 16,0 0 3-16,-1 8 0 0,-9 9-31 0,0 0-5 15,-9 0-2-15,9-1 0 0,-10-7-13 0,1 8 0 16,-1 8 0-16,-9 0 0 0,0 1 0 0,0-1 0 0,0 0 0 16,-9-8 0-16,9 0 0 0,-10 0 0 0,1-9 0 0,-1 1 0 15,10-9 0-15,-9 8 0 0,-10-8 0 0,9 0 0 16,-9 0 16-16,19-17 0 0,-9 17 0 0,9-17 0 16,0 0-194-16,0 0-38 0,0 0-8 15</inkml:trace>
  <inkml:trace contextRef="#ctx0" brushRef="#br0" timeOffset="9638">10087 211 1036 0,'0'0'46'0,"0"0"10"0,0 0-45 0,0 0-11 16,0 0 0-16,0 0 0 0,0 0 104 0,0 0 20 16,0 0 3-16,10 26 1 0,-10-26-16 0,0 34-4 15,9 8 0-15,1 0 0 0,-1 1-19 0,-9 7-4 16,0 1-1-16,0 0 0 0,0 8-16 0,0 1-3 16,0-10-1-16,0 10 0 0,0-10 0 0,0 1 0 15,0 0 0-15,0 0 0 0,0 0-51 0,-9-1-13 16,9-7 0-16,-10-1 0 0,1 0 0 0,9-16 0 15,-10-1 0-15,10 1 0 0,-9-9 0 0,9-17 0 16,0 0 0-16,0 0 0 16,0 0-202-16,0 0-43 0,0 0-9 0,0 0-667 0</inkml:trace>
  <inkml:trace contextRef="#ctx0" brushRef="#br0" timeOffset="9888">10325 305 1497 0,'48'-9'32'0,"-48"9"8"0,0 0 0 0,0 0 4 0,28-8-36 0,-28 8-8 0,0 0 0 0,10 17 0 15,9 8 116-15,0-8 22 0,-9 8 4 0,-1 1 1 0,-9 8-50 0,0-1-9 16,10 10-3-16,-10-1 0 0,0 9-39 0,9 0-8 16,1 8-2-16,-1-8 0 0,-9 8 4 0,0 0 0 15,0-8 0-15,0 0 0 0,0-17-7 0,10 8-1 16,-10 0 0-16,0-8 0 0,9 0-28 0,1 0 0 15,-20-9 0-15,10-8 0 16,0 9-32-16,0-26-13 0,0 0-3 0,0 0 0 16,0 0-141-16,0 0-29 0,0 0-6 0,0 0 0 0</inkml:trace>
  <inkml:trace contextRef="#ctx0" brushRef="#br0" timeOffset="10328">10011 279 806 0,'28'-8'36'0,"-28"8"7"0,10-17-35 0,0 0-8 0,9 0 0 0,0 8 0 15,0-8 156-15,0-8 28 0,0 8 7 0,0 0 1 16,0 0-103-16,9 0-20 0,-8 0-4 0,-1 0-1 16,0-8 0-16,-10 17 0 0,20-1 0 0,-1 1 0 15,10-1 0-15,0 1 0 0,1 8 0 0,-1 0 0 16,9 0 33-16,1 8 7 0,-10 9 0 0,0 0 1 15,0 8-34-15,-9 1-7 0,9-1-2 0,-10 1 0 16,-8-1-26-16,-11 9-6 0,1 0-1 0,-1 8 0 16,-9-8-18-16,0 8-11 0,-9-8 12 0,-1 0-12 15,-9 8 0-15,-10 1 0 0,10-1 0 0,-9 0 0 16,-10-8 0-16,9 0 0 0,-18 0-9 0,18-9 9 0,0 1-8 16,1-1 8-16,-1-8-8 0,10-8 8 0,0-1 0 15,19-8 0-15,0 0 12 0,0 0-4 0,0 0-8 16,0 0 0-16,29 0 0 0,9 9 0 0,-10 7 0 15,20-7 0-15,0-9 8 0,-1 8-8 0,1 1 0 16,9-1-12-16,10 1 2 0,-1-1 0 0,11 18 26 16,8-9 6-16,-9 8 1 0,20 0 0 0,-11 1-2 0,-8-1 0 15,-11 1 0-15,1-9 0 0,0 16-8 0,-1-16-1 16,-8 0-1-16,-1 0 0 0,-10 9-11 0,1-9 0 16,0 8 0-16,-10 0 0 15,0 1-51-15,-10-9-15 0,-9 8-3 0,0 0-802 16,-9 1-160-16</inkml:trace>
</inkml:ink>
</file>

<file path=ppt/ink/ink4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5:41:04.956"/>
    </inkml:context>
    <inkml:brush xml:id="br0">
      <inkml:brushProperty name="width" value="0.05" units="cm"/>
      <inkml:brushProperty name="height" value="0.05" units="cm"/>
      <inkml:brushProperty name="fitToCurve" value="1"/>
    </inkml:brush>
  </inkml:definitions>
  <inkml:trace contextRef="#ctx0" brushRef="#br0">1247 254 1036 0,'0'0'23'0,"0"0"5"0,0-17 0 0,10 0 1 0,-10 17-29 0,0 0 0 0,0 0 0 0,0 0 0 15,0 0 108-15,19-16 16 0,-19-1 4 0,0-9 0 16,0 9-52-16,-19-8-9 0,19 8-3 0,-10 0 0 16,10 0 0-16,0 0 0 0,-28 0 0 0,18 9 0 15,-9-9-51-15,10 17-13 0,-29-9 0 0,9 9 0 16,0 0 54-16,-28 9 8 0,10-1 2 0,-11 9 0 15,1 17-52-15,0-9-12 0,-10 18 0 0,1 16 0 16,18 0 0-16,-18 9 0 0,-11 8 0 0,30 0 0 16,-20 1 20-16,10-18 2 0,0 9 0 0,9-1 0 15,0 10-35-15,29-1-7 0,-28-8-2 0,28 16 0 16,-10 1 50-16,10 8 9 0,0 0 3 0,19 0 0 0,-9 0-13 16,18-25-3-16,-9-9 0 0,10 1 0 0,18 7-24 15,-18 1 0-15,9 0 0 0,19 0 0 0,-10-18 56 0,1 1 7 16,19-8 1-16,-10-10 0 0,19 1-52 0,0 0-12 15,10 0 0-15,9-17 0 0,-9-9 54 0,-1 1 8 16,10-9 2-16,-9 0 0 0,0-9-52 0,-1 1-12 16,-18-17 0-16,9-1 0 0,0-8 0 0,-28 0 0 15,19-8 0-15,-10 0 0 0,-10-18 0 0,1 1 0 16,-1-17 0-16,1 0 0 0,0 0 0 0,-10-9 0 16,-10-8 0-16,1 25 0 0,-1 9 0 0,-9-9 0 15,-9 0 0-15,9-8 0 0,-19 0 0 0,9 8 0 0,1-8 0 16,9-9 0-16,-29 1 0 0,0-1 0 0,1 0 0 15,-1 1 0 1,-9-9-48-16,-9-1-13 0,-1 10-3 0,0 16 0 16,20 9 0-16,-29 16 0 0,18 10 0 0,1 7 0 15,19 1-13-15,-9 16-3 0,9 1-1 0,19 8 0 16,0 0 27-16,0 0 6 0,0 0 0 0,0 0 1 16,0 34-167-16,19-9-34 0,-19-25-6 0,47 59-2 0</inkml:trace>
  <inkml:trace contextRef="#ctx0" brushRef="#br0" timeOffset="417">2619 2109 1036 0,'19'59'23'0,"-10"-42"5"0,-9-17 0 0,0 0 1 0,0 0-29 0,10 17 0 15,-10 8 0-15,0-25 0 0,0 0 108 0,0 0 16 16,0 0 4-16,-10 25 0 0,1-8-52 0,-10 0-9 16,19-17-3-16,-29 17 0 0,1-8 0 0,9-1 0 15,-29-8 0-15,29 0 0 0,-29 0 0 0,10 0 0 16,10-8 0-16,-1-1 0 0,10-8 0 0,-29 0 0 0,29 0 0 0,-28-16 0 15,9-1-51-15,0-9-13 0,9-7 0 0,0-10 0 16,-9-24 0-16,10-1 0 16,18-8 0-16,-18-9 0 0,9 9 54 0,9 0 8 0,1 8 2 15,9 1 0-15,0 7-52 0,0 18-12 0,0-9 0 0,9 9 0 16,20-9 0-16,-20 1 0 0,20 7 0 16,-10-7 0-16,19-9 0 0,-9-1 0 0,9 1 0 0,-10 0 0 15,1 8-48 1,9 0-13-16,-10 18-3 0,-9-1 0 0,1 17 52 0,-11 9 12 0,10 8 0 0,0 8-720 15,10 9-140-15</inkml:trace>
  <inkml:trace contextRef="#ctx0" brushRef="#br0" timeOffset="750">2962 551 2181 0,'0'0'48'0,"0"0"9"0,0 25 3 0,0-8 2 15,0 17-50-15,0-9-12 0,-19 9 0 0,19 8 0 0,-10 1 107 0,10 8 18 16,-19-1 4-16,19 27 1 0,-9-10-108 0,-1 18-22 16,10 17 0-16,-9-1 0 0,9 9 0 0,0-8 0 15,0-9 0-15,9-8 8 0,-9-9-8 0,10-8 0 16,-1-1 0-16,10-16 0 0,-19-9 0 0,10-8 0 15,9-8 0-15,-19-1 0 0,19-8 0 0,-10 0 0 16,10-9 0-16,0 1 0 0,1-1 0 0,-11 1 0 0,10-9 9 16,10 0-9-16,-10 0 0 0,9-9 8 0,-9 1-8 0,10-9 0 15,-10 9 0-15,19-1 0 0,-28-8 0 16,9 0-12 0,-19-8-195-16,0-1-39 0,0-7-8 0,-19-1-2 0</inkml:trace>
  <inkml:trace contextRef="#ctx0" brushRef="#br0" timeOffset="977">2228 1457 1958 0,'19'-9'43'0,"-9"-8"9"0,19 9 1 0,-20 8 3 0,20-9-45 15,-1 1-11-15,10-1 0 0,-9 1 0 0,9-1 53 0,10 1 9 16,9-9 2-16,-10 9 0 0,1 8 18 0,0 0 4 15,18-9 1-15,-28 9 0 0,20 9-55 0,-30-9-12 16,20 0-1-16,-10 0-1 0,9 8 4 0,-18-8 1 16,9 8 0-16,-9-8 0 15,9 9-223-15,0-9-45 0,-9 0-9 0,-1 8-2 0</inkml:trace>
  <inkml:trace contextRef="#ctx0" brushRef="#br0" timeOffset="1269">3781 2303 1778 0,'0'0'39'0,"19"0"8"0,-19 0 1 0,0 0 3 0,19 0-41 0,0 0-10 0,-9 9 0 0,-10-9 0 16,0 0 92-16,19-9 17 0,19 9 3 0,-29-17 1 15,10-8-38-15,-9-9-8 0,-1 0-2 0,1-17 0 16,-1-8-52-16,-9-17-13 0,-9-26 0 0,-10-8 0 16,0-8 0-16,0 8 0 0,-19 0 0 0,9 8 0 15,-19 9 0-15,10 0 0 0,29 8 0 0,-29 0 0 16,-10 9 0-16,20 0 0 0,-11-9 0 0,11 1 0 16,-10-1-51-1,9 9-9-15,1 0-3 0,9-1-615 0,-10 10-123 0</inkml:trace>
  <inkml:trace contextRef="#ctx0" brushRef="#br0" timeOffset="2033">4505 1016 403 0,'0'0'36'0,"0"0"-36"0,0 0 0 0,0 0 0 16,0 0 204-16,0 0 33 0,9 17 7 0,10 0 2 15,0 0-99-15,1-8-20 0,-20-9-4 0,19 0-1 16,19 8-46-16,-10-8-10 0,10-8-2 0,0 8 0 16,10-9 0-16,0 9 0 0,9 0 0 0,0 0 0 15,0 0 0-15,0 0-1 0,-9 0 0 0,0 0 0 16,-1 9-50-16,-9-9-13 0,0-9 0 0,-19 9 0 16,10 0 0-16,9 0 0 0,-38 0 0 0,19 0 0 15,-19 0-148-15,0 0-36 0,0 0-6 0,0 0-693 16</inkml:trace>
  <inkml:trace contextRef="#ctx0" brushRef="#br0" timeOffset="2226">4667 1363 633 0,'9'9'56'0,"1"-1"-44"16,-1 1-12-16,10-9 0 0,0-9 245 0,10 1 47 15,-10 8 10-15,10 0 2 0,-10-9-141 0,0 1-28 16,9 0-6-16,-9 16-1 0,10-16 0 0,0-1 0 15,-10 9 0-15,9 0 0 0,10 0-102 0,-19 9-26 16,29-1 0-16,-19 0 0 0,-1-8 56 0,10 0 7 0,0 17 1 0,0-8 0 31,-19-1-154-31,10 1-30 0,9-9-7 0,-19 8-649 0,0 1-131 16</inkml:trace>
</inkml:ink>
</file>

<file path=ppt/ink/ink4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5:41:10.431"/>
    </inkml:context>
    <inkml:brush xml:id="br0">
      <inkml:brushProperty name="width" value="0.05" units="cm"/>
      <inkml:brushProperty name="height" value="0.05" units="cm"/>
      <inkml:brushProperty name="fitToCurve" value="1"/>
    </inkml:brush>
  </inkml:definitions>
  <inkml:trace contextRef="#ctx0" brushRef="#br0">67 3675 1267 0,'0'0'56'0,"0"0"12"0,0 0-55 0,0 0-13 16,-10 17 0-16,10 8 0 0,0-8 54 0,-9-9 8 16,9-8 2-16,0 17 0 0,-10 0 0 0,1 0 0 15,9 0 0-15,0-17 0 0,0 17-52 0,0 0-12 16,-19 0 0-16,19-17 0 0,0 0 0 0,0 25 0 15,-10-8 0-15,20 0 0 0,-10-17 54 0,0 17 8 16,0 0 2-16,19 0 0 0,-19-17-52 0,0 8-12 16,0-8 0-16,0 17 0 0,9 9 66 0,10-1 10 15,-9-8 3-15,-1 0 0 0,10 0-79 0,-9 0-8 0,0 8-6 16,-1-8-1-16,10 9 63 0,-19-26 13 16,0 0 3-16,19 17 0 0,-19-17-52 0,29 17-12 0,-10-1 0 0,0-7 0 15,-19-9-11-15,0 0-5 0,28 17 0 0,-28-17-1 16,29 8 27-16,-29-8 6 0,29 9 0 0,-29-9 1 15,0 0-17-15,38 8 0 0,-29 1 0 0,-9-9 0 16,0 0 0-16,19 8 0 0,-19-8 0 0,0 0 0 16,38 0 0-16,-38 0 0 0,0 0 0 0,0 0 0 15,0 0 55-15,0 0 7 0,10 0 2 0,-10 0 0 16,19 0-52-16,-19 0-12 0,19-8 0 0,-19 8 0 16,9-9 0-16,1-8 0 0,19 9 0 0,-29-9 0 15,9 8 0-15,1-7 0 0,-10-1 0 0,9 0 0 16,1-9 0-16,-1 1 0 0,-9 8 0 0,19-8 0 15,-19-9 0-15,0 8 0 0,10 1 0 0,-1-9 0 16,-9 9 16-16,10-9 1 0,-10 8 0 0,9 1 0 16,-9-9-3-16,10 9-1 0,-10-1 0 0,0 1 0 0,0-9 17 0,0 9 3 15,0-1 1-15,0-8 0 0,0 9-34 0,0 0 0 16,0-1 0-16,0 9 0 0,-19-8 0 16,19-9 0-16,0 9 0 0,0-1 0 0,0 1 0 0,0-1 0 15,0 1 0-15,0-9 0 0,-10 0 0 0,10 9 0 16,10-9 0-16,-10 9 0 0,0-9 0 0,-10 0 0 15,20 8 0-15,-10 9 0 0,9 1 0 0,1-10 0 16,-20-8 0-16,10 9 0 0,10-9 12 0,-10 9-4 16,9-1 0-16,-9 9-8 0,0-8 0 0,0 8 0 15,0-8-10-15,0 16 10 0,19 1 0 0,-19-1 0 16,20-8 0-16,-20 0 0 0,0-8 0 0,0 16 0 0,0 9 0 16,0-17 0-16,0-8 0 0,-20 0 0 15,20 8 0-15,0 17 0 0,0 0 0 0,0-17 0 16,0-9 0-16,-9 1 0 0,-1 0 0 0,10 8 0 0,0 17 0 0,0 0 0 15,0-26 0-15,0 26 0 0,0 0 0 0,0 0 0 16,0 0 0-16,10-17 0 0,-10-8 0 0,9-9 0 16,-9 9 0-16,20-1 0 0,-20 26 0 0,0-25 0 15,0-17 0-15,0 8 0 0,0 8 0 0,0 26 0 16,0 0 0-16,0 0 0 0,0 0 0 0,0 0 0 16,0-17 0-16,0 0 0 0,0 0 0 0,0 1 0 15,0-1 0-15,0 0 0 0,0-9 0 0,9 9 0 16,-18-17 0-16,9 9 0 0,0 8 0 0,0-8 0 15,0 8 0-15,0-9 0 0,0 9 0 0,9-8 0 16,1 8 23-16,-10 9 12 0,0-9 2 0,0 17 1 16,9-9-30-16,-9 1-8 0,0-9 0 0,0 0 0 15,0 0-27-15,-9-8-9 0,9 8-3 0,0 0 0 0,0 0 83 0,0 0 16 16,0 0 3-16,-10 0 1 16,10 0-103-16,-9 0-20 0,9 0-4 0,0 9-1 0,0-1 83 0,0-8 16 15,0 9 3-15,0 8 1 16,9-17-63-16,1 8-12 0,-10-7-2 0,9-1-1 0,-9 17 39 0,10-17 0 15,-10 8 0-15,9-8 0 0,10 9 44 0,-19-9 16 16,10 0 3-16,-10 17 1 0,-10-17-52 0,10 9-12 16,0 8 0-16,0 0 0 0,0-17-13 0,0 0-6 15,0 0-1-15,0 17 0 0,0-17 20 0,0 17 0 16,0 0 0-16,0 0 0 0,0-17 20 0,0 17-3 16,0 0 0-16,10-17 0 0,-10 17-17 0,0-25 0 15,9 16 0-15,-9 9 0 0,0 0 0 0,0-17 0 16,0-8 0-16,0-1 0 0,10 18-14 0,-10 8-6 0,0 0-2 0,0 0 0 15,0 0 22-15,0 0 0 0,0 0 0 0,0 0 0 16,0 0 13-16,0 0 7 0,19-9 2 0,-19 9 0 16,0 0-22-16,0 0 0 0,9-8 0 0,10-9 0 15,-19 17 0-15,0 0 0 0,19-25 0 0,-19 25 0 16,-19-17-9-16,19-9-7 0,-9 9 0 0,9-8-1 16,0 25 27-16,9-17 6 0,-9 0 0 0,0 17 1 15,19-17-17-15,-9 0 0 0,-10 17 0 0,9-25 0 16,1 8 0-16,-10 17 0 0,0-17 0 0,10-8 0 15,-10 25 0-15,0-17 0 0,0-9 0 0,0 26 0 16,-10-17 0-16,20-8 0 0,18 16 0 0,-28-16 0 16,0 8 0-16,0 17 0 0,10-17 0 0,-1 0 0 15,-18-8 0-15,9 8 0 0,9 0 0 0,1 0 0 0,9 0 0 16,-19 17 0-16,-10-17 0 0,20 0 0 0,-1 0 0 0,1 0 0 16,-1 0 0-16,-9 0 0 0,0 9 0 0,0-9 0 15,0 0 0-15,0 0 0 0,0 17-10 16,0-17-6-16,10 0 0 0,-1 0-1 0,-9 0 27 15,0 1 6-15,19 7 0 0,-19 9 1 0,0 0-17 0,-9-17 0 16,18 9 0-16,-9-9 0 0,-9 0 0 16,9 17 0-16,19-9 0 0,-19 9 0 0,0 0 0 0,0 0 0 15,0 0 0-15,9-17 0 0,1 17 0 0,9-17 0 16,-38 9 0-16,19-9 0 0,0 17 0 0,0 0 0 16,0 0 0-16,0 0 0 0,19-8 0 0,-19 8 0 15,-19-9 0-15,19-8 0 0,0 9 0 0,0 8 0 16,0 0 0-16,19-17 0 0,-19 8 0 0,0 9 0 15,0-17 0-15,0 0 0 0,10 9 0 0,-10 8 0 0,0 0 0 16,0 0 0-16,0 0 0 0,0 0 0 0,0 0 0 0,9-17 0 16,-9 0 0-16,0 17 0 0,0 0 0 0,0 0 0 15,10-17 0-15,-10 0 0 0,0 17 0 16,0 0 0-16,0 0 0 0,0 0 0 0,0 0 0 0,0 0 0 16,0 0 0-16,0 0 0 0,0 0 0 0,19-8 0 15,-10-9 0-15,10 0 0 0,-9 8 0 0,-10 9 0 16,0 0 0-16,0 0 0 0,9-16 0 0,-9 16 0 15,0 0 0-15,0 0 0 0,0 0 0 0,0 0 0 16,0 0 0-16,0 0 0 0,0 0 0 0,0 0 0 16,10 0 0-16,-10 0 0 0,0 0 0 0,19-9 0 15,0 9 0-15,-19 0 0 0,0 0 0 0,19 0 0 0,-19 0 0 16,19-8 0-16,-19 8 0 0,0 0 0 0,0 0 0 16,19-9 0-16,-19 9 0 0,0 0 0 0,0 0 0 15,0 0 0-15,0 0 0 0,0 0 0 0,0 0 0 16,0 0 0-16,0 0 0 0,0 0 0 0,19 0 0 0,-19 0 0 15,0 0 0-15,0 0 0 0,0 0 0 0,0 0 0 16,0 0 0-16,0 0 0 0,0 0 0 0,0 0 0 16,19 9 0-16,-19-9 0 0,0 0 0 0,0 0 0 15,19 17 0-15,-19-17 0 0,19 8 0 0,-9 0 0 16,-10-8 0-16,0 0 0 0,9 17 0 0,-9-17 0 16,0 0 0-16,10 17 0 0,-10-17 0 0,0 26 0 15,0-1 0-15,0-8 0 0,0-17 0 0,-10 17 0 16,1 8 0-16,-1-8 0 0,10 0 0 0,-9 0 0 0,18 0 0 15,-9 0 0-15,0 0 0 0,0 8 0 0,0-8 0 0,0 9 0 16,0 8 0-16,0-1 0 0,0 1 0 0,-9-8 0 16,9 16 0-16,-10-8 0 0,10-9 0 15,0 18 0-15,0-9 0 0,0-1 0 0,0 1 0 0,0-8 0 16,0 8 0-16,0-26 0 0,0-8 0 0,0 25 0 16,0 9 0-16,0-8 0 0,0-26 0 0,0 17 0 15,0 0 0-15,10 8 0 0,-10 0 0 0,0-25 0 16,0 0 0-16,0 0 0 0,0 0 0 0,0 0 0 15,0 0 0-15,0 0 0 0,0 0 0 0,0 0 0 16,0 0 0-16,0 0 0 0,-10 17 0 0,10-17 0 16,0 0-48-16,0 0-12 0,0 0-4 0,0 0 0 15,-9 17-153-15,9-17-31 0,0 0-7 0,0 0-1 0</inkml:trace>
</inkml:ink>
</file>

<file path=ppt/ink/ink4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5:41:26.318"/>
    </inkml:context>
    <inkml:brush xml:id="br0">
      <inkml:brushProperty name="width" value="0.05" units="cm"/>
      <inkml:brushProperty name="height" value="0.05" units="cm"/>
      <inkml:brushProperty name="fitToCurve" value="1"/>
    </inkml:brush>
  </inkml:definitions>
  <inkml:trace contextRef="#ctx0" brushRef="#br0">0 1460 576 0,'0'0'25'0,"0"0"6"15,0 0-31-15,0 0 0 0,0 0 0 0,0 0 0 0,0 0 57 0,0 0 6 0,0 0 1 0,0 0 0 16,0 0 0-16,0 0 0 0,0 0 0 15,0 0 0-15,0 0-52 0,0 0-12 0,0 0 0 0,0 0 0 16,0 0 54-16,0 0 8 0,0 0 2 0,0 0 0 16,0 0 0-16,0 0 0 0,0 0 0 0,0 0 0 15,0 0 0-15,0 0 0 0,0 0 0 0,0 0 0 16,0 0-52-16,0 0-12 0,0 0 0 0,0 0 0 16,0 0 54-16,0 0 8 0,0 0 2 0,0 0 0 15,0 0-52-15,0 0-12 0,0 0 0 0,0 0 0 16,0 0 0-16,0 0 0 0,0 0 0 0,0 0 0 15,0 0 34-15,0 0 4 0,0 0 1 0,10-17 0 16,-10 0-11-16,0-8-3 0,0-18 0 0,0 10 0 16,9-1 83-16,-9 0 16 0,10 8 3 0,-10-16 1 0,9 0-103 15,-9-1-25-15,0 10 0 0,0-10 0 16,0-8 0-16,10 1 0 0,-1-1 0 0,-9 0 0 0,0-8 0 16,10 8 0-16,-10 0 0 0,9 17 0 15,-9-8 0-15,0 17 0 0,0-1 0 0,-9-8 0 0,9 0 0 0,0 9 0 16,0 0 0-16,-10-1 0 0,10-8 0 15,0 9 0-15,0 8 0 0,0-8 0 0,0 8 0 0,0-9 0 16,10 9 0-16,-10 17 0 0,0-17 0 0,0 17 0 16,0 0 0-16,0 0 0 0,0 0 0 0,0 0 0 15,0 0 0-15,0 0 0 16,0 0-148-16,0 0-36 0,0 0-6 0</inkml:trace>
  <inkml:trace contextRef="#ctx0" brushRef="#br0" timeOffset="484">305 1426 403 0,'0'0'36'0,"0"0"-36"16,0 0 0-16,0 0 0 0,0 0 96 0,0 0 13 15,-10-8 3-15,10 8 0 0,-9-9 12 0,9 1 4 16,0 8 0-16,0 0 0 0,0 0 0 0,0 0 0 15,0 0 0-15,0 0 0 0,0 0-52 0,0 0-9 16,0-17-3-16,0 0 0 0,0 8 0 0,0 9 0 16,0 0 0-16,0 0 0 0,0-25 0 0,0 25 0 15,0 0 0-15,0 0 0 0,0-25-51 0,0-1-13 16,0 1 0-16,0 8 0 0,0 17 54 0,0-17 8 16,0-8 2-16,0-1 0 0,19-16-52 0,-10 8-12 15,-9-8 0-15,0 8 0 0,0-9 0 0,10 10 0 16,-1-18 0-16,1 8 0 0,-10 1 0 0,9 8 0 15,1 0 0-15,-10 0 0 0,10 1 0 0,-1-10 0 16,-9 18 0-16,0-1 0 0,0 10 0 16,0-1 0-16,0 8 0 0,0 9 0 15,-9-17-100-15,-1 9-22 0,10 8-5 0,-10-17-922 0</inkml:trace>
  <inkml:trace contextRef="#ctx0" brushRef="#br0" timeOffset="1032">0 207 1036 0,'0'0'23'16,"0"0"5"-16,0 0 0 0,0 0 1 0,10-17-29 0,-10 17 0 0,0 0 0 0,0 0 0 0,0 0 108 0,0 0 16 16,9-17 4-16,1-8 0 0,-10-1-52 0,0 26-9 15,0 0-3-15,19-8 0 0,-10-18-51 0,1 1-13 16,-1 0 0-16,1 8 0 0,9 0 54 0,-19 17 8 15,0 0 2-15,19 8 0 0,0-8-52 0,0 0-12 16,-19 0 0-16,19 0 0 0,10 0 54 0,-1 0 8 16,1-8 2-16,-10 8 0 15,9 0 0-15,-9 17 0 0,10 8 0 0,-10-8 0 0,0 8-52 0,10-8-12 16,-10 0 0-16,9 0 0 0,10 0 0 0,-28 9 0 16,9-18 0-16,0 9 0 0,-9 8 54 0,-1-8 8 15,-9 9 2-15,0-9 0 0,-9 0-52 0,-1-1-12 16,1 1 0-16,-1 9 0 0,-9-9 0 0,9 8 0 15,-9-8 0-15,10 0 0 0,-1 0 0 0,-9 0 0 0,10 8 0 16,9-16 0-16,-19 8 0 0,9 0 0 0,1 0 0 16,9-17 0-16,0 0 0 0,-10 8 0 0,10 9 0 0,0-17 0 15,0 0 0-15,0 0 0 0,0 0 0 0,0 0 0 16,0 0 0-16,-9 17 0 0,-1 0 0 16,10-17 0-16,0 8 0 0,10 1 0 0,-10 8 0 0,9 0 0 15,1-17 0-15,9 17 0 0,0-9 0 0,-10 9 0 16,10 0 0-16,19 8 0 0,-9 1 0 0,19 8 0 15,-10-9 0-15,9 9 0 0,-18-9 0 0,19 1 0 16,-1-1 39-16,10 9 5 0,0 8 0 0,1 1 1 16,8-1-21-16,-9-8-4 0,-9 0 0 0,-10-9-1 15,-9 0-19-15,-1-8 0 0,1-17 0 0,-10 9 0 16,0 8 0-16,0 0 0 0,0 0 0 0,0 8 0 0,0-8 8 16,-9 0-8-16,-1 0 9 0,1 0-9 15,-10-17-152-15,0 0-36 0,0 0-7 0,9 0-1 0</inkml:trace>
</inkml:ink>
</file>

<file path=ppt/ink/ink4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5:41:32.782"/>
    </inkml:context>
    <inkml:brush xml:id="br0">
      <inkml:brushProperty name="width" value="0.05" units="cm"/>
      <inkml:brushProperty name="height" value="0.05" units="cm"/>
      <inkml:brushProperty name="fitToCurve" value="1"/>
    </inkml:brush>
  </inkml:definitions>
  <inkml:trace contextRef="#ctx0" brushRef="#br0">838 1224 806 0,'0'0'17'0,"0"0"4"0,0 0 1 0,0 0 2 0,0 0-24 0,0 0 0 0,0 0 0 0,0 0 0 16,0 0 107-16,0 0 17 0,0 0 3 0,0 0 1 15,0 0-52-15,0 0-9 0,0 0-3 0,0 0 0 16,0 0 0-16,0 0 0 0,0 0 0 0,0 0 0 15,0 0 32-15,0 0 5 16,0 0 2-16,0 0 0 0,0-8-63 0,0-1-12 0,0-8-2 0,-9 9-1 16,9-9 31-16,0 0 7 0,0-17 1 0,0-8 0 15,0-9-52-15,0 17-12 0,0 9 0 0,0-1 0 16,0-8 0-16,0-8 0 0,0 0 0 0,0-1 0 0,0 1 0 16,-10-9 0-16,10 0 0 0,0 9 0 15,0 0 54-15,0 8 8 0,0 0 2 0,0 9 0 0,0-1-52 16,0 9-12-16,0 0 0 0,-9 9 0 15,9 8-48-15,-10-9-13 0,1 1-3 0,-1 8 0 16,1 0-153-16,-1 0-31 0,1 0-7 0,-10 8-1 0</inkml:trace>
  <inkml:trace contextRef="#ctx0" brushRef="#br0" timeOffset="322">0 360 655 0,'0'0'28'0,"0"0"8"0,0 0-36 0,0 0 0 0,0 0 0 0,0 0 0 15,0 0 92-15,29-8 11 0,-1-1 2 0,-18 9 1 16,9-8 18-16,10 0 3 0,-10-1 1 0,0 9 0 16,9-8 0-16,10-1 0 0,-19 9 0 0,29-8 0 15,-10-1-52-15,19 1-9 0,-19-1-3 0,20 9 0 16,-11 0-20-16,10-8-4 0,0-1 0 0,-18 1-1 15,8 8-11-15,1 0-3 0,-1 8 0 0,1-8 0 16,-19-8-25-16,9 8 0 0,-19 0 0 0,9 0 0 16,1 0 0-16,-10 0 0 0,10 8 0 0,-10-8 0 15,9 0 0-15,-9 0 0 0,10 9 0 0,-29-9 0 16,19 0 0-16,0 0 0 0,0 0 0 0,0 0 0 16,-19 0-53-16,0 0-16 0,0 0-3 0,0 0-1 15,0 0-191-15,0 0-37 0,0 0-8 0,-19 51-2 16</inkml:trace>
  <inkml:trace contextRef="#ctx0" brushRef="#br0" timeOffset="629">134 1199 691 0,'0'0'30'0,"0"0"7"0,19 8-29 0,-10-8-8 16,10 0 0-16,0 9 0 0,0-9 232 0,0 0 44 0,10 0 10 0,0 0 2 16,-10 0-180-16,9 0-35 0,10 0-7 0,0 0-2 15,0 8 52-15,1-8 9 0,8 0 3 0,-9 0 0 16,19 0-52-16,-28 0-9 0,19 0-3 0,-10 8 0 16,9 1-51-16,1-9-13 0,9 8 0 15,0 1 0-15,10-1 54 0,-19 9 8 0,18-8 2 0,1-1 0 16,0 1-52-16,-10-1-12 0,-10 9 0 0,1-8 0 15,-19-1 0-15,-1-8 0 0,1 8 0 0,-10-8 0 16,0 0-227 0,0 0-48-16,19-8-9 0,-38 8-3 0</inkml:trace>
  <inkml:trace contextRef="#ctx0" brushRef="#br0" timeOffset="1045">2401 1402 1497 0,'0'0'32'0,"0"0"8"0,0 0 0 0,0 0 4 0,-19 8-36 0,9 1-8 16,-9-1 0-16,9-8 0 0,-18-8 0 0,9-1 0 16,-19 1 0-16,9-9 0 0,1 8 53 0,-1-8 9 15,0-8 2-15,1 8 0 0,-1-8-44 0,1-1-8 0,-1-8-1 16,1 1-1-16,8-10 30 0,1 1 5 0,0-9 2 0,0 0 0 16,10-8-32-16,-1 8-7 0,1-8 0 0,9 0-8 15,0 16 58-15,9-16 5 0,1 8 1 0,9-8 0 16,-10 8-52-16,10 0-12 0,0-8 0 0,1 8 0 15,-1 1 0-15,9-1 0 0,-18 8 0 16,9 18 0-16,0 0 0 0,0-9 0 0,0 17 0 0,9-9 0 16,-28 10 0-16,19-1 0 0,1 0 0 0,-1 0 0 15,0 8 0-15,0 1 0 0,-19 8 0 0,19-9 0 16,-19 9-202-16,0 0-43 0,47 9-9 16,-47-9-2-16</inkml:trace>
  <inkml:trace contextRef="#ctx0" brushRef="#br0" timeOffset="1532">2982 648 1267 0,'0'0'56'0,"0"0"12"0,0 0-55 0,0 0-13 15,0 0 0-15,0 0 0 0,-19-25 105 0,-10-1 19 16,-9 10 3-16,19-1 1 0,-29 0-103 0,10 0-25 15,-10 0 0-15,10 0 0 0,0 0 56 0,0 8 7 16,-9 18 1-16,18-1 0 0,-9-8-52 0,9 17-12 16,1 9 0-16,-1 8 0 0,1-1 0 0,9 1 0 15,9 0 0-15,0 0 0 0,-9 0 54 0,19 8 8 0,0 9 2 0,0-9 0 16,0-8-52-16,10 0-12 16,-1 0 0-16,1-9 0 0,0-8 0 0,-10-17 0 0,0 0 0 15,0 0 0 1,0 0-20-16,28 0-6 0,1-8-2 0,-10-1 0 15,-19 9-6-15,19-8-2 0,9-9 0 0,-9-8 0 0,0-9 80 0,-9 8 16 0,9 1 4 0,-9 8 0 16,9 0-52-16,-10-8-12 0,10 8 0 0,-9 0 0 16,-10-9 0-16,9 1 0 0,-9 8 0 0,0 17 0 15,0 0 0-15,0 0 0 0,10-17 0 0,-10 17 0 16,0 0 0-16,9-17 0 0,-9 17 0 0,0 0 0 16,0 0 0-16,0 0-12 0,0 0 3 0,0 0 0 15,0 0 9-15,0 0 11 0,0 0-3 0,0 0 0 0,0 0-8 16,0 0 0-16,10 17 0 0,9 0 0 0,-10 0 0 15,1 0 0-15,-1 8 0 0,1 1 0 0,-10-26 0 16,19 25 0-16,-9 1 0 0,-1 7 0 0,10-7 0 16,0 8 0-16,0 8 0 0,-9-17 0 0,-1-8 0 15,1 17 0-15,9-8 0 0,0 7-644 16,-10-24-133-16</inkml:trace>
  <inkml:trace contextRef="#ctx0" brushRef="#br0" timeOffset="1945">3267 1563 1036 0,'10'0'23'0,"-10"0"5"0,0 0 0 0,0 0 1 0,0 0-29 0,0 0 0 0,0 0 0 0,0 0 0 16,0 0 108-16,0 0 16 0,19 0 4 0,-10-9 0 16,-9 9-40-16,10-8-8 0,9-1-2 0,10-8 0 15,-29 9-22-15,9-1-5 0,1 1-1 16,-1 8 0-16,10-9 11 0,-9 1 3 0,9 0 0 0,-10-9 0 0,1 0 0 15,9-9 0-15,-10 1 0 0,1-9 0 0,-1 0-52 16,-9 0-12-16,0-17 0 0,-9 1 0 0,-1-18 0 0,-9-8 0 16,0-9 0-16,-9 0 0 0,-1-8 0 15,1 9 0-15,9-1 0 0,-1 26 0 0,-8-1 0 0,9 1 0 16,-10 8 0-16,1 1 0 0,-10-1 0 0,9 0 0 16,0 17 0-16,-9-8 0 15,-9-1-100-15,28 26-22 0,-10-8-5 0,1 17-1 0</inkml:trace>
</inkml:ink>
</file>

<file path=ppt/ink/ink4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5:41:38.469"/>
    </inkml:context>
    <inkml:brush xml:id="br0">
      <inkml:brushProperty name="width" value="0.05" units="cm"/>
      <inkml:brushProperty name="height" value="0.05" units="cm"/>
      <inkml:brushProperty name="fitToCurve" value="1"/>
    </inkml:brush>
  </inkml:definitions>
  <inkml:trace contextRef="#ctx0" brushRef="#br0">19 745 1267 0,'0'0'28'0,"0"0"5"0,0 0 2 0,0 0 1 0,0 0-36 0,0 0 0 15,0-17 0-15,0 17 0 0,9-8 109 0,-9 8 15 16,0 0 4-16,0-17 0 0,0 0-52 0,0 17-9 0,0 0-3 0,0 0 0 16,0 0-16-16,0 0-4 0,0-8-1 0,0 8 0 15,0 0-18-15,0 0-3 0,0 0-1 0,0 0 0 16,0 0-21-16,0 0 0 0,0 0 0 0,0 0 0 16,0 0 0-16,0 0 0 0,0 0 0 0,0 0 0 15,-9 16 56-15,9 10 6 0,0-9 2 0,-10 8 0 16,10 9-52-16,-9-9-12 0,9 18 0 0,0-9 0 15,0 16 54-15,0 10 8 0,9-1 2 0,-9 9 0 16,10-9-52-16,-10-17-12 0,9 1 0 0,1-9 0 16,-10 8 18-16,9 0 1 0,1-8 0 0,-10 8 0 15,9-16-31-15,1 16-5 0,0-8-2 0,-10 0 0 16,9-9 5-16,1 1 1 0,-20-9 0 0,10-17 0 16,-9 25-111-16,9-25-23 0,0 0-4 0,0 0-529 15,-10 17-105-15</inkml:trace>
  <inkml:trace contextRef="#ctx0" brushRef="#br0" timeOffset="416">162 1363 806 0,'0'0'17'0,"0"0"4"0,0 0 1 0,0 0 2 0,0 0-24 0,0 0 0 0,0 0 0 0,0 0 0 15,0 0 107-15,0 0 17 0,0 0 3 0,0 0 1 16,0-17-52-16,0-8-9 0,0 25-3 0,0 0 0 16,9-17 0-16,1 0 0 0,-1-17 0 0,1 17 0 15,-10 17 0-15,19-25 0 0,-10 0 0 0,10-1 0 16,-9 1 0-16,0-1 0 0,9 1 0 0,0 0 0 15,0-1 0-15,9 9 0 0,1 0 0 0,-1-8 0 16,1 8-51-16,0 0-13 0,-1 9 0 0,10-9 0 16,0 8 54-16,0-8 8 0,-9 0 2 0,9 9 0 15,-9-1-52-15,9 1-12 0,-10 8 0 0,1-9 0 16,-10 1 0-16,0-1 0 0,0 9 0 0,-19 0 0 16,0 0 0-16,0 0 0 0,0 0 0 0,0 0 0 0,0 0 0 15,0 0 0-15,0 0 0 0,0 0 0 16,0 0-151-16,0 0-33 0,0 0-6 0,0 0-2 15,0 0-51-15,0 0-10 0,-38 0-3 0,38 0 0 16</inkml:trace>
  <inkml:trace contextRef="#ctx0" brushRef="#br0" timeOffset="764">95 1025 1267 0,'0'0'56'0,"0"0"12"0,0 0-55 0,0 0-13 0,0 0 0 0,0 0 0 16,19 8 105-16,-19-8 19 15,19 9 3-15,0-1 1 0,-9 9 0 0,9-9 0 0,-10 9 0 0,10 0 0 16,0 0-52-16,-9 0-9 0,-1 0-3 16,11 0 0-16,-1 8-51 0,0-8-13 0,0 9 0 0,0-1 0 15,0 1 54-15,0-1 8 0,9 9 2 0,-9 0 0 16,10-9-36-16,0 9-8 0,-1 0 0 0,10 17-1 15,0-17 1-15,10-1 0 0,-10 10 0 0,0-1 0 16,10-8 4-16,-10 8 0 0,10-16 1 0,-1 8 0 16,-9-1-25-16,0 1 0 0,0-8 0 0,1-1 0 15,-11-8 0-15,1 0 0 0,-10 0 0 0,0 0 0 16,-10 0 0-16,10-9 0 0,-9 9 0 0,-1-8 0 16,-9-9 0-16,19 17 0 15,1-9 0-15,-11 0 0 0,-9-8-48 0,0 0-12 0,0 0-3 16,0 0-751-16,0 0-150 0</inkml:trace>
  <inkml:trace contextRef="#ctx0" brushRef="#br0" timeOffset="1442">2381 2151 288 0,'0'0'12'0,"0"0"4"0,0 0-16 0,0 0 0 15,0 0 0-15,0 0 0 0,0 0 169 0,0 0 31 16,0 0 7-16,0 0 1 0,0 0-103 0,0 0-20 16,0 0-4-16,-9 17-1 0,-1 0-23 0,10-17-5 15,0 0 0-15,-19 0-1 0,-10 8-12 0,10-8-3 16,0-8 0-16,0 8 0 0,-9-17-2 0,9 8-1 15,-10-8 0-15,10-8 0 0,-10-1-33 0,10 1 0 16,-19-9-12-16,10-8 3 0,9 8 58 0,-10 0 12 16,10-8 3-16,-10-9 0 0,10-8-52 0,0-1-12 15,0 1 0-15,0 0 0 0,-9 0 0 0,18-1 0 16,-9-7 0-16,0 7 0 0,10 1 24 0,-1 0 1 0,10 0 1 16,-10-1 0-16,10 1 10 0,0 8 1 0,10 0 1 0,-10 9 0 15,10 0-30-15,-1-1-8 0,1 1 0 0,9 0 0 16,-10 8 0-16,1 0 0 0,9 9 0 0,-10-1 0 15,1 9 0-15,-1 9 9 0,1-18-9 0,-1 10 10 16,-9 16-10-16,0 0 0 0,0 0 0 0,0 0-656 16,0 0-127-16</inkml:trace>
  <inkml:trace contextRef="#ctx0" brushRef="#br0" timeOffset="1824">2914 551 1036 0,'0'0'46'0,"0"0"10"0,0 0-45 0,0 0-11 16,0 0 0-16,0 0 0 0,20 25 104 0,-20 0 20 15,0-8 3-15,0 9 1 0,0 16-21 0,-10-8-4 16,0 17-1-16,1-1 0 0,9 10-61 0,-19 7-12 16,9 1-2-16,1 8-1 0,-1 1 30 0,1-1 7 15,9-8 1-15,0-1 0 0,0 1-36 0,0-9-8 16,19 9 0-16,0-9-1 0,9-8 3 0,-8-9 1 16,8-8 0-16,1 9 0 0,9-18 11 0,0 0 2 0,0-8 1 0,0 0 0 15,0-17-8-15,0 0-1 0,10 0-1 16,-10 0 0-16,-19 0-15 0,10 0-4 0,-1-17 0 15,1 0 0-15,-1 9-8 0,-9-9 0 0,10 9 0 16,-10-1 0-16,-9 1-12 0,-1-1 1 0,-9 9 1 0,10-17 0 16,-1 0-191-1,-9 0-39-15,0 17-7 0</inkml:trace>
  <inkml:trace contextRef="#ctx0" brushRef="#br0" timeOffset="2070">2514 1236 1897 0,'29'0'41'0,"0"0"9"0,-1-8 2 0,20-1 2 0,-10 18-43 0,0-9-11 16,-9 0 0-16,18 0 0 0,1 0 67 0,9 0 11 15,0 0 2-15,0 0 1 0,0 8-13 0,1-8-4 16,-11 9 0-16,10-9 0 0,-9 0-51 0,0 8-13 15,-20 1 0-15,10-1 0 0,-9-8 0 0,-10 9 11 16,-19-9-11-16,0 0 10 16,0 0-174-16,0 0-36 0,0 0-6 0</inkml:trace>
  <inkml:trace contextRef="#ctx0" brushRef="#br0" timeOffset="2372">4210 1186 518 0,'0'0'23'0,"28"0"5"15,-28 0-28-15,29 0 0 0,-29 0 0 0,19 0 0 0,10 0 223 0,-10 0 39 16,-19 0 8-16,47 0 2 0,1-9-127 0,-10 9-25 15,0-8-4-15,0-1-2 0,10 9-52 0,-1 0-10 16,-8-8-3-16,8 8 0 0,1 8-20 0,-10-8-4 16,0 0-1-16,0 0 0 0,0 0-9 0,-9 9-3 15,-1-1 0-15,-28-8 0 0,29 9-12 0,0 7-8 16,-29-16 8-16,19 17-13 16,-19-17-167-16,28 9-34 0,1 8-6 0,-10 0-2 0</inkml:trace>
  <inkml:trace contextRef="#ctx0" brushRef="#br0" timeOffset="2894">6020 1448 1033 0,'0'0'22'0,"0"0"5"0,38-8 1 0,-19-9 2 0,-19 17-30 0,19-9 0 0,9-8 0 0,1 0 0 15,-20-8 95-15,1 8 13 0,9-8 2 0,-9 8 1 16,-10 0-23-16,-10 0-5 0,10 0-1 0,-19 0 0 16,9-9-44-16,-18 10-9 0,-10 7-1 0,-10-8-1 15,1 9-43 1,-1-1-9-16,-9 1-2 0,9 16 0 0,-9 1 51 0,0-1 11 0,0 9 1 0,9 8 1 16,-9 1-59-16,19-1-12 0,0 9-2 0,9-8-1 15,1 7 50-15,9 1 11 0,9 0 1 0,10 0 1 16,0-9-26-16,10 1 0 0,9 8 0 0,0-9 0 15,0-8 0-15,9 0 15 0,1 0-3 0,-1-9 0 16,11 9 7-16,-11-8 1 0,1-18 0 0,-1 9 0 16,1-8 6-16,-1-1 2 0,-9-8 0 0,10 0 0 0,-10 1-28 15,10-1 0-15,-10 0 0 0,0-9 0 0,0 1 0 0,9-1 0 16,-9 1 0-16,10 0 0 0,-10 8-10 16,10-9-7-16,-10-8-2 0,0 9 0 0,-10 8 19 0,10 0 0 15,0-8 0-15,0-1 0 0,-19 9 0 0,0 17 0 16,19-16 0-16,-19 16 0 0,0 0 0 0,0 0 0 15,0 0 0-15,19 0 0 0,10 0 34 0,-29 0 10 16,0 0 3-16,19 16 0 0,10 10-24 0,-10 8-5 16,-10 0-1-16,1-1 0 0,-1-7-17 0,-9 8 0 15,10 0 0-15,-10-1 0 0,0 1 33 0,9 9 3 16,1-1 1-16,-1-8 0 0,-9 0-28 0,10 0-9 16,9-1 0-16,-9 1 0 0,-10-8-9 0,0-1-9 0,19 9-2 15,-10-9 0 1,1-8-224-16,-1 0-44 0,-9-17-10 0,0 0-2 0</inkml:trace>
  <inkml:trace contextRef="#ctx0" brushRef="#br0" timeOffset="3194">6829 2125 1335 0,'0'0'29'0,"19"0"7"0,0 0 0 0,-9 0 2 0,9 0-30 0,0 0-8 0,0 0 0 0,10-8 0 0,-10-1 104 16,0 1 19-16,0-9 4 0,0 0 1 0,0 0-52 0,9 0-9 16,1-8-3-16,-10-9 0 0,10 0-44 0,-10-8-10 15,0-9-2-15,0 9 0 0,-10-18 4 0,10-7 0 16,-9-1 0-16,-1-8 0 0,-9-9-12 0,-9 0 0 16,9 9 0-16,0-9 0 0,-19-8 0 0,9 9 0 15,-9-1 0-15,0 0 0 16,-19 1-29-16,10-1-8 0,-11 0-2 0,11 9 0 15,-1 8 83-15,1 1 16 0,-1-1 3 0,1 9 1 16,-1 8-103-16,10 9-20 0,0 8-4 0,9-9-1 16,-9 9-102-16,10 9-21 0,-1-9-4 0,10 34-1 0</inkml:trace>
  <inkml:trace contextRef="#ctx0" brushRef="#br0" timeOffset="4768">8687 1524 633 0,'0'0'56'0,"9"0"-44"15,1 0-12-15,-10 0 0 0,0 0 132 0,0 0 25 16,0 0 5-16,0 0 1 0,0 0-44 0,9-8-9 16,-9-9-2-16,10 0 0 0,-10 8-45 0,0-8-10 15,19 1-1-15,-10 7-1 0,-9 9-25 0,-9-17-5 16,9-8-1-16,-10 8 0 0,1-9-7 0,-1 9-1 0,-9-8-1 0,-9 8 0 15,-1 0-11-15,-9-8 0 0,0 8 0 0,-10 8 0 16,-9-8 0-16,9 17 0 0,-9 0 8 0,10 0-8 16,-11 17 8-16,11 9 0 0,-1-1 0 15,10 1 0-15,10 7-8 0,-1 1 10 0,0 0-10 0,10 0 10 16,10 8 5-16,-1-8 1 0,10 0 0 0,10 0 0 16,-1 0-16-16,10-9 0 0,0 1 0 15,10-9 0-15,0 8 0 0,9-17 0 0,0 9-9 16,0-8 9-16,0-18 15 0,-9 1 9 0,9-9 1 0,0 9 1 15,0-18-5-15,0 1-1 0,0-9 0 0,10 0 0 16,-20-8-4-16,10 8-2 0,0-17 0 0,-9 9 0 16,0-18-14-16,-10 10-8 0,0-10 8 0,0-7-13 15,0-1 13-15,0 0 0 0,-10 0 0 0,10 1 0 16,0-10 0-16,-9 10 0 0,0-9 0 0,9 8 0 16,-10 0 0-16,-9-8 0 0,19 0 0 0,-9 8 0 0,-10 9 0 15,0-1 0-15,9 10 0 0,-9 16 0 0,0 0 0 0,0 8 0 16,0 10 0-16,0 16 10 0,0 0 3 0,0 0 1 15,-9 16 0-15,-1 18 0 0,-9 26-26 0,0-10-4 16,10 1-2-16,9 17 0 0,-10 0 40 0,0 8 8 16,10 0 2-16,0 9 0 0,10-9 3 0,-10 9 1 15,10 16 0-15,9-16 0 0,-10 0 19 0,10-9 4 16,0 0 1-16,10 0 0 0,-1 0-49 0,1-8-11 16,0-9 0-16,-1 1 0 0,1-10 0 0,-1-16 0 15,-9 9 0-15,0-18 0 16,10-8-142-16,-10 8-25 0,10-25-5 0,-10 9 0 0</inkml:trace>
  <inkml:trace contextRef="#ctx0" brushRef="#br0" timeOffset="5247">10068 1431 864 0,'0'0'76'0,"0"0"-60"0,19-17-16 0,-19 0 0 15,0-8 117-15,0-1 21 0,-10-16 4 0,1 8 1 16,-10 0-67-16,0 0-12 0,0-8-4 0,-20 8 0 16,1 9-15-16,0-1-3 0,0 10-1 0,0 7 0 15,0 1-8-15,-10 8-1 0,10 8-1 0,10 1 0 0,-10 7-4 0,9 18-1 16,0 0 0-16,10 0 0 0,0 8-18 16,-9 1-8-16,18-1 0 0,1 0 8 0,-1-8 28 15,10 9 4-15,0-1 2 0,10-8 0 0,-10-9-2 0,9 1 0 16,-9-26 0-16,19 25 0 0,-19-25-19 0,19 8-4 15,10 9-1-15,-10-17 0 0,10-17-8 0,-10 1-8 16,9-10 12-16,-9 1-12 0,10-1 0 0,-10 1 0 16,9-9 0-16,-9 9 0 0,1-18 0 0,-1 18 0 15,0-9 0-15,0 0 0 0,0 0 0 0,0 0 0 16,0 1 0-16,-10-1 0 0,1 8 0 0,-10 1 0 16,9 0 0-16,-9 25 0 0,0 0 0 0,0 0 0 15,0 0 0-15,0 0 0 0,0 0 0 0,0 0 0 16,0 0 9-16,0 0-9 0,19 16 14 0,-9 10-3 15,9 8-1-15,10 0 0 0,-20-9 22 0,10 17 5 16,10 1 1-16,-10-1 0 0,9 0 15 0,1 1 3 0,-10-1 1 16,0 0 0-16,10 1-36 0,-1-1-7 0,1-17-2 0,-1 9 0 15,1-8-4-15,-1-1-8 0,1-8 11 0,0 8-11 16,-10-8 0-16,0 0 0 0,9 0 0 0,-9 0 0 31,10 0-63-31,-10-8-16 0,-19-9-3 0,19 8-1070 0</inkml:trace>
</inkml:ink>
</file>

<file path=ppt/ink/ink4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5:47:02.605"/>
    </inkml:context>
    <inkml:brush xml:id="br0">
      <inkml:brushProperty name="width" value="0.05" units="cm"/>
      <inkml:brushProperty name="height" value="0.05" units="cm"/>
      <inkml:brushProperty name="fitToCurve" value="1"/>
    </inkml:brush>
  </inkml:definitions>
  <inkml:trace contextRef="#ctx0" brushRef="#br0">3720 1390 806 0,'0'0'36'0,"0"0"7"0,0-17-35 0,0 17-8 16,0 0 0-16,0 0 0 0,0-9 207 0,0 1 39 16,0 8 8-16,0 0 2 0,0-9-154 0,0 9-30 15,0 0-7-15,0 0-897 16</inkml:trace>
</inkml:ink>
</file>

<file path=ppt/ink/ink4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5:47:02.605"/>
    </inkml:context>
    <inkml:brush xml:id="br0">
      <inkml:brushProperty name="width" value="0.05" units="cm"/>
      <inkml:brushProperty name="height" value="0.05" units="cm"/>
      <inkml:brushProperty name="fitToCurve" value="1"/>
    </inkml:brush>
  </inkml:definitions>
  <inkml:trace contextRef="#ctx0" brushRef="#br0">3720 1390 806 0,'0'0'36'0,"0"0"7"0,0-17-35 0,0 17-8 16,0 0 0-16,0 0 0 0,0-9 207 0,0 1 39 16,0 8 8-16,0 0 2 0,0-9-154 0,0 9-30 15,0 0-7-15,0 0-897 16</inkml:trace>
</inkml:ink>
</file>

<file path=ppt/ink/ink4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5:47:02.605"/>
    </inkml:context>
    <inkml:brush xml:id="br0">
      <inkml:brushProperty name="width" value="0.05" units="cm"/>
      <inkml:brushProperty name="height" value="0.05" units="cm"/>
      <inkml:brushProperty name="fitToCurve" value="1"/>
    </inkml:brush>
  </inkml:definitions>
  <inkml:trace contextRef="#ctx0" brushRef="#br0">3720 1390 806 0,'0'0'36'0,"0"0"7"0,0-17-35 0,0 17-8 16,0 0 0-16,0 0 0 0,0-9 207 0,0 1 39 16,0 8 8-16,0 0 2 0,0-9-154 0,0 9-30 15,0 0-7-15,0 0-897 16</inkml:trace>
</inkml:ink>
</file>

<file path=ppt/ink/ink4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5:47:02.605"/>
    </inkml:context>
    <inkml:brush xml:id="br0">
      <inkml:brushProperty name="width" value="0.05" units="cm"/>
      <inkml:brushProperty name="height" value="0.05" units="cm"/>
      <inkml:brushProperty name="fitToCurve" value="1"/>
    </inkml:brush>
  </inkml:definitions>
  <inkml:trace contextRef="#ctx0" brushRef="#br0">3720 1390 806 0,'0'0'36'0,"0"0"7"0,0-17-35 0,0 17-8 16,0 0 0-16,0 0 0 0,0-9 207 0,0 1 39 16,0 8 8-16,0 0 2 0,0-9-154 0,0 9-30 15,0 0-7-15,0 0-897 16</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4:41:07.960"/>
    </inkml:context>
    <inkml:brush xml:id="br0">
      <inkml:brushProperty name="width" value="0.05" units="cm"/>
      <inkml:brushProperty name="height" value="0.05" units="cm"/>
      <inkml:brushProperty name="fitToCurve" value="1"/>
    </inkml:brush>
  </inkml:definitions>
  <inkml:trace contextRef="#ctx0" brushRef="#br0">159 967 831 0,'0'0'36'0,"0"0"9"0,0 0-36 16,0 0-9-16,0 0 0 0,0 0 0 0,0 0 50 0,0 0 8 15,0 0 2-15,0 0 0 0,0 0 0 0,-9 4 1 0,9-4 0 0,0 0 0 16,0 0-49-16,0 0-12 0,0 0 0 0,0 0 0 16,0 0 72-16,0 0 12 0,0 0 3 0,0 0 0 15,0 0-19-15,0 0-3 0,4-16-1 0,5 8 0 0,1 0-18 0,3 4-4 16,5-4-1-16,-4 4 0 0,4-8 11 0,5-4 3 16,0 3 0-16,4-3 0 0,5 0 14 0,0 8 3 15,0 0 1-15,9 8 0 0,-5-8-37 0,1 0-8 16,-1-9-2-16,-4 1 0 0,0 4-1 0,0 0 0 15,-1 0 0-15,6 4 0 0,-5 8-9 0,0-4-3 16,0-8 0-16,-5-1 0 0,0 5-13 0,0-4 0 16,-4 4 0-16,-5 0 0 0,1 4 0 0,-6 0 0 15,-4-4 0-15,1 0 0 0,-10 8-8 0,4-8-5 16,1 0-1-16,-5 8 0 16,0 0-86-16,0 0-18 0,-9 0-3 0,-1-4-912 0</inkml:trace>
  <inkml:trace contextRef="#ctx0" brushRef="#br0" timeOffset="629">0 899 1036 0,'0'0'46'0,"0"0"10"0,0 0-45 0,0 0-11 16,4-4 0-16,-4 4 0 0,0 0 104 0,0 0 20 16,0 0 3-16,0 0 1 0,0 0-17 0,0 0-3 15,0 0-1-15,9 0 0 0,5-4-51 0,-5-1-11 16,-9 5-1-16,0 0-1 15,0 0-24-15,0 0-5 0,9 0-1 0,-4-4 0 0,4-4 13 0,-5-4 2 16,10 8 1-16,-5-4 0 0,0-4-29 0,0 0 0 16,5-8 0-16,0 7 0 0,4 9 57 0,-5-4 6 15,-3-8 1-15,3 4 0 0,1 8-64 0,0-4-15 16,-5 0-1-16,0 0-1 0,0 0 17 0,-5 3 0 0,6 1 0 16,-10 4 0-16,0 0 15 0,0 0 0 0,0 0 0 0,0 0 0 15,0 0-15-15,0 0 0 0,0 0 0 0,-5 4 0 16,-4 5 0-16,0-5 0 0,-5-4 0 15,5 8 0 1,-5 8-39-16,1-4-10 0,-1 0-3 0,0 0 0 0,1 9 13 16,4-9 3-16,-10-8 0 0,10 8 0 0,0 4-4 15,0-4 0-15,0-8 0 0,0 8 0 0,4 9 40 0,1-9 0 0,4-12 0 0,-9 4 0 16,4 8 44-16,1-4 16 0,4 0 3 0,0 4 1 0,0 4-40 0,0-7-7 16,-5-1-1-16,5 0-1 0,5 4 26 0,-5-4 6 15,0-8 1-15,4 8 0 0,-4-8 13 0,5 8 3 16,-1 0 1-16,1 0 0 0,-1 0-52 0,5 1-13 15,5-1 0-15,-5 4 0 0,5-8 54 0,-5 0 8 16,5 4 2-16,-1-4 0 0,1 0-37 0,0 4-7 16,-1-4-2-16,5 0 0 0,-4 0-18 0,9 4 10 15,-5 0-10-15,9 1 8 0,-4-9-24 0,0 0-4 16,0 0-2-16,-1 0 0 16,1 0-238-16,0 0-48 0,18-9-10 0,-18 1-2 0</inkml:trace>
  <inkml:trace contextRef="#ctx0" brushRef="#br0" timeOffset="1196">1497 765 1728 0,'0'0'38'0,"0"0"8"0,0 0 2 0,0 0 0 0,0 0-39 0,0 0-9 0,0 0 0 0,0 0 0 16,-4-8 104-16,4 8 20 0,4-8 3 0,-4 0 1 15,0-4-52-15,0 0-9 0,0-1-3 0,0 1 0 16,0 0 0-16,0 0 0 0,0-12 0 0,0 3 0 16,-4-3-51-16,4 0-13 0,-5 4 0 0,5-1 0 15,0 5 0-15,0-12 0 0,-4 8 0 0,4-1 0 16,0 1 0-16,0 4 0 0,4 0 0 0,-4 0 0 0,0 3 0 0,0 5 0 15,0-4 0-15,0 4 0 16,5 4-202-16,-5-4-43 0,0-4-9 0,0 12-2 0</inkml:trace>
  <inkml:trace contextRef="#ctx0" brushRef="#br0" timeOffset="1604">1862 283 1267 0,'0'0'56'0,"0"0"12"0,0 0-55 0,0 0-13 0,0 0 0 0,0 0 0 16,-5-8 54-16,1 4 8 0,4 4 2 0,-10-4 0 31,-8 4-52-31,5 4-12 0,-1 4 0 0,-4 1 0 16,-5-5 0-16,0 4 0 0,5 4 0 0,-5 0 0 15,5 0 0-15,0 0 0 0,4 8 0 0,0-7 0 16,5 3 0-16,0 4 0 0,0 0 0 0,5 5 0 16,4 7 0-16,4-8 0 0,-4-8 0 0,9 1 0 15,-4-1 54-15,4 0 8 16,0 0 2-16,-4-4 0 0,8-4 51 0,-4 0 10 0,0-3 3 16,5-1 0-16,0 4-52 0,-5-8-9 0,5-4-3 0,-5 4 0 0,4 4 0 0,-4-8 0 15,5-9 0-15,0 5 0 0,-5 0-51 16,0 0-13-16,5-8 0 0,-1 4 0 0,-4-8 0 0,0 3 0 15,1 1 0-15,-6 0 0 0,5 0 54 0,-4 0 8 16,-1 0 2-16,-4-5 0 0,-4 1-52 0,-1 4-12 16,1-4 0-16,-1 7 0 15,1-3-19-15,-1 4-6 0,0 0-2 0,-4 4 0 16,0-4-110-16,5 4-23 0,-5 0-4 0,-1-1-908 0</inkml:trace>
  <inkml:trace contextRef="#ctx0" brushRef="#br0" timeOffset="1964">2540 352 864 0,'0'0'76'0,"0"0"-60"0,0 0-16 0,0 0 0 16,-9 0 92-16,0 0 16 16,0 4 4-16,0-4 0 0,-5 0 5 0,0 4 2 0,1-4 0 0,-1 8 0 15,0-8-38-15,-8 9-7 0,8 3-2 0,-4-4 0 0,4 8-56 16,5-4-16-16,0 0 0 0,0 4 0 0,0 1 49 0,4-1 5 16,1-4 1-16,4 8 0 0,0-12-37 0,0 8-7 15,4-3-2-15,-4-1 0 0,0-12 44 0,9 8 9 16,-4 0 2-16,4 4 0 0,0 0-52 0,0-4-12 15,5-4 0-15,-1 0 0 0,1-4 18 0,4 4 1 16,-4-4 0-16,0-4 0 16,4-4-103-16,-5-4-20 0,6-4-4 0,-1 0 0 0</inkml:trace>
  <inkml:trace contextRef="#ctx0" brushRef="#br0" timeOffset="2217">2781 0 1306 0,'0'0'58'0,"5"12"12"0,-5-12-56 0,4 8-14 15,-4-8 0-15,0 0 0 0,0 0 131 0,5 13 23 0,-5-5 5 0,5 4 1 16,-5-4-63-16,0 8-12 0,0 0-2 0,-5 5-1 16,5 3-31-16,-5 0-7 0,5 0 0 0,0-3-1 15,-4-1-15-15,4-4-4 0,0 4 0 0,0 5 0 16,-5-1 16-16,5-4 4 0,0-4 0 0,0 4 0 15,0 1-20-15,0-5-4 0,-4 4-1 0,4 0 0 0,0-3-19 0,0-5 0 16,0 8 0-16,0-4 0 0,0 0 0 0,0-16 0 16,0 0 0-16,0 0 0 15,0 0-149-15,0 0-34 0,0 0-6 0,0 0-796 16</inkml:trace>
  <inkml:trace contextRef="#ctx0" brushRef="#br0" timeOffset="2661">2973 336 633 0,'0'0'56'0,"0"0"-44"0,0 0-12 0,0 0 0 15,0 0 248-15,0 0 48 0,13 0 10 0,-13 0 2 16,0 0-165-16,0 0-33 0,5-4-6 0,-5 4-2 15,0 0-66-15,4-8-14 0,1 4-2 0,-5 4-1 16,-5-8-19-16,1 4 8 0,-5 0-8 0,0 4 0 0,-1 0 0 0,1 0 0 16,-4 8 0-16,-1 0 0 0,0-4 0 0,1 8 0 15,4-4 9-15,0 4-9 0,-1 0 0 0,1 1 0 16,5-5 0-16,-1 4 0 0,1 0 0 0,-1 0 8 16,5 0-8-16,5 0 9 0,-5 1-9 0,4-5 0 15,1 0 0-15,-1 0 8 0,-4-8-8 0,5 8-9 16,4 4 9-16,-9-12-13 0,5 0 13 0,4-4 15 15,-5 0-3-15,5 0-1 0,0-4-11 0,-4 4 0 16,-1-4 0-16,6-4-11 0,-1 3 11 0,-5-3-13 16,1 0 5-16,4 0 8 0,0 0 0 0,-4 0 0 15,4 0 9-15,-5 4-1 0,-4 8-8 0,0 0-10 16,9 0 10-16,-9 0-13 0,5-5 13 0,4 5 0 0,-9 0 9 0,5-12-9 16,-5 12 0-16,0 0-10 0,0 0 0 0,0 0 0 15,13 0-109 1,-13 0-21-16,0 0-5 0,0 0-411 0,0 0-81 0</inkml:trace>
  <inkml:trace contextRef="#ctx0" brushRef="#br0" timeOffset="2915">3218 413 748 0,'0'4'67'15,"5"-4"-54"1,-5 4-13-16,0-4 0 0,0 0 148 0,0 0 28 0,5 4 4 0,-1-4 2 0,-4 0-60 0,0 4-12 16,0 0-2-16,5 0-1 0,-10-4-34 0,5 0-6 31,0-4-2-31,-4 0 0 0,-1 0-21 0,0-4-4 0,5 4 0 0,0 4-1 0,0-8-14 0,0 4-2 15,-4-4-1-15,-1 4 0 0,10-8-10 0,-10 3-3 16,5-3 0-16,-4 4 0 0,4 8-9 0,0 0 0 16,0 0 0-16,0 0 8 15,0-4-27-15,0-4-5 0,4 4-2 0,1 0 0 0,-1-4 48 0,1 4 10 16,4-8 1-16,-4 8 1 16,-1-4-54-16,5-1-12 0,0 5-1 0,-9 4-1 0,0 0 18 0,0 0 3 15,19-4 1-15,-1 4 0 16,-18 0-186-16,13 8-37 0,-13-8-7 0,23 21-2 0</inkml:trace>
  <inkml:trace contextRef="#ctx0" brushRef="#br0" timeOffset="3169">3360 474 1267 0,'0'0'28'0,"0"0"5"0,0 0 2 0,0 0 1 0,0 0-36 0,9 4 0 0,0 4 0 0,0-4 0 15,0-4 109-15,-9 0 15 0,0 0 4 0,0 0 0 16,0 0-52-16,0 0-9 0,5-12-3 0,-5 4 0 0,4 0-51 0,-4-5-13 15,0 1 0-15,0 0 0 0,-4 0 31 0,-1 4 3 16,5 8 1-16,0-8 0 0,-5 0-35 0,5 0 0 16,-4 0 0-16,4 3 0 0,0-7 10 0,0 0-10 15,0 4 8-15,0 8-8 0,9-12 0 0,-4 4 0 16,-1 0 0-16,10 4 0 0,-1 0 0 0,-3 0-16 16,-10 4 4-16,9-8 1 15,4 3-18-15,-4 5-4 0,-9 0-1 0,9-4 0 16,-4-4-70-16,4 4-13 0,5 4-3 0,-10 0-619 0</inkml:trace>
  <inkml:trace contextRef="#ctx0" brushRef="#br0" timeOffset="3707">3706 332 1134 0,'-5'0'50'0,"5"-4"10"0,5-4-48 0,-1 0-12 0,-4 8 0 0,0 0 0 16,9-12 84-16,-4 4 13 0,-5-5 3 0,4 1 1 15,1 8-8-15,-5-8-1 0,0 0-1 0,0 4 0 16,0 4-58-16,0 4-11 0,-5 0-2 0,1 0-1 15,-1 4-11-15,1-4-8 0,-5-4 9 0,4 4-9 0,-9 0 9 16,10 0-9-16,-5 4 8 0,0 4-8 0,9-8 12 0,-5 4-2 16,-4 8-1-16,0-4 0 0,0 0 1 15,4 4 0-15,1 1 0 0,-1-5 0 0,5-8-10 0,0 12-14 16,5-4 3-16,-5 4 1 0,0-12 10 0,9 16 0 16,-5 0 0-16,5-7 0 0,-4 3 12 0,4-8 5 15,0 8 1-15,0-4 0 0,0 0-29 0,0 4-5 16,1 0-2-16,-1-8 0 0,0 0 73 0,0 1 14 15,5-1 3-15,-5 0 1 0,0-8-54 0,4 4-11 16,-3 4-8-16,-1-4 9 0,0 0-18 0,4 0-4 0,-4 0-1 16,5 0 0-1,0-8-143-15,-5-1-29 0,5 1-6 0,-5 0 0 16,0 0 37-16,0 4 8 0,0-4 2 0,-4 4 0 16,-5 4 22-16,0 0 5 0,0 0 1 0,0 0 0 0,0 0 117 0,0 0 23 0,9 4 5 0,-9-4 0 15,0 0 61-15,0 0 12 0,4 0 3 0,-4 0 0 16,0 0-2-16,0 0 0 0,9 0 0 0,-9 0 0 15,0 0-14-15,0 0-4 0,0 0 0 0,5-8 0 16,-5 8-25-16,0-8-6 0,-5 0-1 0,1-8 0 0,-1 3-18 16,-4 5-4-16,-5 0-1 0,5-4 0 15,0-4-29-15,0-4-8 0,0 7-1 0,0 1 0 16,0-4 28-16,4 0 5 0,1 0 2 0,4 12 0 16,0 4-15-16,0 0-3 0,0 0-8 0,0 0 12 0,4-8-2 0,1 4-1 15,4-5 0-15,0 5 0 0,5 0 11 0,-1 0 1 16,1 4 1-16,0-4 0 0,-5 4-22 0,4 0-15 15,1 0 3-15,0 0 0 0,-1 4 12 0,6-4 0 16,-6 8 0-16,1-4 0 16,0 5-117-16,-10-5-27 0,1 4-6 0</inkml:trace>
  <inkml:trace contextRef="#ctx0" brushRef="#br0" timeOffset="3881">4170 482 460 0,'0'0'20'0,"0"0"5"0,0 0-25 0,0 0 0 0,0 0 0 0,0 0 0 15,0 0 236-15,0 0 41 0,0 0 9 0,0 0 2 16,9-4-231-16,-4 0-45 0,-5-4-12 0,0 8 0 0</inkml:trace>
</inkml:ink>
</file>

<file path=ppt/ink/ink5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02:38.925"/>
    </inkml:context>
    <inkml:brush xml:id="br0">
      <inkml:brushProperty name="width" value="0.05" units="cm"/>
      <inkml:brushProperty name="height" value="0.05" units="cm"/>
      <inkml:brushProperty name="fitToCurve" value="1"/>
    </inkml:brush>
  </inkml:definitions>
  <inkml:trace contextRef="#ctx0" brushRef="#br0">778 639 1076 0,'0'0'48'0,"0"0"9"0,0 0-45 0,0 0-12 16,0 0 0-16,0 12 0 0,0-4 96 0,0-8 16 15,0 0 4-15,0 0 1 0,0 0-21 0,0 0-4 16,0 0 0-16,0 0-1 0,0 0-43 0,0 0-9 16,0 0-2-16,0 0 0 0,0 0 41 0,0 0 8 0,0 0 2 15,-4-8 0-15,-1 0-39 0,0-4-7 16,5 4-2-16,0-8 0 0,0-1 20 0,0-3 3 16,0 0 1-16,0 0 0 0,0 0-22 0,0-5-4 0,-4 1-1 0,8-8 0 15,-4 3-8-15,5-3-1 0,-10 0-1 16,5-1 0-16,0-3-27 0,-4 3 0 0,-5 1 0 15,4 8 0-15,-4-1 0 0,5 5 0 0,-6 4 0 0,6 4 0 16,-1 0 0-16,1 4 0 16,-1 4 0-16,-4 0 0 0,0-1-97 15,0 5-25-15,0 5-5 0,0-5-1 0,4 4-102 0,-4 0-21 16,0-4-4-16,4 4-1 0</inkml:trace>
  <inkml:trace contextRef="#ctx0" brushRef="#br0" timeOffset="428">0 166 403 0,'0'0'36'0,"0"0"-36"0,0 0 0 16,0 0 0-16,0 0 148 0,0 0 22 0,0 0 5 0,0 0 1 16,0 0-36-16,0 0-8 0,0 0 0 0,4-9-1 15,1 1-18-15,4 0-3 0,0 0-1 0,0 0 0 16,5-4-16-16,-1 4-3 0,1 0-1 0,4 4 0 16,0-4-27-16,5-5-6 0,0 5 0 0,4 0-1 15,5 0 8-15,0 4 1 0,0-8 1 0,4 4 0 16,10 0-1-16,-1 4-1 0,5-4 0 0,5 8 0 15,-5-4-51-15,0 4-12 0,0 0 0 16,5 4 0-16,-5-4 0 0,-4 0 0 0,-1 4 0 0,1 0 0 16,-5 0 11-16,-5 4-1 0,0 0 0 0,1-4 0 15,-5 0-10-15,-5 0-14 0,-4 0 3 0,0 4 1 0,-5-4 10 16,-5 0 0-16,6-4 0 0,-10 4 0 16,4 0-53-16,1-4-9 15,-5 0-2-15,-4 5 0 0,-5-5-109 0,0 0-23 0,0 0-4 0,-14 8-464 16,-4-4-92-16</inkml:trace>
  <inkml:trace contextRef="#ctx0" brushRef="#br0" timeOffset="785">13 793 864 0,'0'0'38'0,"-4"8"8"0,4-8-37 0,0 0-9 0,0 0 0 0,9 8 0 15,-9-8 224-15,4 4 44 0,5 4 8 0,5-4 1 16,0 0-116-16,4-4-23 0,-4 0-5 0,8 0-1 16,1 0-36-16,4 0-8 0,1-4-2 0,8 0 0 15,-4-4-18-15,4 0-3 0,5 4-1 0,10-4 0 16,3 4-51-16,1-4-13 0,-1 4 0 0,6 0 0 15,-1-5 42-15,0 5 6 0,-4 4 0 0,-1 0 1 16,-8-4-27-16,-1 0-6 0,-4 4 0 0,0 0-1 0,-4 0-15 16,-5 4 0-16,-5-4 0 0,5 4 0 0,0-4 0 15,-5 0 0-15,-4-4 0 0,-1 4 0 16,6-4-202-16,-10 4-43 0,5-8-9 16</inkml:trace>
  <inkml:trace contextRef="#ctx0" brushRef="#br0" timeOffset="1476">2208 198 1036 0,'0'0'23'0,"4"-8"5"0,-4 8 0 0,0 0 1 0,0 0-29 0,0 0 0 16,0 0 0-16,0 0 0 0,0 0 140 0,0 0 21 0,0 0 5 0,0 0 1 16,0 12-63-16,0-12-12 0,-9 8-2 0,9 4-1 15,0 0 31-15,-4 5 7 0,4-5 1 0,4 8 0 16,-4-8-52-16,0 8-9 0,0 1-3 0,0 3 0 0,0 0 0 16,0 0 0-16,0 5 0 0,0 3 0 0,0-8-51 15,0 5-13-15,0 3 0 0,5-4 0 0,-5-3 0 16,4-5 0-16,1-4 0 15,-5 0 0-15,4 0-48 0,1-3-13 0,-1-1-3 16,-4-12 0-16,0 0-212 0,0 0-42 0</inkml:trace>
  <inkml:trace contextRef="#ctx0" brushRef="#br0" timeOffset="2402">2194 485 633 0,'0'0'28'0,"0"0"6"0,0 0-34 0,0 0 0 16,14 8 0-16,-5-4 0 0,0-4 248 0,0 0 44 0,-9 0 8 0,14 0 1 15,-5 0-188-15,4 0-37 0,1-4-8 0,0 4-2 16,-1-4 50-16,1 4 9 0,4 0 3 0,0 4 0 15,5-4-103-15,0-4-25 0,4 0 0 0,1 4 0 16,-6 0 56-16,10 4 7 0,9 0 1 0,-4 0 0 16,-1-4-52-16,5 4-12 0,-9-4 0 0,9 0 0 0,0 0 34 15,0 4 4-15,4 1 1 0,-4-1 0 0,0 4-19 16,0-4-3-16,0 0-1 0,-4 0 0 0,4 4-5 0,-5-8-2 16,5 4 0-16,0-4 0 0,0 0-9 0,-5 0 0 15,5 0 0-15,-4 0 0 0,-5-8 0 0,0 4 12 16,4 4-12-16,0 0 12 0,1 0-12 0,-5 0 8 15,4-4-8-15,-4 4 8 0,0-8 0 16,-5 8-8-16,5-4 12 0,5 4-4 0,-6-4-20 0,1 4-4 16,0 0 0-16,5 0-1 0,-1 8 17 0,0-8 0 15,1 0 0-15,-1 0 0 0,1 4 20 0,-1-4 7 16,-4 0 1-16,4 0 1 0,-4 0-21 0,-4 0-8 16,-1 4 0-16,0-4 0 0,-4 0 0 0,0 0 8 0,-5 0-8 15,5 0 0-15,-1-4 0 0,-3 0 0 0,3 8 0 16,-3-8 0-16,3 0 0 0,-3 0 8 0,8 8-8 0,-4 0 0 15,-1-4 12-15,6 0-4 0,-5-4-8 0,4 8 12 16,0 0-12-16,0 0 11 0,1-4-11 0,-1 4 10 16,0-4-10-16,-8 4 8 0,-1-4-8 0,-4 0 8 15,4 0-8-15,-5 0 0 0,6 0 0 0,-6 0 0 16,1-4 0-16,0 4 0 0,4 0 0 0,-5 0 0 16,-3-8 0-16,-1 4 0 15,4 8 0-15,-4-4 0 0,1 0 0 0,-10 0 0 0,9-4 0 0,-9 4 0 16,0 0 0-16,0 0 0 0,0 0 0 0,0 0 0 15,-9-8-9-15,-1 4-1 0,-3-5 0 0,-5 5 0 0,-5 0 10 16,0-4-13-16,0 0 5 0,-9-4 8 16,5 0-34-16,-5 4 1 15,-4-4 0-15,-1 0 0 0,10-5 52 0,0 5 10 0,-1 0 3 0,6 0 0 16,-1 0-32-16,5 0 0 0,4-1 0 0,0 5 0 0,5 0 0 16,0 0 8-16,9 8-8 0,-4-4 0 0,4 4 0 0,0-8 0 15,0 0 8-15,4 4-8 0,1 0 0 0,4 0 8 16,0 0-8-16,5 0 0 0,-1 4 9 0,1 0-9 15,9 0 8-15,-5 0-8 0,5 4 8 0,-1 0-8 16,1 4 8-16,0 0-8 0,4-4 8 0,1 4-8 16,-1 0 0-1,-4 4 8-15,-5-4-8 0,5 5 0 0,-5-1 0 16,5 0 8-16,-5 0 4 0,-5-4 1 0,-3 4 0 0,3 0 0 0,1 9-13 0,-5-5-18 0,-4 0 4 16,-1 0 1-16,-4 4 13 0,0 1 0 0,-4-1 0 15,-6 0-9-15,1 8 9 0,-4-3-13 0,-6-1 5 16,1 4 8-16,0-3-13 0,0 3 5 0,0-4 8 15,-1-4-13-15,-3 5 13 0,8-9 0 16,5 0 0-16,-5 0 0 0,1-4 0 0,8-3-9 0,-4-1 9 16,4 0-8-16,5-8 8 0,0 0-8 0,0 0 8 0,0 0-8 15,0 0-16-15,0 0-2 16,0 0-1-16,0 0 0 0,5 4-147 0,-5-4-30 16,0 0-5-16</inkml:trace>
</inkml:ink>
</file>

<file path=ppt/ink/ink5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02:42.128"/>
    </inkml:context>
    <inkml:brush xml:id="br0">
      <inkml:brushProperty name="width" value="0.05" units="cm"/>
      <inkml:brushProperty name="height" value="0.05" units="cm"/>
      <inkml:brushProperty name="fitToCurve" value="1"/>
    </inkml:brush>
  </inkml:definitions>
  <inkml:trace contextRef="#ctx0" brushRef="#br0">22 0 1497 0,'0'0'32'0,"0"0"8"0,0 0 0 0,0 0 4 0,0 0-36 0,0 0-8 0,0 0 0 0,0 12 0 15,-4-4 104-15,4 0 20 0,0 4 3 0,0 0 1 16,0 5 0-16,0-1 0 0,0 8 0 0,0 0 0 0,4 1-52 16,-4-1-9-16,-4 4-3 0,4 5 0 0,4-1-51 15,-4 4-13-15,-4-3 0 0,4-1 0 0,0 5 39 0,0-9 5 16,0 4 0-16,4-3 1 0,-4-1-34 0,0 0-11 16,0-3 0-16,5-1 0 0,4-4 0 0,-4 0 0 15,-1 1 0-15,1-5 0 16,-1-8-36-16,-4-4-7 0,0-4-1 0,0 0-1 15,0 0-241-15,14-4-48 0,0-4-10 0,-1-8-1 0</inkml:trace>
  <inkml:trace contextRef="#ctx0" brushRef="#br0" timeOffset="332">0 481 1497 0,'0'0'32'0,"0"0"8"0,0 0 0 0,0 0 4 0,0 0-36 0,4 4-8 0,-4-4 0 0,9 5 0 15,-9-5 156-15,9 0 28 0,0 0 7 0,1-5 1 16,3-3-142-16,1 0-28 0,0 0-6 0,-1-4 0 16,1 0 77-16,4 0 16 0,0 0 3 0,5-1 1 15,4-3-39-15,1 0-8 0,-1-4-2 0,-4 4 0 16,4-1-48-16,-4 1-16 0,0 0 10 0,-1-4-10 0,1 4 0 15,-5-5 0-15,5 1 0 0,-5 0 0 0,0 0 0 0,1 4 0 16,-1-5 0-16,0 5 0 0,-4 0 0 16,-5 4 0-16,5 0 0 0,-5 0 0 0,4-1 0 0,-4 5 0 15,-4 4 0-15,0 0 0 16,-1-4-110-16,-4 8-14 0,0 0-4 0,0 0 0 16,0 0-102-16,-9 8-21 0,-18 4-4 0,4 5-1 0</inkml:trace>
  <inkml:trace contextRef="#ctx0" brushRef="#br0" timeOffset="550">122 417 2188 0,'0'0'48'0,"5"8"11"0,0 0 1 0,4 0 1 0,4 0-49 0,-4 4-12 0,5-4 0 0,0 4 0 16,4 5 156-16,0-1 29 0,5 0 6 0,0 0 1 15,4 0-110-15,0 5-22 0,1-1-4 0,8 0 0 16,-4 0-38-16,4 1-7 0,1 3-2 0,4-4 0 15,-9-4-9-15,0 0 0 0,4 1 0 0,-4-1 0 16,0-4 0-16,-5-4 0 0,0 0 0 0,1-4 0 16,-10 0-203-1,0 0-42-15,5-8-9 0,-5 0-2 0</inkml:trace>
  <inkml:trace contextRef="#ctx0" brushRef="#br0" timeOffset="1190">1393 558 1267 0,'0'0'28'16,"0"0"5"-16,0 0 2 0,0 0 1 0,0 0-36 0,0 0 0 0,0 0 0 0,0 0 0 0,0 0 109 0,0 0 15 15,0 12 4-15,-5-3 0 0,5-9 0 0,0 0 0 16,0 0 0-16,0 0 0 0,0 0-36 0,0 0-8 16,0 0 0-16,0 0-1 0,0 0-31 0,0 0-5 15,0 0-2-15,9 4 0 0,0-8 11 0,5-1 3 16,-5-3 0-16,5 0 0 0,4-8-12 0,-4 4-3 16,4-4 0-16,-4 0 0 0,-1-5-12 0,1 1-4 15,4 4 0-15,0-4 0 0,0-9-10 0,1 9-2 16,-1 0-1-16,0 0 0 0,0-5-15 15,1 9 11-15,-6-4-11 0,5 0 10 0,-4 0-10 0,0-1 0 0,-5 1 0 16,4 8 8-16,1-4-8 0,-5 8 0 0,-4-5 0 0,4 5 0 31,-5 4-61-31,1 0-15 0,-5 4-2 0,0 0-1 16,0 0-91-16,0 0-18 0,0 0-4 0,-14 4-912 16</inkml:trace>
  <inkml:trace contextRef="#ctx0" brushRef="#br0" timeOffset="1499">1265 332 1267 0,'0'0'56'0,"0"0"12"0,9 4-55 0,0 0-13 0,1-4 0 0,3 4 0 16,1-4 156-16,-5 0 28 0,5 4 5 0,-1 0 2 15,1 0-101-15,0 0-20 0,-1-4-4 0,1 4-1 16,4 4-1-16,0-4 0 0,1 0 0 0,-1 4 0 16,-5-4 0-16,10 4 0 0,-5 1 0 0,5-1 0 15,0 0-31-15,4 0-6 0,1 0-2 0,-1 4 0 16,0-4 1-16,5 0 0 0,-5 4 0 0,5 1 0 0,-9-5-13 16,4 0-2-16,-8 0-1 0,3 0 0 0,1 0-10 15,-5 0 0-15,1-8 0 0,-6 4 0 0,1 0-8 16,-1 0-4-16,1 0-1 0,-5 0 0 15,0-4-131-15,-4 0-25 0,-1 0-6 0,-4 0-555 16,0 0-111-16</inkml:trace>
  <inkml:trace contextRef="#ctx0" brushRef="#br0" timeOffset="1939">1607 773 403 0,'0'0'17'0,"0"0"5"0,0 0-22 0,-9 0 0 0,9 0 0 0,-5-4 0 0,-4-4 248 0,4 0 44 16,-4-5 10-16,5 5 2 0,-5-12-141 0,4 4-28 15,5-4-6-15,0-5-1 0,-9-3-51 0,4 0-10 16,1-1-3-16,-1 1 0 0,1-8 0 0,-1 3 0 15,-4-3 0-15,5 8 0 0,4-5-51 0,0 5-13 16,0-5 0-16,4 1 0 0,-4 8 54 0,5-5 8 16,-1 9 2-16,-4 4 0 15,5 0-103-15,-1 8-20 0,-4 4-4 0,5 0-1 16,-1 0-165-16,-4 4-34 0</inkml:trace>
  <inkml:trace contextRef="#ctx0" brushRef="#br0" timeOffset="2442">2745 761 1267 0,'0'0'28'0,"0"0"5"0,-5 12 2 0,5-12 1 0,0 0-36 0,0 0 0 16,0 0 0-16,-4 8 0 0,4-8 109 0,0 0 15 15,0 0 4-15,0 0 0 0,0 0-23 0,0 0-4 16,0 0-1-16,9-8 0 0,0 0-32 0,-4-4-8 0,-1-1 0 16,5-3-1-16,-4 0-21 0,-1-4-4 0,1 4-1 15,-5-9 0-15,4 1 2 0,-4 0 0 0,0-1 0 0,0 5 0 16,0-8-20-16,-4 0-4 0,4 3-1 0,0 1 0 15,-5 0 7-15,5-1 2 16,-4 1 0-16,-1 4 0 0,5 0-19 0,-4 4-12 0,4-1 1 16,-5 1 1-16,1 8-4 0,-1-4-1 0,0 0 0 0,1 4 0 15,-5 0-124 1,0 4-25-16,0-5-4 0,-5 9-488 16,0 0-98-16</inkml:trace>
  <inkml:trace contextRef="#ctx0" brushRef="#br0" timeOffset="2739">2299 315 1022 0,'0'0'45'0,"13"5"10"0,1-10-44 0,-5 1-11 15,5 0 0-15,-1 0 0 0,6 4 108 0,-1 0 19 16,0-8 4-16,5 4 1 0,-5 0 1 0,5 0 1 15,0-4 0-15,8 0 0 0,-3 4-49 0,8-4-9 16,-4 8-3-16,9-4 0 0,5-4-19 0,-1 4-4 16,1 4-1-16,4 0 0 0,-9-8-39 0,4 3-10 15,1 1 0-15,4 4 0 0,-9-4 26 0,0 0 3 16,0 4 1-16,-5 0 0 0,-4-4-30 0,-5 4 0 16,-4 0 0-16,4 0 0 0,-4 0 0 0,-5 0-12 0,-4 0 1 15,-5 0 0 1,0 4-44-16,-4-4-9 0,-5 0-1 0,0 0-1 15,0 0-154-15,0 0-30 0,-14 12-6 0</inkml:trace>
  <inkml:trace contextRef="#ctx0" brushRef="#br0" timeOffset="3006">2367 878 2127 0,'0'0'47'0,"14"0"9"0,-1 0 3 0,6 0 1 16,-6 0-48-16,10 0-12 0,0-4 0 0,0 0 0 0,4 4 118 0,5 0 22 15,9 0 4-15,0 0 0 0,4 0-64 0,5 0-12 16,-4-8-4-16,8 4 0 16,-4 4-51-16,5-4-13 0,-5 4 0 0,5-4 0 0,-10 0 32 0,-4 0 4 15,0 4 1-15,-9 0 0 0,0-4-37 0,-5 4 0 16,-4 4 0-16,-5 0 0 15,1-8-78-15,-1 4-17 0,-5 0-3 0,6 4-733 16,-6 0-146-16</inkml:trace>
</inkml:ink>
</file>

<file path=ppt/ink/ink5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02:38.925"/>
    </inkml:context>
    <inkml:brush xml:id="br0">
      <inkml:brushProperty name="width" value="0.05" units="cm"/>
      <inkml:brushProperty name="height" value="0.05" units="cm"/>
      <inkml:brushProperty name="fitToCurve" value="1"/>
    </inkml:brush>
  </inkml:definitions>
  <inkml:trace contextRef="#ctx0" brushRef="#br0">778 639 1076 0,'0'0'48'0,"0"0"9"0,0 0-45 0,0 0-12 16,0 0 0-16,0 12 0 0,0-4 96 0,0-8 16 15,0 0 4-15,0 0 1 0,0 0-21 0,0 0-4 16,0 0 0-16,0 0-1 0,0 0-43 0,0 0-9 16,0 0-2-16,0 0 0 0,0 0 41 0,0 0 8 0,0 0 2 15,-4-8 0-15,-1 0-39 0,0-4-7 16,5 4-2-16,0-8 0 0,0-1 20 0,0-3 3 16,0 0 1-16,0 0 0 0,0 0-22 0,0-5-4 0,-4 1-1 0,8-8 0 15,-4 3-8-15,5-3-1 0,-10 0-1 16,5-1 0-16,0-3-27 0,-4 3 0 0,-5 1 0 15,4 8 0-15,-4-1 0 0,5 5 0 0,-6 4 0 0,6 4 0 16,-1 0 0-16,1 4 0 16,-1 4 0-16,-4 0 0 0,0-1-97 15,0 5-25-15,0 5-5 0,0-5-1 0,4 4-102 0,-4 0-21 16,0-4-4-16,4 4-1 0</inkml:trace>
  <inkml:trace contextRef="#ctx0" brushRef="#br0" timeOffset="428">0 166 403 0,'0'0'36'0,"0"0"-36"0,0 0 0 16,0 0 0-16,0 0 148 0,0 0 22 0,0 0 5 0,0 0 1 16,0 0-36-16,0 0-8 0,0 0 0 0,4-9-1 15,1 1-18-15,4 0-3 0,0 0-1 0,0 0 0 16,5-4-16-16,-1 4-3 0,1 0-1 0,4 4 0 16,0-4-27-16,5-5-6 0,0 5 0 0,4 0-1 15,5 0 8-15,0 4 1 0,0-8 1 0,4 4 0 16,10 0-1-16,-1 4-1 0,5-4 0 0,5 8 0 15,-5-4-51-15,0 4-12 0,0 0 0 16,5 4 0-16,-5-4 0 0,-4 0 0 0,-1 4 0 0,1 0 0 16,-5 0 11-16,-5 4-1 0,0 0 0 0,1-4 0 15,-5 0-10-15,-5 0-14 0,-4 0 3 0,0 4 1 0,-5-4 10 16,-5 0 0-16,6-4 0 0,-10 4 0 16,4 0-53-16,1-4-9 15,-5 0-2-15,-4 5 0 0,-5-5-109 0,0 0-23 0,0 0-4 0,-14 8-464 16,-4-4-92-16</inkml:trace>
  <inkml:trace contextRef="#ctx0" brushRef="#br0" timeOffset="785">13 793 864 0,'0'0'38'0,"-4"8"8"0,4-8-37 0,0 0-9 0,0 0 0 0,9 8 0 15,-9-8 224-15,4 4 44 0,5 4 8 0,5-4 1 16,0 0-116-16,4-4-23 0,-4 0-5 0,8 0-1 16,1 0-36-16,4 0-8 0,1-4-2 0,8 0 0 15,-4-4-18-15,4 0-3 0,5 4-1 0,10-4 0 16,3 4-51-16,1-4-13 0,-1 4 0 0,6 0 0 15,-1-5 42-15,0 5 6 0,-4 4 0 0,-1 0 1 16,-8-4-27-16,-1 0-6 0,-4 4 0 0,0 0-1 0,-4 0-15 16,-5 4 0-16,-5-4 0 0,5 4 0 0,0-4 0 15,-5 0 0-15,-4-4 0 0,-1 4 0 16,6-4-202-16,-10 4-43 0,5-8-9 16</inkml:trace>
  <inkml:trace contextRef="#ctx0" brushRef="#br0" timeOffset="1476">2208 198 1036 0,'0'0'23'0,"4"-8"5"0,-4 8 0 0,0 0 1 0,0 0-29 0,0 0 0 16,0 0 0-16,0 0 0 0,0 0 140 0,0 0 21 0,0 0 5 0,0 0 1 16,0 12-63-16,0-12-12 0,-9 8-2 0,9 4-1 15,0 0 31-15,-4 5 7 0,4-5 1 0,4 8 0 16,-4-8-52-16,0 8-9 0,0 1-3 0,0 3 0 0,0 0 0 16,0 0 0-16,0 5 0 0,0 3 0 0,0-8-51 15,0 5-13-15,0 3 0 0,5-4 0 0,-5-3 0 16,4-5 0-16,1-4 0 15,-5 0 0-15,4 0-48 0,1-3-13 0,-1-1-3 16,-4-12 0-16,0 0-212 0,0 0-42 0</inkml:trace>
  <inkml:trace contextRef="#ctx0" brushRef="#br0" timeOffset="2402">2194 485 633 0,'0'0'28'0,"0"0"6"0,0 0-34 0,0 0 0 16,14 8 0-16,-5-4 0 0,0-4 248 0,0 0 44 0,-9 0 8 0,14 0 1 15,-5 0-188-15,4 0-37 0,1-4-8 0,0 4-2 16,-1-4 50-16,1 4 9 0,4 0 3 0,0 4 0 15,5-4-103-15,0-4-25 0,4 0 0 0,1 4 0 16,-6 0 56-16,10 4 7 0,9 0 1 0,-4 0 0 16,-1-4-52-16,5 4-12 0,-9-4 0 0,9 0 0 0,0 0 34 15,0 4 4-15,4 1 1 0,-4-1 0 0,0 4-19 16,0-4-3-16,0 0-1 0,-4 0 0 0,4 4-5 0,-5-8-2 16,5 4 0-16,0-4 0 0,0 0-9 0,-5 0 0 15,5 0 0-15,-4 0 0 0,-5-8 0 0,0 4 12 16,4 4-12-16,0 0 12 0,1 0-12 0,-5 0 8 15,4-4-8-15,-4 4 8 0,0-8 0 16,-5 8-8-16,5-4 12 0,5 4-4 0,-6-4-20 0,1 4-4 16,0 0 0-16,5 0-1 0,-1 8 17 0,0-8 0 15,1 0 0-15,-1 0 0 0,1 4 20 0,-1-4 7 16,-4 0 1-16,4 0 1 0,-4 0-21 0,-4 0-8 16,-1 4 0-16,0-4 0 0,-4 0 0 0,0 0 8 0,-5 0-8 15,5 0 0-15,-1-4 0 0,-3 0 0 0,3 8 0 16,-3-8 0-16,3 0 0 0,-3 0 8 0,8 8-8 0,-4 0 0 15,-1-4 12-15,6 0-4 0,-5-4-8 0,4 8 12 16,0 0-12-16,0 0 11 0,1-4-11 0,-1 4 10 16,0-4-10-16,-8 4 8 0,-1-4-8 0,-4 0 8 15,4 0-8-15,-5 0 0 0,6 0 0 0,-6 0 0 16,1-4 0-16,0 4 0 0,4 0 0 0,-5 0 0 16,-3-8 0-16,-1 4 0 15,4 8 0-15,-4-4 0 0,1 0 0 0,-10 0 0 0,9-4 0 0,-9 4 0 16,0 0 0-16,0 0 0 0,0 0 0 0,0 0 0 15,-9-8-9-15,-1 4-1 0,-3-5 0 0,-5 5 0 0,-5 0 10 16,0-4-13-16,0 0 5 0,-9-4 8 16,5 0-34-16,-5 4 1 15,-4-4 0-15,-1 0 0 0,10-5 52 0,0 5 10 0,-1 0 3 0,6 0 0 16,-1 0-32-16,5 0 0 0,4-1 0 0,0 5 0 0,5 0 0 16,0 0 8-16,9 8-8 0,-4-4 0 0,4 4 0 0,0-8 0 15,0 0 8-15,4 4-8 0,1 0 0 0,4 0 8 16,0 0-8-16,5 0 0 0,-1 4 9 0,1 0-9 15,9 0 8-15,-5 0-8 0,5 4 8 0,-1 0-8 16,1 4 8-16,0 0-8 0,4-4 8 0,1 4-8 16,-1 0 0-1,-4 4 8-15,-5-4-8 0,5 5 0 0,-5-1 0 16,5 0 8-16,-5 0 4 0,-5-4 1 0,-3 4 0 0,3 0 0 0,1 9-13 0,-5-5-18 0,-4 0 4 16,-1 0 1-16,-4 4 13 0,0 1 0 0,-4-1 0 15,-6 0-9-15,1 8 9 0,-4-3-13 0,-6-1 5 16,1 4 8-16,0-3-13 0,0 3 5 0,0-4 8 15,-1-4-13-15,-3 5 13 0,8-9 0 16,5 0 0-16,-5 0 0 0,1-4 0 0,8-3-9 0,-4-1 9 16,4 0-8-16,5-8 8 0,0 0-8 0,0 0 8 0,0 0-8 15,0 0-16-15,0 0-2 16,0 0-1-16,0 0 0 0,5 4-147 0,-5-4-30 16,0 0-5-16</inkml:trace>
</inkml:ink>
</file>

<file path=ppt/ink/ink5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02:42.128"/>
    </inkml:context>
    <inkml:brush xml:id="br0">
      <inkml:brushProperty name="width" value="0.05" units="cm"/>
      <inkml:brushProperty name="height" value="0.05" units="cm"/>
      <inkml:brushProperty name="fitToCurve" value="1"/>
    </inkml:brush>
  </inkml:definitions>
  <inkml:trace contextRef="#ctx0" brushRef="#br0">22 0 1497 0,'0'0'32'0,"0"0"8"0,0 0 0 0,0 0 4 0,0 0-36 0,0 0-8 0,0 0 0 0,0 12 0 15,-4-4 104-15,4 0 20 0,0 4 3 0,0 0 1 16,0 5 0-16,0-1 0 0,0 8 0 0,0 0 0 0,4 1-52 16,-4-1-9-16,-4 4-3 0,4 5 0 0,4-1-51 15,-4 4-13-15,-4-3 0 0,4-1 0 0,0 5 39 0,0-9 5 16,0 4 0-16,4-3 1 0,-4-1-34 0,0 0-11 16,0-3 0-16,5-1 0 0,4-4 0 0,-4 0 0 15,-1 1 0-15,1-5 0 16,-1-8-36-16,-4-4-7 0,0-4-1 0,0 0-1 15,0 0-241-15,14-4-48 0,0-4-10 0,-1-8-1 0</inkml:trace>
  <inkml:trace contextRef="#ctx0" brushRef="#br0" timeOffset="332">0 481 1497 0,'0'0'32'0,"0"0"8"0,0 0 0 0,0 0 4 0,0 0-36 0,4 4-8 0,-4-4 0 0,9 5 0 15,-9-5 156-15,9 0 28 0,0 0 7 0,1-5 1 16,3-3-142-16,1 0-28 0,0 0-6 0,-1-4 0 16,1 0 77-16,4 0 16 0,0 0 3 0,5-1 1 15,4-3-39-15,1 0-8 0,-1-4-2 0,-4 4 0 16,4-1-48-16,-4 1-16 0,0 0 10 0,-1-4-10 0,1 4 0 15,-5-5 0-15,5 1 0 0,-5 0 0 0,0 0 0 0,1 4 0 16,-1-5 0-16,0 5 0 0,-4 0 0 16,-5 4 0-16,5 0 0 0,-5 0 0 0,4-1 0 0,-4 5 0 15,-4 4 0-15,0 0 0 16,-1-4-110-16,-4 8-14 0,0 0-4 0,0 0 0 16,0 0-102-16,-9 8-21 0,-18 4-4 0,4 5-1 0</inkml:trace>
  <inkml:trace contextRef="#ctx0" brushRef="#br0" timeOffset="550">122 417 2188 0,'0'0'48'0,"5"8"11"0,0 0 1 0,4 0 1 0,4 0-49 0,-4 4-12 0,5-4 0 0,0 4 0 16,4 5 156-16,0-1 29 0,5 0 6 0,0 0 1 15,4 0-110-15,0 5-22 0,1-1-4 0,8 0 0 16,-4 0-38-16,4 1-7 0,1 3-2 0,4-4 0 15,-9-4-9-15,0 0 0 0,4 1 0 0,-4-1 0 16,0-4 0-16,-5-4 0 0,0 0 0 0,1-4 0 16,-10 0-203-1,0 0-42-15,5-8-9 0,-5 0-2 0</inkml:trace>
  <inkml:trace contextRef="#ctx0" brushRef="#br0" timeOffset="1190">1393 558 1267 0,'0'0'28'16,"0"0"5"-16,0 0 2 0,0 0 1 0,0 0-36 0,0 0 0 0,0 0 0 0,0 0 0 0,0 0 109 0,0 0 15 15,0 12 4-15,-5-3 0 0,5-9 0 0,0 0 0 16,0 0 0-16,0 0 0 0,0 0-36 0,0 0-8 16,0 0 0-16,0 0-1 0,0 0-31 0,0 0-5 15,0 0-2-15,9 4 0 0,0-8 11 0,5-1 3 16,-5-3 0-16,5 0 0 0,4-8-12 0,-4 4-3 16,4-4 0-16,-4 0 0 0,-1-5-12 0,1 1-4 15,4 4 0-15,0-4 0 0,0-9-10 0,1 9-2 16,-1 0-1-16,0 0 0 0,0-5-15 15,1 9 11-15,-6-4-11 0,5 0 10 0,-4 0-10 0,0-1 0 0,-5 1 0 16,4 8 8-16,1-4-8 0,-5 8 0 0,-4-5 0 0,4 5 0 31,-5 4-61-31,1 0-15 0,-5 4-2 0,0 0-1 16,0 0-91-16,0 0-18 0,0 0-4 0,-14 4-912 16</inkml:trace>
  <inkml:trace contextRef="#ctx0" brushRef="#br0" timeOffset="1499">1265 332 1267 0,'0'0'56'0,"0"0"12"0,9 4-55 0,0 0-13 0,1-4 0 0,3 4 0 16,1-4 156-16,-5 0 28 0,5 4 5 0,-1 0 2 15,1 0-101-15,0 0-20 0,-1-4-4 0,1 4-1 16,4 4-1-16,0-4 0 0,1 0 0 0,-1 4 0 16,-5-4 0-16,10 4 0 0,-5 1 0 0,5-1 0 15,0 0-31-15,4 0-6 0,1 0-2 0,-1 4 0 16,0-4 1-16,5 0 0 0,-5 4 0 0,5 1 0 0,-9-5-13 16,4 0-2-16,-8 0-1 0,3 0 0 0,1 0-10 15,-5 0 0-15,1-8 0 0,-6 4 0 0,1 0-8 16,-1 0-4-16,1 0-1 0,-5 0 0 15,0-4-131-15,-4 0-25 0,-1 0-6 0,-4 0-555 16,0 0-111-16</inkml:trace>
  <inkml:trace contextRef="#ctx0" brushRef="#br0" timeOffset="1939">1607 773 403 0,'0'0'17'0,"0"0"5"0,0 0-22 0,-9 0 0 0,9 0 0 0,-5-4 0 0,-4-4 248 0,4 0 44 16,-4-5 10-16,5 5 2 0,-5-12-141 0,4 4-28 15,5-4-6-15,0-5-1 0,-9-3-51 0,4 0-10 16,1-1-3-16,-1 1 0 0,1-8 0 0,-1 3 0 15,-4-3 0-15,5 8 0 0,4-5-51 0,0 5-13 16,0-5 0-16,4 1 0 0,-4 8 54 0,5-5 8 16,-1 9 2-16,-4 4 0 15,5 0-103-15,-1 8-20 0,-4 4-4 0,5 0-1 16,-1 0-165-16,-4 4-34 0</inkml:trace>
  <inkml:trace contextRef="#ctx0" brushRef="#br0" timeOffset="2442">2745 761 1267 0,'0'0'28'0,"0"0"5"0,-5 12 2 0,5-12 1 0,0 0-36 0,0 0 0 16,0 0 0-16,-4 8 0 0,4-8 109 0,0 0 15 15,0 0 4-15,0 0 0 0,0 0-23 0,0 0-4 16,0 0-1-16,9-8 0 0,0 0-32 0,-4-4-8 0,-1-1 0 16,5-3-1-16,-4 0-21 0,-1-4-4 0,1 4-1 15,-5-9 0-15,4 1 2 0,-4 0 0 0,0-1 0 0,0 5 0 16,0-8-20-16,-4 0-4 0,4 3-1 0,0 1 0 15,-5 0 7-15,5-1 2 16,-4 1 0-16,-1 4 0 0,5 0-19 0,-4 4-12 0,4-1 1 16,-5 1 1-16,1 8-4 0,-1-4-1 0,0 0 0 0,1 4 0 15,-5 0-124 1,0 4-25-16,0-5-4 0,-5 9-488 16,0 0-98-16</inkml:trace>
  <inkml:trace contextRef="#ctx0" brushRef="#br0" timeOffset="2739">2299 315 1022 0,'0'0'45'0,"13"5"10"0,1-10-44 0,-5 1-11 15,5 0 0-15,-1 0 0 0,6 4 108 0,-1 0 19 16,0-8 4-16,5 4 1 0,-5 0 1 0,5 0 1 15,0-4 0-15,8 0 0 0,-3 4-49 0,8-4-9 16,-4 8-3-16,9-4 0 0,5-4-19 0,-1 4-4 16,1 4-1-16,4 0 0 0,-9-8-39 0,4 3-10 15,1 1 0-15,4 4 0 0,-9-4 26 0,0 0 3 16,0 4 1-16,-5 0 0 0,-4-4-30 0,-5 4 0 16,-4 0 0-16,4 0 0 0,-4 0 0 0,-5 0-12 0,-4 0 1 15,-5 0 0 1,0 4-44-16,-4-4-9 0,-5 0-1 0,0 0-1 15,0 0-154-15,0 0-30 0,-14 12-6 0</inkml:trace>
  <inkml:trace contextRef="#ctx0" brushRef="#br0" timeOffset="3006">2367 878 2127 0,'0'0'47'0,"14"0"9"0,-1 0 3 0,6 0 1 16,-6 0-48-16,10 0-12 0,0-4 0 0,0 0 0 0,4 4 118 0,5 0 22 15,9 0 4-15,0 0 0 0,4 0-64 0,5 0-12 16,-4-8-4-16,8 4 0 16,-4 4-51-16,5-4-13 0,-5 4 0 0,5-4 0 0,-10 0 32 0,-4 0 4 15,0 4 1-15,-9 0 0 0,0-4-37 0,-5 4 0 16,-4 4 0-16,-5 0 0 15,1-8-78-15,-1 4-17 0,-5 0-3 0,6 4-733 16,-6 0-146-16</inkml:trace>
</inkml:ink>
</file>

<file path=ppt/ink/ink54.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69.51501" units="1/cm"/>
          <inkml:channelProperty channel="Y" name="resolution" value="415.70438" units="1/cm"/>
          <inkml:channelProperty channel="T" name="resolution" value="1" units="1/dev"/>
        </inkml:channelProperties>
      </inkml:inkSource>
      <inkml:timestamp xml:id="ts0" timeString="2023-01-23T04:06:30.527"/>
    </inkml:context>
    <inkml:brush xml:id="br0">
      <inkml:brushProperty name="width" value="0.05" units="cm"/>
      <inkml:brushProperty name="height" value="0.05" units="cm"/>
      <inkml:brushProperty name="fitToCurve" value="1"/>
    </inkml:brush>
  </inkml:definitions>
  <inkml:trace contextRef="#ctx0" brushRef="#br0">132 97 0,'-132'-97'0</inkml:trace>
</inkml:ink>
</file>

<file path=ppt/ink/ink5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06:37.282"/>
    </inkml:context>
    <inkml:brush xml:id="br0">
      <inkml:brushProperty name="width" value="0.05" units="cm"/>
      <inkml:brushProperty name="height" value="0.05" units="cm"/>
      <inkml:brushProperty name="fitToCurve" value="1"/>
    </inkml:brush>
  </inkml:definitions>
  <inkml:trace contextRef="#ctx0" brushRef="#br0">646 633 1036 0,'0'0'23'0,"0"0"5"0,0 0 0 15,0 0 1-15,0 0-29 0,0 0 0 0,0 0 0 0,0 0 0 0,0 8 57 0,0-8 6 16,0 0 1-16,0 0 0 0,0 0 51 0,0 0 10 15,0 0 3-15,0 0 0 0,0 0-52 0,0 0-9 16,0 0-3-16,0 0 0 0,0 0-51 0,0 0-13 16,0 0 0-16,0-4 0 0,0-8 54 0,5 4 8 15,-5-9 2-15,0 5 0 0,4-4-52 0,-4-4-12 16,0 0 0-16,0-5 0 0,0 1 0 0,0 0 0 16,0-5 0-16,0 1 0 0,-4-4 0 0,4 3 0 15,0 1 0-15,0 0 0 0,-5 3 0 0,1 1 0 0,4 0 0 16,-5 4 0-16,5-1 0 0,-5 1 0 0,5 0 0 15,-4 8 0-15,-1 0 0 0,1 4 0 0,4-1 0 0,-5 5 0 32,-4 0-202-32,5 4-43 0,-15-4-9 0,19 4-2 0</inkml:trace>
  <inkml:trace contextRef="#ctx0" brushRef="#br0" timeOffset="360">50 90 230 0,'0'0'20'0,"0"0"-20"15,0 0 0-15,0 0 0 0,9 0 179 0,4 0 31 16,-3 0 6-16,-1 0 2 15,0 0-86-15,4 0-18 0,-3 0-3 0,8 0-1 0,0 0-8 0,5 0-2 16,0 0 0-16,8-4 0 0,6 0-38 0,-1 0-8 16,1 0-2-16,4 4 0 0,0-8 10 0,0 4 2 15,4 0 0-15,5 0 0 0,0 4-52 0,5 0-12 16,4-4 0-16,0 4 0 0,0 4 0 0,-22-4 0 16,-1 0 8-16,-4-4-8 0,5 0 0 0,-1 0 0 15,-9 0 0-15,5 0 0 0,-9 0 0 0,4-4 0 16,-4 0 0-16,-5 4 0 15,-4-1-55-15,-5 1-7 0,0 4-2 0,-9 0 0 16,0 0-51-16,0 0-10 0,5 13-3 0,-5-13-614 0</inkml:trace>
  <inkml:trace contextRef="#ctx0" brushRef="#br0" timeOffset="765">0 673 972 0,'0'0'43'0,"0"0"9"0,0 0-42 0,0 0-10 15,0 0 0-15,0 0 0 0,0 0 108 0,0 0 19 16,13 4 4-16,-4 0 1 0,-9-4-24 0,14 4-4 16,0 0 0-16,8 0-1 0,-3-4-15 0,3 4-4 15,6 1 0-15,4-1 0 0,4 0-20 0,0-4-5 16,-4 0-1-16,5 0 0 0,8 0-26 0,1 4-6 16,4-4-1-16,0 0 0 0,0-4 31 0,-4-4 7 15,8 8 1-15,1-5 0 0,4 1-51 0,-9 4-13 16,0 0 0-16,5-4 0 0,-1 0 10 0,-8 0-10 0,0 4 12 15,-5-4-12-15,-5 0 0 0,-4 0 0 16,-5 4-10-16,-4-4 10 0,4 0 0 0,-9 4 0 16,-4 4 0-16,-5 0 0 15,0-4-110-15,0 0-14 0,-4 0-4 0,-5 0-921 0</inkml:trace>
</inkml:ink>
</file>

<file path=ppt/ink/ink5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06:43.854"/>
    </inkml:context>
    <inkml:brush xml:id="br0">
      <inkml:brushProperty name="width" value="0.05" units="cm"/>
      <inkml:brushProperty name="height" value="0.05" units="cm"/>
      <inkml:brushProperty name="fitToCurve" value="1"/>
    </inkml:brush>
  </inkml:definitions>
  <inkml:trace contextRef="#ctx0" brushRef="#br0">55 79 1267 0,'0'0'56'0,"0"0"12"0,0 0-55 0,0 0-13 0,0 0 0 0,0 0 0 15,9 8 98-15,-9-8 17 0,4 13 3 0,-4-13 1 16,0 0-37-16,0 0-7 0,0 0-2 0,0 0 0 15,0 0-58-15,0 0-15 0,0 0 0 0,0 0 0 16,0 0 0-16,0 0 0 0,0 0 0 0,0 0 0 16,5-9 54-16,0 5 8 15,-5 4 2-15,9-8 0 0,-9 8-52 0,0-8-12 0,4 0 0 0,-4 8 0 0,0 0 0 16,5-8 0-16,-5-4 0 0,0 4 0 0,0 0 0 16,0 8 0-16,-5-12 0 0,5 12 0 0,-9-4 0 0,5-5 0 15,4 9 0-15,-10 0 0 0,-3 0 0 0,4 0 0 16,0 9 0-16,-1-5 0 0,1 0 0 0,5 8 0 15,4-4 0-15,-5 4 0 0,1 0 0 0,-1 0 0 16,5 0 0-16,5 1 0 0,-5-5 0 0,4 4 0 16,-4-12 0-16,5 8 0 0,4-4 0 0,-9-4 0 15,9 8 0-15,-9-8 0 0,9 4 0 0,0-4 0 16,-9 0 0-16,9 0 0 0,0-4 0 0,-9 4 0 16,10-8 0-16,-1 4 0 0,-5-4 0 0,1 0 0 15,4 0 0-15,-9-1 0 0,0 9 0 0,4-8 0 16,-4 0 0-16,0-4 0 0,-4 8 0 0,4 4 0 15,-9-4 0-15,0 0 0 0,0 0 0 0,-1 4 0 0,-3 0 0 16,4 0 0-16,9 0 0 0,-5 4 0 16,-9 0 0-16,10 4 0 0,4-8 0 0,-5 8 0 0,5-8 0 15,-4 8 0-15,4-8 54 0,0 0 8 0,0 0 2 0,0 0 0 16,0 0-52-16,4 12-12 0,5-7 0 0,-9-5 0 31,0 0-48-31,10 8-13 0,-1-8-3 0,-9 0-614 0,9 0-123 0</inkml:trace>
</inkml:ink>
</file>

<file path=ppt/ink/ink5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06:44.384"/>
    </inkml:context>
    <inkml:brush xml:id="br0">
      <inkml:brushProperty name="width" value="0.05" units="cm"/>
      <inkml:brushProperty name="height" value="0.05" units="cm"/>
      <inkml:brushProperty name="fitToCurve" value="1"/>
    </inkml:brush>
  </inkml:definitions>
  <inkml:trace contextRef="#ctx0" brushRef="#br0">73 75 576 0,'0'0'51'0,"0"0"-41"15,0 0-10-15,0 0 0 0,0 0 156 0,0 0 28 16,0 0 7-16,0 0 1 0,0 0-103 0,0 0-20 15,9 16-4-15,0-4-1 0,-9-12 0 0,0 0 0 16,9 0 0-16,-9 0 0 0,0 0 0 0,9 0 0 0,-9 0 0 16,10 0 0-16,-10 0 0 0,9 0 0 0,-9 0 0 15,13 0 0-15,-4-4-51 0,-9 4-13 0,10-4 0 0,-1 0 0 16,-5 0 54-16,1-4 8 0,-5 8 2 0,0 0 0 16,0 0-52-16,9-8-12 0,-9-4 0 0,0 4 0 15,0 8-48 1,-5-8-13-16,1 0-3 0,-5-5 0 0,0 5 52 0,-5 0 12 0,5 4 0 0,-5 4 0 15,0 0 0-15,1 0 0 0,-1 4 0 0,5 4 0 16,-5 0 48-16,1 0 13 0,4 5 3 0,0 3 0 16,4 0-52-16,0 0-12 0,1-4 0 0,-5 0 0 15,4-3 0-15,5-9 0 0,0 12 0 0,5 4 0 16,-1 4 0-16,1-8 0 0,-5-12 0 0,0 0 0 16,9 4 0-16,-4 0 0 0,4 0 0 0,-9-4 0 15,0 0 0-15,13 0 0 0,-4 0 0 0,0 0 0 16,-9 0-100-16,0 0-24 0,14 0-4 0,-5 0-818 15</inkml:trace>
</inkml:ink>
</file>

<file path=ppt/ink/ink5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06:46.111"/>
    </inkml:context>
    <inkml:brush xml:id="br0">
      <inkml:brushProperty name="width" value="0.05" units="cm"/>
      <inkml:brushProperty name="height" value="0.05" units="cm"/>
      <inkml:brushProperty name="fitToCurve" value="1"/>
    </inkml:brush>
  </inkml:definitions>
  <inkml:trace contextRef="#ctx0" brushRef="#br0">929 1194 633 0,'0'0'56'0,"0"0"-44"0,0 0-12 0,0 0 0 0,0 0 112 0,0 0 20 16,0 0 4-16,0 0 0 0,0 0-65 0,0 0-14 16,0 0-2-16,0 0-1 0,0 0-22 0,0 0-4 15,0 0 0-15,0 0-1 0,0 0 8 0,0 0 1 16,0 0 1-16,0 0 0 0,0 0-7 0,0 0-2 16,0 0 0-16,0 0 0 0,0 0 6 0,0 0 1 15,0 0 0-15,0 0 0 0,-9 4-18 0,-5 4-3 16,1-8-1-16,-6 4 0 0,-8 0-13 0,0-4 0 15,-1 4 0-15,-3 0 0 0,-1-4 0 0,4 0 0 16,-3 0 0-16,3 0 0 0,1 0 0 0,0 4 0 16,-5-4 0-16,9 4 0 0,0-8 0 0,-4 4 0 15,4-4 0-15,0 0 0 16,1 0-19-16,-1 4-6 0,5 0-2 0,-5 0 0 0,9-4 27 0,-4 0 0 0,0-4 0 16,9 8 0-16,0-4 21 0,-1 0 10 0,1 0 1 0,5 4 1 31,-5 0-53-31,9 0-10 0,-5-9-2 0,5 9-496 0,0 0-98 0</inkml:trace>
  <inkml:trace contextRef="#ctx0" brushRef="#br0" timeOffset="569">164 1254 810 0,'0'0'36'0,"0"0"7"16,0 0-35-16,0 0-8 0,0 0 0 0,0 0 0 0,0 0 52 0,0 0 9 16,-9 4 2-16,9-4 0 0,0 0 1 0,0 0 0 15,-5-4 0-15,5 4 0 0,-4-4 0 0,4 4 0 16,0 0 0-16,0 0 0 0,0-4 0 0,0-4 0 16,0 8 0-16,4-8 0 0,1 0-52 0,0 0-12 15,-1 0 0-15,5 0 0 0,-4 0 54 0,4-5 8 16,-5-3 2-16,6 0 0 0,-1 4-14 0,-5-4-2 15,1 0-1-15,-1-1 0 0,5-3-24 0,1 4-5 16,-1-4-1-16,4 4 0 0,1-9-17 0,0 1 0 16,-5 0 0-16,4 3 0 0,1-3 0 0,0 0 0 15,-1 4 0-15,6-5 0 0,-6-3 0 0,1 8 0 16,-5-4 0-16,5 3 0 0,-1 5 0 0,1-4 0 16,0-4 0-16,-5-1 0 0,0 1 0 0,0 4 0 15,0 0 0-15,-4 3 0 0,-1 1 55 0,1 4 7 16,-1 0 2-16,5 4 0 0,-9-4-52 0,5 4-12 0,-5 4 0 0,0 4 0 15,0-9 0-15,4 5 0 0,-8-4 0 0,4 8 0 16,-5-4 0-16,1-4 0 0,-1 0 0 0,1 4 0 16,-5-4 0-16,-1 4 0 0,-3-4 0 0,-1 4 0 15,1 0 0-15,-6 4 0 0,-8 4 0 0,4 0 0 16,-4-4 0-16,4-4-12 0,0-4 3 0,1 8 0 16,-1 0 9-16,0 4 0 0,-4-8 0 0,-1 0-8 15,1 4 8-15,4 4 0 0,1 0 10 0,-1 0-10 16,5 0 8-16,4-4-8 0,0 4 0 0,1 4 9 0,4 0-9 15,-1-4 0-15,1-8 9 0,5 0-9 0,-1 0 0 16,5 4 0-16,0 0 0 0,0 0 0 16,0 0-47-16,0 0-13 0,0 0-4 0,0-4 0 15,0 0-102-15,0 4-21 0,0 0-4 0,0 0-589 16</inkml:trace>
  <inkml:trace contextRef="#ctx0" brushRef="#br0" timeOffset="1332">369 1190 172 0,'0'0'8'16,"0"0"1"-16,0 0-9 0,0 0 0 0,0 0 0 0,-5 12 0 15,5-12 104-15,5 16 18 0,-5 0 4 0,0-16 1 0,0 0-76 0,0 0-15 16,0 0-4-16,0 0 0 0,0 0-12 0,0 0-2 16,0 0-1-16,0 0 0 0,0 0 38 0,0 0 7 15,0 0 2-15,0 0 0 0,0 0 51 0,0 0 10 16,0 0 3-16,0 0 0 0,9 0-59 0,-9 0-11 16,0 0-2-16,14 0-1 0,-5-4 14 0,-9 4 3 15,4-4 1-15,1-4 0 0,0 0-58 0,-1 4-15 16,5-4 0-16,-4-4 0 0,-1 3 54 0,1 1 8 15,-1 0 2-15,1 0 0 0,4-8-52 0,-4 4-12 16,4-4 0-16,0 4 0 0,0-9 54 0,0 1 8 16,0 0 2-16,0 0 0 0,5-1-52 0,0 1-12 15,-1-8 0-15,1 4 0 0,-5-1 0 0,0 5 0 16,5 0 0-16,-1 0 0 0,1-9 0 0,-5 1 0 16,5 0 0-16,0-1 0 0,-1 5 0 0,1 0 0 15,-5 3 0-15,5 1 0 0,-5-4 0 0,4 4 0 0,-4-1 0 16,1 5 0-16,-6-4 0 0,5 4 0 0,0-4 0 0,0 11 0 15,-4 5 0-15,-5 4 0 0,5-8 0 0,-1 0 0 16,1-4 0-16,-5-4 0 0,4 8 0 0,1 0 0 16,-5 0 0-16,0 0 0 0,0 8 0 0,-5-4 0 15,-4-1 0-15,9 5 0 0,-9-4 0 0,0 4 0 16,-5 4 0-16,5-4 0 0,-9-4 0 0,4 4 0 16,-4-4 0-16,0 0 0 0,-5 4 0 0,5 0 0 15,-5 0 0-15,0 0 0 0,5 0 0 0,-5 4 0 16,1-4 0-16,-1 0 0 0,0 0 0 0,0 4 0 0,5-4 0 15,0 4 0-15,-5 1 0 0,9-5 0 0,-4 8 0 16,9-4 0-16,-5-8 0 0,5 4 0 0,5 4 0 0,-1-4 0 16,-4 0 0-16,9 0 0 15,-4-4 0-15,4 4 0 0,0 0 0 0,0 0 0 16,0 0-117-16,0 0-27 0,0 0-4 0</inkml:trace>
  <inkml:trace contextRef="#ctx0" brushRef="#br0" timeOffset="1990">1398 299 1497 0,'0'0'32'0,"0"0"8"0,0 0 0 0,0 0 4 0,0 0-36 0,0 0-8 0,0 0 0 0,0 0 0 16,0 0 97-16,0 0 18 0,0 0 3 0,-9 0 1 15,0 4-63-15,0 0-13 0,0-8-3 0,-1 4 0 16,-3 4-19-16,-1-4-4 0,0-8-1 0,-4 4 0 0,9 0-7 16,-5 0-1-16,-4 4-8 0,5-4 12 0,-1 4-1 0,-4 0-1 15,4 0 0-15,-4 0 0 0,4 4-10 0,1-4 0 16,-1 0 0-16,0 4 0 0,1-4 0 0,3 4 0 16,6-4 0-16,-1 0 0 0,1 0 9 0,4 0 0 15,0 0 0-15,0 0 0 0,0 0-9 0,0 0-12 16,0-8 2-16,0 8 1 0,0-4 49 0,0 4 9 15,4-12 3-15,5 4 0 0,-4 0-24 0,0 0-5 16,4-4-1-16,-5-1 0 0,5 1-22 0,0 4-12 16,-4-4 2-16,4 0 0 0,0 4 33 0,-4-4 6 15,-1 0 2-15,5-1 0 0,-9 13-22 0,5-8-9 16,0-8 8-16,-1 4-8 0,1-4 28 0,-5 4 1 16,4 4 0-16,-4-5 0 15,-4 5-48-15,-5-4-9 0,4 8-3 0,-9-4 0 0,5 0 50 0,-4 4 9 16,-6 0 3-16,6 4 0 0,-6 0-31 0,1 0 0 0,-5 0 0 15,5 4 0 1,-4 4-19-16,8 0-9 0,-4-8-3 0,9 4 0 0,-5 0 50 16,5-4 9-16,-5 4 3 0,10 0 0 0,-6 0-31 0,6 0 0 0,4-4 0 15,0 0 0-15,-9 4 0 0,9-4 0 0,0 0 0 0,0 0 0 16,0 0-9-16,0 0-8 0,0 0-2 0,0 0 0 16,4 8-21-1,-4-8-4-15,0 0 0 0,9 13-694 0,-9-13-138 0</inkml:trace>
  <inkml:trace contextRef="#ctx0" brushRef="#br0" timeOffset="3678">1908 1003 288 0,'0'0'12'0,"0"0"4"0,0 0-16 0,0 0 0 0,0 0 0 0,0 0 0 0,0 0 191 16,0 0 35-16,0 0 7 0,0 0 2 0,0 0-122 16,0 0-24-16,0 0-5 0,0 0 0 15,0 0-28-15,0 0-6 0,0 0-1 0,0 0 0 0,0 0-1 0,0 0-1 16,0 0 0-16,0 0 0 0,0 0-8 0,0 0-2 15,0 0 0-15,4-4 0 0,-4 4-1 0,5-4-1 16,-5 4 0-16,5-8 0 0,8 4-4 0,-4 0-1 16,5 0 0-16,0 0 0 0,-1 0-3 0,1 0-1 15,4 0 0-15,-4 0 0 0,-1 4-4 0,1 0-1 16,9 0 0-16,-5 0 0 0,-4 0-1 0,13-4 0 16,-4 0 0-16,4 4 0 0,0-4 1 0,1 0 0 15,-10 0 0-15,9 4 0 0,-4-4 25 0,4 0 5 16,5 4 1-16,-4-4 0 0,3 4-42 0,1-5-10 15,-4 1 0-15,-1-4 0 0,0 4 0 0,5 0 0 16,-5-4 0-16,1 4 0 0,4 4 0 0,0 0 0 0,-1-4 0 16,1 0 0-16,5 0 0 0,-5 0 0 0,-1 0 0 15,6 4 0-15,-10-4 0 0,5 4 0 0,0-4 0 16,4 4 0-16,-4 0 20 0,0-4 3 0,0 0 0 0,0 0 0 16,0 4-37-16,0-4-7 0,-1 0-2 0,1 4 0 15,5-5 23-15,-5 5 0 0,-1-4 0 0,1 0 0 16,5 4 0-16,-5 0 0 0,-1-4 0 0,6 0 0 15,-5 4 0-15,0-4 0 0,4 0 0 0,-4 4 0 16,4 0 18-16,1-4 8 0,-1 0 2 0,1 0 0 16,-6 4-28-16,1-4 0 0,0 0 0 0,5 0 0 15,-5 4-17-15,-1 0-9 0,1-4-2 16,-4 0 0-16,3 4 48 0,1-4 8 0,-4 4 3 0,-1-4 0 16,0 4-50-16,1-4-9 0,-6 0-3 0,6 4 0 0,-1-4 50 15,-4 4 9-15,0 0 3 0,-5 0 0 16,0 0-50-16,5 0-9 0,-5 0-3 0,5 0 0 15,-5 0 54-15,5-4 10 0,-5-1 3 0,-4 1 0 0,-1 0-36 0,1 0 0 16,-5 4 0-16,0-4-12 16,-4 0-15-16,-1 4-2 0,1 0-1 0,-1-4 0 0,-4 4 42 0,0 0 9 15,0 0 2-15,0 0 0 0,0 0-37 0,-9-4-7 16,0-4-2-16,-5 4 0 0,5 0 23 0,-4-4 0 16,-6 0 0-16,1-4 0 0,0 0 0 0,-5 3 0 15,5 1 0-15,-14-4 0 0,5 0 0 0,0 0 0 16,4 0 0-16,-5 0 0 0,6 4 0 0,-1-1 0 15,5 5 0-15,-1-4 0 0,6-4 11 0,-1 4 6 16,1 8 2-16,3-4 0 0,1-8-31 0,5 4-5 16,-1 0-2-16,1 0 0 0,4-1 19 0,0 5 0 0,0 4 0 0,4-8 0 15,5 8 15-15,0-8 6 0,1 4 2 16,3-4 0-16,1 4-37 0,-1 0-7 0,6 4-2 16,-1 4 0-16,5-4 23 0,-5 0 0 0,5 4 0 0,-5-4 0 15,-4 0 0-15,4 4 0 0,-5 0 0 0,1 0 0 16,4 4 47-16,-4-4 13 0,0 4 4 0,-1 5 0 15,1-1-52-15,-5 0-12 0,0 4 0 0,0 0 0 16,-4 5 0-16,-1-5 0 0,-4 4 0 0,0 0 0 16,-4 0-20-16,-1-3-6 0,-4 3-2 0,-5 4 0 15,5-4-6-15,0-3-2 16,-4 3 0-16,-1 0 0 0,0-4 36 0,1 0 0 0,-6 1 0 0,6-1 0 0,-1 0 0 16,-4 0 0-16,9 0 0 0,-5-8 0 0,5 1 0 15,0-5 0-15,4 4 0 0,5-8 0 0,0 12 0 0,0-12 0 16,0 0 0-16,0 0 0 0,0 0 0 0,0 0 0 15,0 0 0-15,0 0 0 0,0 0 0 0,0 0 0 16,0 0 0-16,0 0 0 16,0 0-263-16,0 0-45 0,0 0-10 0,0 0-2 0</inkml:trace>
  <inkml:trace contextRef="#ctx0" brushRef="#br0" timeOffset="4533">5345 162 1036 0,'0'0'23'0,"0"0"5"0,0 0 0 0,0 0 1 0,0 0-29 0,0 0 0 0,0 0 0 0,0 0 0 16,0 0 57-16,0 0 6 0,0 0 1 0,0 0 0 15,0 0 0-15,0 0 0 0,0 0 0 0,0 0 0 0,0 0 0 16,0 0 0-16,0 0 0 0,0 0 0 0,0 0 0 0,0 0 0 15,0 0 0-15,0 0 0 0,0 12 0 0,0-12 0 16,0 0 0-16,0 0 0 0,5 8 0 0,-5 4 0 16,4 0 0-16,-4 8 0 0,0 1 0 0,0 3 0 15,0 4 0-15,0 9 0 0,0 3 0 0,0 5 0 16,0-1 0-16,0-3 0 0,-4-9-52 0,4 4-12 16,-5-3 0-16,5 3 0 0,-4-3 0 0,-1-1 0 15,1-4 0-15,4 5 0 0,0-5 0 0,0-4 0 16,0 1 0-16,0-5 0 0,-5 4 0 0,5-4 0 15,0 5 0-15,0-9 0 16,-5-4-202-16,5-4-43 0,0-8-9 0,0 0-2 0</inkml:trace>
  <inkml:trace contextRef="#ctx0" brushRef="#br0" timeOffset="4884">5496 230 806 0,'0'0'17'0,"0"0"4"16,0 0 1-16,0 0 2 0,0 0-24 0,0 0 0 0,0 0 0 0,0 0 0 15,0 0 107-15,0 0 17 0,0 0 3 0,0 0 1 0,0 0-52 16,0 0-9-16,0 0-3 0,0 0 0 0,0 0 52 0,0 0 9 15,0 17 3-15,0-17 0 0,0 0-72 0,0 0-13 16,4 8-3-16,-4 4-1 0,5 4 40 0,-1 0 8 16,-4 5 1-16,5 3 1 0,-1 0-71 0,-4 8-18 15,5 1 0-15,-5 3 0 0,0-3 54 0,0 3 7 16,0-4 2-16,0 5 0 0,0 3-50 0,0-3-13 16,0-9 0-16,0 4 0 0,0 1 0 0,-5-1 0 15,5-8 0-15,0 1 0 16,-4-1-48-16,-1-4-12 0,5-4-3 0,-4 1-683 15,-1-5-137-15</inkml:trace>
  <inkml:trace contextRef="#ctx0" brushRef="#br0" timeOffset="5538">5195 162 900 0,'0'0'40'0,"0"0"8"0,0 0-39 0,0 0-9 0,9-4 0 0,0-4 0 16,-4-1 78-16,4 5 14 0,0-4 2 0,0 4 1 0,5 4-4 15,-1-4-1-15,1-4 0 0,4 4 0 0,0 0-36 0,1 0-7 16,3-4-2-16,1 0 0 0,0 0 15 0,4 4 4 16,1 0 0-16,8 4 0 0,-4-4 0 0,4 4 0 15,1 0 0-15,4 0 0 0,0 4-18 0,-5-4-3 16,-9 4-1-16,5 0 0 0,0 0-6 0,-4 0-2 16,-1 0 0-16,-4 4 0 0,-5-4-16 0,0 4-3 15,-4 0-1-15,-5 0 0 0,-5-4-6 0,1 8 0 16,-10 1-8-16,1 3 12 0,-5-4-12 0,-10 4 0 15,1 4 0-15,-5 1 0 0,-4 3 0 0,0 0-8 16,-5 0 8-16,0 1-10 16,0-5-14-16,-4 0-2 0,4-8-1 0,5 5 0 0,-1-1 27 0,6 0 0 15,3-8 0-15,1 0 0 0,4-4 46 0,5 4 14 16,9-8 4-16,0 0 0 0,0 0-52 0,-4 8-12 16,-1 4 0-16,5 1 0 0,0-13 0 0,5 8 0 0,4 4 0 15,0-4 0-15,5-4 0 0,-1 4 0 0,1 0 0 16,9 4 0-16,-5 4 0 0,5 1 0 0,4-1 0 0,-4 4 0 15,4-8 54-15,0 4 8 0,-4 5 2 0,5-1 0 16,-1 0-52-16,0 0-12 0,-4 1 0 0,4 3 0 16,-4 0 0-16,0 0 0 0,-5 1 0 0,0-1 0 15,5 4 40-15,-5-3 4 0,0-5 2 0,5 0 0 16,-5 0-33-16,1 1-13 0,-1-5 11 0,5 4-11 16,-1-8 16-16,-3 4-2 0,8 0-1 0,-4-3 0 0,-1-5-13 15,1-4 0-15,0 0 0 0,0 4 0 16,-5 0 0-16,0-4 0 0,0 4 0 0,-4-8 0 15,0 0-48-15,-5 0-13 0,0 0-3 0,0 0 0 16,-9 0-51-16,4 4-10 0,6-4-3 0,-10 0 0 0</inkml:trace>
</inkml:ink>
</file>

<file path=ppt/ink/ink5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06:56.097"/>
    </inkml:context>
    <inkml:brush xml:id="br0">
      <inkml:brushProperty name="width" value="0.05" units="cm"/>
      <inkml:brushProperty name="height" value="0.05" units="cm"/>
      <inkml:brushProperty name="fitToCurve" value="1"/>
    </inkml:brush>
  </inkml:definitions>
  <inkml:trace contextRef="#ctx0" brushRef="#br0">400 255 172 0,'0'0'8'0,"0"0"1"0,-4 8-9 0,4 4 0 15,-5-4 0-15,5 4 0 0,0 0 217 0,-4 0 42 16,4-3 8-16,0-1 1 0,-5 4-135 0,5 4-27 0,-4 4-6 16,4 0 0-16,0-3-29 0,0-5-6 15,0 4-1-15,0 0 0 0,0-4-7 0,4 4-1 0,-4-3-1 0,0-1 0 16,0-12-23-16,0 0-5 0,5 16-1 0,-5-16 0 16,0 0-13-16,0 0-2 0,0 8-1 0,0-8 0 15,0 0-10-15,0 0 0 0,0 0 0 0,0 0 0 16,0 0-11-16,0 0 11 0,0 0-8 0,0 0 8 15,0 0 0-15,0 0-8 0,0 0 8 0,0 0 0 16,0 0 0-16,0 0 0 0,-9-4 0 0,9 0 0 16,-5 0 0-16,5-4-10 0,-4 4 10 0,-1-4 0 15,5 0-19-15,0-1 3 0,0 1 1 0,0 0 0 16,5 4 15-16,-5-4 12 0,0-4-3 0,0 0 0 16,4 0-9-16,-4-4 0 0,5 3 0 0,-1 1 0 0,1 0 0 0,-5 0 0 15,4 0 0-15,1-4 0 16,-1 4 0-16,1-1 0 0,0 1 0 0,4-4 8 0,-5 4-8 15,1 0 8-15,-1 4-8 0,1-4 8 0,-1 3-8 0,6-3 0 16,-6 4 0-16,5 4 0 0,-9 4 0 0,0 0 0 16,9-8 9-16,-9 8-9 0,9-4 8 0,-9 4-8 15,10 0 8-15,-10 0-8 0,0 0 8 0,9-4-8 16,0 4 8-16,-9 0-8 0,9 4 16 0,0 0-2 16,0 4 0-16,0 0 0 0,-9-8 4 0,5 8 1 15,4 0 0-15,-5 1 0 0,5-1-2 0,-4 0 0 16,0 0 0-16,-1 8 0 0,1-4 7 0,-1 0 0 15,-4 4 1-15,0 1 0 0,0-5 2 0,5 4 0 16,-5 0 0-16,-5 0 0 0,5 1-27 0,-4 3 0 16,4-4 0-16,-5 0 0 0,1 0 13 0,-1-4-2 15,0 1-1-15,5-1 0 0,0-4-10 0,-4 4 0 16,4-4 0-16,0-8 0 0,0 0-14 0,0 0 5 0,0 0 1 16,4 12 0-1,-4-4-144-15,0-8-28 0,0 0-5 0</inkml:trace>
  <inkml:trace contextRef="#ctx0" brushRef="#br0" timeOffset="287">860 408 691 0,'0'0'61'0,"0"9"-49"16,0 3-12-16,0 4 0 0,0-8 246 0,0 8 46 15,0 4 10-15,0-3 2 0,0-1-164 0,0-4-33 16,0 4-7-16,-4-4 0 0,-1 4-70 0,1 1-14 16,4-5-2-16,-5 4-1 0,1-8-13 0,-1 4 0 15,0-4 0-15,5 4 0 0,0-12 0 0,-4 9 0 16,4-9 0-16,0 0 0 0,0 0 14 0,0 8 0 15,0-8 0-15,0 0-671 16,-5 12-135-16</inkml:trace>
  <inkml:trace contextRef="#ctx0" brushRef="#br0" timeOffset="1154">1188 538 946 0,'0'0'42'0,"0"0"9"0,0 0-41 16,0 0-10-16,0 12 0 0,0-12 0 0,0 8 63 0,0-8 10 16,0 0 3-16,0 16 0 0,0-7-29 0,0-9-6 15,0 0-1-15,0 0 0 16,0 0-53-16,0 0-11 0,0 0-3 0,0 0 0 0,0 0 66 0,0 0 13 16,-4 0 2-16,4 0 1 0,-10-5-37 0,10 5-7 15,0 0-2-15,-4-8 0 0,4 8-9 0,0-8 0 16,-5-4 0-16,5 0 0 0,0 4 0 0,0 8 0 15,0 0 0-15,5-16 0 0,-5-5 0 0,0 1 0 16,4 12 0-16,1-4 0 0,0-8 25 0,-1 0 3 16,-4 3 1-16,5 5 0 15,-1 0-46-15,1 4-10 0,-1-4-1 0,1 0-1 0,-1 4 54 16,-4 0 11-16,10 3 3 0,-6 1 0 0,-4-8-31 0,5 4-8 16,-5 8 0-16,9-4 0 0,-5 0 0 15,1 0 0-15,-1-4 0 0,-4 8 0 0,5-4 0 0,-5 4 11 16,5-4-11-16,-5 4 12 0,0 0-12 0,0 0 0 0,9 4 0 15,-9-4 8-15,9 4 8 0,0 4 0 0,0-4 1 16,-9-4 0-16,5 8 38 0,4 4 7 0,-5 5 2 0,1-5 0 16,-5-4 0-16,9 0 0 0,-9 4 0 0,4 0 0 15,-4 4-52-15,5-4-12 0,-5-3 0 0,4 7 0 16,-4-4 0-16,0 0 0 0,0-4 0 0,0 0 0 16,0-8 0-16,0 0 0 0,0 0 0 0,0 0 0 15,0 0 0-15,0 8 0 0,0-8 0 0,0 0 0 16,0 0 0-16,0 0 0 0,0 0 0 0,0 0 0 15,0 0 0-15,0 0 0 0,0 0 0 0,0 0 0 0,0 0 0 16,0 0 0-16,5-8 0 0,-5 8 0 0,5-8 0 0,4-4 0 16,-5 0 0-16,1 4 0 0,-5 8 0 15,4-12 0-15,1-1 0 0,-1 1 0 0,-4 12 0 16,5-8 0-16,0 4 0 0,4-4 0 0,-5 0 0 0,5-4 0 16,-4 4 0-16,4 4 0 0,-4 0 0 0,4-4 0 15,-5-1-9-15,5 5 9 0,0-4 0 0,1 0 0 16,-1 4 0-16,0 0 0 0,0-4 0 0,0 8 0 15,5-4 0-15,-5 4 0 0,-9 0 8 0,0 0-8 16,13-4 0-16,-13 4 0 0,0 0 9 0,0 0-1 16,0 0-8-16,0 0 12 0,5 16 16 0,-1 0 4 15,-4-4 0-15,5 5 0 0,0 3-6 0,-5 0-1 16,4 4 0-16,-4 1 0 0,5-5 11 0,-1 4 3 16,-4 0 0-16,5-3 0 0,-5-1-39 0,0 0 0 0,0-8 0 15,0 5 0-15,0-5 25 0,0-4 1 0,0 4 0 16,0-12 0-1,0 0-100-15,0 0-20 0,0 0-4 0,0 0-627 0,-5 8-126 0</inkml:trace>
  <inkml:trace contextRef="#ctx0" brushRef="#br0" timeOffset="2098">86 789 1036 0,'0'0'46'0,"0"0"10"0,0 0-45 0,0 0-11 0,0 0 0 16,0 0 0-16,0 0 104 0,0 0 20 0,0 0 3 0,0 0 1 15,0 0-52-15,0 0-9 0,0 0-3 0,0 0 0 16,-4 4-51-16,4-4-13 0,0 0 0 0,0 0 0 16,0 0 54-16,-9-4 8 0,0-4 2 0,-1-4 0 15,1 4-52-15,0-5-12 0,9-3 0 0,-4 4 0 16,-1 0 0-16,1-4 0 0,4-4 0 0,-5-5 0 16,1 1 0-16,-1-4 0 0,0-1 0 0,5 1 0 15,-4 4 0-15,4-5 0 0,0 1 0 0,0 4 0 16,0-1 24-16,0 5 1 0,4 0 1 0,-4-4 0 15,5 4-15-15,4-5-3 0,-4 5-8 0,4 0 12 0,-5 0-12 16,5-1 11-16,-4 5-11 0,4 0 10 0,-4 4-10 0,4 0 0 16,-5-1 0-16,5 1 0 15,-4 4-46-15,4 0-2 0,-4 0 0 0,4 0 0 16,-5 0-124-16,5 0-24 0,0 4-6 0</inkml:trace>
  <inkml:trace contextRef="#ctx0" brushRef="#br0" timeOffset="2750">1744 773 806 0,'0'0'36'0,"0"0"7"0,0 0-35 0,9 8-8 15,0-4 0-15,-9-4 0 0,0 0 112 0,9 4 21 16,0-4 4-16,0 0 1 0,-9 0-41 0,14 0-8 15,-14 0-1-15,9 4-1 0,0-4-19 0,-9 0-3 16,9 0-1-16,-9 0 0 0,9 4-12 0,-9-4-4 16,9 0 0-16,-9 0 0 0,0 0-10 0,5 0-2 15,4-4-1-15,0-4 0 0,-9 8-13 0,5-4-2 16,-1-4-1-16,5 0 0 0,-4-5-4 0,-1 5-1 16,5 0 0-16,1-4 0 0,-6 0-3 0,5-8-1 15,0 4 0-15,-4-5 0 0,-1 1-10 0,6 0 0 16,-10-4 9-16,4-5-9 15,-4 1-23-15,0 0-9 0,0-1-1 0,-4 1-1 0,-1-8 54 0,-4 7 12 0,4 1 1 16,-8-9 1-16,-1 5-26 0,0 0-8 0,1-1 0 16,-1 5 0-16,-4 4 0 0,4-1 0 0,-4 5 8 15,4 0-8-15,-4 0 0 0,4 4 8 0,-4 3-8 16,5 1 0-16,-1 4-17 16,0 4-11-16,5-4-1 0,-5 8-1 0,1-4-39 0,8 4-8 15,-4 0-2-15,5 4-533 0,-5-4-106 0</inkml:trace>
  <inkml:trace contextRef="#ctx0" brushRef="#br0" timeOffset="3422">2481 186 1267 0,'0'0'56'0,"0"0"12"0,0 0-55 0,0 0-13 16,0 0 0-16,0 0 0 16,0 0 105-16,0 0 19 0,0 0 3 0,0 12 1 0,0 4-52 0,0-4-9 15,0 1-3-15,0 3 0 0,0 0 0 0,0 0 0 16,0 0 0-16,5 9 0 0,-5-5 0 0,0 0 0 16,0 4 0-16,0 1 0 0,0-5-51 0,4 4-13 15,-4-4 0-15,0-3 0 0,0-1 0 0,0-4 0 16,0 0 0-16,0 0 0 0,0 0 0 0,0-4 0 0,0-8 0 15,0 0 0 1,0 0-151-16,0 0-33 0,0 0-6 0,0 0-2 0</inkml:trace>
  <inkml:trace contextRef="#ctx0" brushRef="#br0" timeOffset="4584">2513 417 1267 0,'0'0'28'0,"0"0"5"0,0 0 2 0,0 0 1 0,0 0-36 0,0 0 0 0,14-4 0 0,-14 4 0 0,0 0 0 0,9 4 0 15,4-4 0-15,1 0 0 0,-5-4 58 0,5-1 5 16,-5 1 1-16,5 4 0 0,-1 0-52 0,5-4-12 15,-4 0 0-15,4 0 0 0,5 4 54 0,-5-4 8 16,5 4 2-16,0 0 0 0,0 0 0 0,4 4 0 16,-4 0 0-16,4-4 0 0,-4-4-49 0,-5 4-15 15,0-4 8-15,-4 4-8 0,4-4 20 0,5 4 1 16,0 0 0-16,-1 0 0 0,1 0-7 0,-5 0-2 16,5 4 0-16,-5-4 0 0,1 0-2 0,-1 0-1 15,0 0 0-15,0 0 0 0,0 4-9 0,1-4 12 16,-1 0-12-16,-5 0 12 0,6-4-4 0,-1 4 0 15,0 4 0-15,-4-4 0 0,9-4 2 0,-5 0 0 16,-5 0 0-16,10 4 0 0,-5-4 5 0,1 4 1 0,-1 0 0 16,0 0 0-16,0 0 4 0,0 0 0 0,5 0 1 15,0 0 0-15,-5-4 1 0,5 8 0 0,-5 0 0 16,0-4 0-16,1 4-22 0,-1-4 0 0,0 0 0 0,5 4 0 16,-5 0 0-16,5 0 0 0,-5-4 0 0,5 4 0 15,-1-4 0-15,-3 4 0 0,-1-4 0 0,0 4 0 16,0-8 16-16,1 8 0 0,-1 1-1 0,0-1 0 15,0 4-24-15,-4-8-5 0,4 0-1 0,0 4 0 16,-4 0 37-16,4-4 7 0,0 4 2 0,1-4 0 0,-1-4-22 16,4 0-9-16,1 0 8 0,-5 4-8 15,5 0 28-15,-5 0 1 0,5 0 0 0,-5 0 0 0,5 0-29 16,-5 0 0-16,1 0 0 0,-1 4 0 0,0 0 0 16,0-4 0-16,-4-4 0 0,0 0 0 0,4 4 0 15,-5 0 0-15,6 0 0 0,-6 0 0 0,1 0-12 16,4 0-9-16,-4-4-2 0,-1 4 0 0,1 4 37 0,0-4 7 15,-1 4 2-15,1 0 0 0,4 0-23 0,-9 0 0 16,5-4 0-16,0 0 0 0,-1 4 0 0,1-4 0 16,-5-4 0-16,5 4 0 0,-1 0 0 0,1 0 0 15,0-4 0-15,-1 4 0 0,1 0-9 0,0-4-7 16,-1 4 0-16,1-4-1 0,0 8 27 0,-5-4 6 16,5 0 0-16,-1 0 1 0,-4 8-17 0,5-8 0 15,-5 0 0-15,5 4 0 0,-5-4 0 0,0 4-17 16,0 0 3-16,5-4 1 0,-10-4 13 0,5 0 0 15,-9 4 0-15,5 4 0 0,4-4 0 0,-4-4 0 16,-1 4 0-16,5-4 0 0,-4 4 0 0,4-4 0 0,-9 4 0 0,9-4 0 16,-4 4 0-16,-5 0 0 0,0 0 0 0,9 0 0 15,-5 0 0-15,-4 0 0 0,0 0 0 0,0 0 0 16,0 0 0-16,0 0 0 0,0-12 0 0,-4-5 0 16,4 9 0-16,-9 0 0 0,4-4 0 0,-9 4 0 15,5 0 8-15,-4 4 4 0,-1-4 0 0,0 0 1 16,1 0-13-16,-6 0 0 0,6-1 0 0,-1-3 0 15,0 4 0-15,1-4 0 0,-1 4 0 0,5 0 0 16,0-4 0-16,0 0 0 0,0 3 0 0,4 5 0 16,1-4 0-16,-1 0 0 0,0 4 0 0,5 4 0 15,0-4 0-15,0 4 0 0,0 0 0 0,0 0 0 0,0 0 0 16,5-12 0-16,-5 12 0 0,9-4 0 0,-9 4 0 16,14 0 0-16,-5 4 0 0,5 0 0 0,-1 0 0 15,-4 0 0-15,5-4 0 0,4 4 0 0,-4 4 0 0,4 0 0 16,0 5 0-16,-4-1 0 0,4 0 0 0,-4 0 0 15,-1 4 0-15,1-4 0 0,-5 0 18 0,0 1 1 16,0 7 0-16,-4 0 0 0,4 0-19 16,-4-4 0-16,-1 5 0 0,1-5 0 0,-5 0 0 0,0 0 0 15,0 4 0-15,-5 1 0 0,1-5 0 0,-5 0 0 16,4 0 0-16,-9 5 0 0,1-5 0 0,-1 0 0 16,0 4 0-16,1-4 0 0,-1-4 0 0,0 5 0 15,1-5 0-15,-1 0 0 0,0 0 0 0,5 0 0 16,0-8 0-16,0 4 0 0,5 0 0 0,-1-4 0 15,0 1 0-15,5-5 0 0,0 0 0 0,0 0 0 16,0 0 0-16,0 0 0 0,0 0 0 0,0 0 0 16,0 0 0-16,0 0 0 15,0 0-28-15,0 0-10 0,0 0-2 0,-9 0-741 0,5 0-149 16</inkml:trace>
  <inkml:trace contextRef="#ctx0" brushRef="#br0" timeOffset="5539">6000 773 1209 0,'0'0'53'0,"0"0"12"0,0 0-52 0,0 0-13 0,0 0 0 0,0 0 0 15,5 4 95-15,-5-4 16 0,0 0 3 0,0 0 1 16,9-8-18-16,-9 0-3 0,0-1-1 0,0-3 0 16,0-4-37-16,0-4-7 0,0 0-1 0,0 3-1 15,0-7-27-15,-4 4-4 0,8 0-2 0,-8-5 0 16,4 5-14-16,0-4 8 0,0 4-8 0,0-1 0 16,0-3 0-16,0 0 0 0,0 4 0 0,-5-1 0 0,5 9 13 0,-5 0-3 15,5 0-1-15,-4 0 0 16,-1 0-39-16,1 4-8 0,-1-4-2 0,-4 7 0 15,5-3-218-15,-6 4-44 0,-3-4-9 16,13 8-1-16</inkml:trace>
  <inkml:trace contextRef="#ctx0" brushRef="#br0" timeOffset="5846">5595 315 230 0,'-4'-4'20'0,"8"8"-20"15,5 0 0-15,-4 1 0 0,-10-5 235 0,1 0 42 16,-1 0 9-16,5 4 2 0,-4 0-180 0,4 0-35 16,4 0-7-16,-4-4-2 0,0 0 7 0,0 0 1 0,9-4 0 15,5 4 0-15,0-4-12 16,-1 0-1-16,1 0-1 0,0-5 0 0,-5 9-2 0,0-4-1 16,9 0 0-16,5 0 0 0,4 4-23 0,0-4-5 0,-4 0-1 0,0-4 0 15,0 4-36-15,4-4-7 0,5 8-2 0,-5-4 0 16,5 0 45-16,0 0 9 0,0 8 1 0,0-4 1 15,0 0-28-15,0 0-9 0,-1 0 0 0,-3 0 0 16,-1-4 8-16,0 4-8 0,-4 0 0 0,4 0 0 16,-4 8 0-16,-9-8-11 0,-1-4 2 0,-3 0 0 15,3 0-51-15,-13 4-11 16,0 0-1-16,0 0-1 0,0 0-139 0,0 0-28 0,0 0-6 16</inkml:trace>
  <inkml:trace contextRef="#ctx0" brushRef="#br0" timeOffset="6182">5600 684 230 0,'0'0'10'0,"0"0"2"15,0 0-12-15,-5 8 0 0,5-8 0 0,0 0 0 0,0 0 276 0,0 12 53 16,0-12 11-16,5 8 1 0,-5-8-178 0,9 12-36 16,0-8-7-16,0 0-2 0,-9-4-23 0,14 4-5 15,4 0-1-15,5 0 0 0,0 0-9 0,-1-4-1 0,-3 0-1 0,-6 0 0 16,5 0-26 0,5 0-6-16,9 0-1 0,-5 0 0 0,1 4-7 0,-1-4-2 0,5 5 0 0,9 3 0 15,0-8-23-15,-5 8-5 0,1-4 0 0,-5 4-8 16,-1-4 24-16,-3 4-3 0,-1-4 0 0,0 4 0 15,-4-4-42 1,0 4-9-16,-9-8-2 0,4 8 0 0,-5-4-125 16,-4-4-26-16,1 4-5 0,-1-4-852 0</inkml:trace>
  <inkml:trace contextRef="#ctx0" brushRef="#br0" timeOffset="6572">6834 870 633 0,'0'0'56'0,"0"0"-44"15,0 0-12-15,0 0 0 0,-5 4 194 0,-4-4 37 16,0 0 7-16,-5 0 2 0,5-4-90 0,-5 4-18 15,1-4-3-15,4 0-1 0,-5-8-102 0,0-1-26 16,1 1 0-16,4 0 0 0,-5-8 0 0,0 0 0 16,1-1 0-16,-1 1 0 0,5 0 0 0,-5-8 0 15,5 7 0-15,5-7 0 0,-6 4 27 0,6 0 0 16,-1-1 0-16,1 1 0 0,4-4-27 0,0-1 0 16,0 1 0-16,0 4 0 15,0-1-16-15,4 1-9 0,1-4-2 0,-1 0 0 0,1-1 27 0,0 9 0 0,4-4 0 16,0-1 0-16,0 5 0 0,-5 0 0 0,10 4 0 0,-5 0 0 15,0 3 46-15,0 1 14 0,-4 0 4 0,4 4 0 16,-9 8-103-16,0 0-20 0,9-4-4 16,-9 4-1-16,9 0-102 0,-9 0-21 0,0 0-4 15,23 8-1-15</inkml:trace>
  <inkml:trace contextRef="#ctx0" brushRef="#br0" timeOffset="7038">6947 550 1378 0,'0'0'61'0,"5"12"13"0,-5 4-59 0,5-3-15 16,-1-1 0-16,1 4 0 0,-5 0 132 0,0-4 23 15,0 0 5-15,0 1 0 0,0 3-128 0,0-4-32 16,0 0 0-16,0-4 0 0,-5 0 58 0,5-8 5 15,0 0 1-15,0 0 0 0,0 0-52 0,0 4-12 16,0-4 0-16,0 0 0 0,0 0 0 0,-9 8 0 16,9-8 0-16,0 0 0 0,0 0 0 0,0 0 0 15,0 0 0-15,0-8 0 0,-5 0 0 0,1-4 0 16,4 4 0-16,0-4 0 0,0 0 0 0,0-1 0 0,4 1 0 0,-4 4 0 16,5-4 0-16,-5 0 0 0,5 0 0 0,-1 4 0 15,5-4 0-15,-4 4 0 0,-1-5 0 16,5 5 0-16,1 0 0 0,-1 4 0 0,4-4 0 0,-4 0 0 15,1 4 0-15,3 0 0 0,-4 0 0 0,5 4 0 16,0-4 0-16,-1 4 0 0,1 4 0 0,0-4 0 16,-14 0 0-16,0 0 0 0,9 8 0 0,0 4 0 15,0-4 54-15,-9-8 8 0,4 12 2 0,6 0 0 16,-6 5-52-16,1-1-12 0,-5 0 0 0,0 4 0 16,4 0 0-16,-8 1 0 0,4-1 0 0,0 0 0 15,0 0 0-15,0-3 0 0,0-5 0 0,0 4 0 16,4 0 0-16,-4 0 0 0,5-4 0 0,-1-3 0 15,1 3-151-15,-5-12-33 0,0 0-6 0,9 0-2 0</inkml:trace>
  <inkml:trace contextRef="#ctx0" brushRef="#br0" timeOffset="7257">7507 728 1465 0,'0'0'32'0,"0"12"6"0,-4 0 2 0,4 1 2 0,0-1-34 0,-5 4-8 15,1 0 0-15,-1 0 0 0,1 1 60 0,-1 3 11 16,-4-4 1-16,0 0 1 0,4 4-58 0,-4-3-15 16,5-5 0-16,-1 4 0 0,1-4 0 0,-1 0 0 0,1 0 0 15,4 0 0 1,0-12-48-16,0 0-13 0,0 0-3 0</inkml:trace>
  <inkml:trace contextRef="#ctx0" brushRef="#br0" timeOffset="7988">7840 769 1728 0,'0'0'38'0,"0"0"8"0,0 0 2 0,0 0 0 0,4 8-39 15,-4-8-9-15,-9 8 0 0,9-8 0 0,0 0 105 0,0 0 19 16,0 8 4-16,0-8 1 0,0 0-95 0,0 0-19 15,0 0-4-15,0 0-1 0,-9 0-10 0,9 0 0 16,0 0 0-16,0 0 0 0,-4-8 0 0,-1-4 0 16,0 0 0-16,5-1-11 0,0 1 11 0,0 0 0 15,0-4 0-15,5 4 0 0,-5-4 0 0,5 3 8 16,-1-3-8-16,1 4 0 0,8 8 0 0,-8-8 0 16,-5 4 0-16,4-4 0 15,6 4-44-15,-6-4-12 0,5 3-4 0,0-3 0 0,0 4 50 0,1 0 10 16,-1 0 0-16,0 0 0 0,0 4 0 0,0 0 8 0,-4-4-8 15,-5 8 0-15,13 0 14 0,-13 0-3 0,0 0-1 16,18 0 0-16,14 8-10 0,-18 0 0 0,-14-8 0 0,0 0 0 16,0 0 12-16,0 12-4 0,0 4 0 15,0 0 0-15,0-3 12 0,0 3 1 0,0-4 1 0,0 4 0 16,0-4 6-16,4 4 2 0,-4-3 0 0,0 3 0 16,5-4-46-16,-5 0-8 15,0-12-3-15,0 8 0 0,0-8 42 0,0 8 8 0,0 0 1 0,0-8 1 16,0 0-40-16,0 0-8 0,0 0-1 0,0 0-1 15,0 0 41-15,0 0 9 0,0 0 2 0,0 0 0 0,9-8-27 16,-4 0-12-16,4 0 0 0,-5-4 1 0,1 4 11 16,-1-4 0-16,-4 4 0 0,10-5 8 0,3 5-8 0,-8 0 0 15,-5-4-11-15,0 4 11 0,0 0 0 0,4 0 0 16,1 0 0-16,-1 0 10 0,-4 0-10 0,5-1 0 16,4 1-10-16,-4 4 10 0,-1-4 0 0,1 4 0 15,4-4 0-15,0 8 10 0,-4-4-10 0,4 4 12 16,0 0-12-16,0 4 12 0,-9-4-12 0,9 4 12 15,0 4-12-15,0-4 12 0,-4 4-12 0,-1 4 0 16,5-3 0-16,-4 3 8 0,-5-4 8 0,9 4 2 16,-4 0 0-16,-1 0 0 0,5 0-6 0,-4 0-2 15,-5 1 0-15,9-1 0 0,-9 0-10 0,4 0 0 16,-4 0 0-16,5 0 0 16,-5 0-49-16,5 1-9 0,-1-1-2 0,1 0-616 15,4 0-124-15</inkml:trace>
  <inkml:trace contextRef="#ctx0" brushRef="#br0" timeOffset="8284">8541 902 1321 0,'0'0'28'0,"0"0"7"0,14 0 1 0,-5-8 2 0,4 4-30 0,1-4-8 0,0 0 0 0,-1 0 0 15,6 0 72-15,-6 0 12 0,-4-9 4 0,0 5 0 0,5-4-51 16,-9-4-9-16,-1 0-3 0,1-1 0 0,-1-3-25 16,-4-4-9-16,-4-1 0 0,-1 1 0 0,-4-4 9 15,0-1 12-15,0-3-2 0,-5-5-1 0,-4 5-9 0,0 0 0 16,4-1 0-16,-4-3 0 0,-5 3 0 0,0 5 0 16,1-4 0-16,3 3 0 0,-3 1 0 0,-1 3 0 15,0 5 0-15,5 0 0 0,4 4 0 0,1 3 0 16,-6 1 0-16,6 4 0 15,4 0-100-15,-5 4-23 0,-9-4-4 0,23 12-1 0</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4:59:45.923"/>
    </inkml:context>
    <inkml:brush xml:id="br0">
      <inkml:brushProperty name="width" value="0.05" units="cm"/>
      <inkml:brushProperty name="height" value="0.05" units="cm"/>
      <inkml:brushProperty name="fitToCurve" value="1"/>
    </inkml:brush>
  </inkml:definitions>
  <inkml:trace contextRef="#ctx0" brushRef="#br0">743 0 1173 0,'0'0'25'0,"0"0"6"0,0 0 1 0,0 0 2 0,0 0-34 0,0 0 0 0,0 0 0 0,0 0 0 16,0 0 99-16,0 0 13 0,0 0 2 0,0 0 1 16,0 0-31-16,0 0-5 0,0 0-2 0,0 0 0 15,0 0 3-15,0 0 1 0,0 0 0 0,0 8 0 16,0 4-7-16,0-4-2 0,5 0 0 0,-5 4 0 0,4 0-24 16,-4 5-4-16,5-1-2 0,-1 8 0 0,6-4 3 15,-6 9 1-15,5-5 0 0,0 8 0 0,0 1-17 16,1-1-3-16,-1 0-1 0,4 5 0 0,-4-5-7 0,5 5-2 15,0-9 0-15,-1 0 0 0,1-3-16 0,-5-5 0 16,5-4 0-16,-5-8 0 0,-9-8 0 0,14 0 8 16,-5 0-8-16,4 0 0 0,-13 0 0 0,9-4 0 15,1 0 0-15,-1-4 0 0,0-4 0 0,0 0 0 16,5-1 0-16,-1-7 0 0,-4-4 0 0,5-4 0 16,0 3 0-16,-5-7 0 0,4 4 0 0,-4-5-11 15,5 5 11-15,-5 0-10 0,-4 7 10 0,4 1 0 16,0 4 0-16,-4 8 0 0,-1 0 0 15,-4 0-8-15,5 0 8 0,-1 4-8 0,-4 4 8 0,0 0-8 0,0 0 8 0,0 0-8 16,0 0 16-16,0 0 4 0,9 0 1 0,-4 4 0 16,9 4-13-16,-5 0 0 0,0 8 0 0,4 4 0 15,-3 0 0-15,3 1-10 0,1 3 2 0,-1-4 0 16,-3 0 8-16,-1-3 0 0,0-1 0 0,4 4 0 16,1 0 9-16,-5-4-9 0,5 1 12 0,0-5-12 15,-1 4 0-15,1 0 0 0,0-4 0 0,4 4 0 16,0-3 0-16,0-1 0 0,-4-4 0 0,4 0 0 0,-4 4 0 15,-1-8 0-15,6-4 0 0,-6-4 0 0,1 4 22 16,0 0-2-16,-1-8-1 0,1 0 0 0,0 0-31 16,-1-4-5-16,-4-5-2 0,5 1 0 0,0 0 19 0,-1-4 0 15,-4 0 0-15,0-5 0 0,-4 1 0 0,4 0 0 16,-4-1 0-16,-1-3 0 0,1 0 0 0,-1 8 0 16,-4 3 0-16,5 1 0 0,-5-4 0 0,4 0 0 15,-4 4 0-15,0 3 0 0,0-3 48 0,-4 0 12 16,4 0 4-16,0 4 0 31,0 4-103-31,0 8-20 0,0 0-4 0,0 0-1 0,0 0 52 0,0 0 12 16,0 0 0-16,0 0 0 15,0 0-173-15,0 0-32 0,0 0-7 0,0 0-855 0</inkml:trace>
  <inkml:trace contextRef="#ctx0" brushRef="#br0" timeOffset="1773">329 4160 460 0,'0'0'20'16,"0"0"5"-16,0 0-25 0,0 0 0 0,5 8 0 0,-5-8 0 0,-14 4 196 15,14-4 35-15,0 0 6 0,0 0 2 0,0 0-101 0,0 0-20 16,0 0-4-16,-9-4-1 0,4-4-41 0,5 0-9 31,9 0-2-31,0 0 0 0,-9-4-1 0,-4 3 0 0,-10-3 0 0,5 4 0 0,5-4-8 0,4 0-3 16,-5 0 0-16,0 0 0 0,10-1-21 0,-14 1-5 15,-14-8-1-15,5 0 0 0,9 4-22 0,0-5 0 16,0-3 0-16,-1 0 0 16,1 4 31-16,5-5 1 0,-5 5 1 0,4-4 0 15,-4 0-22-15,0-1-11 0,0-3 10 0,4 8-10 16,-4-5 27-16,0 1-1 0,0 4 0 0,4-4 0 0,-4-1-15 0,0 5-3 16,5 0-8-16,-1 0 12 0,1-1-12 0,-6 5-8 0,6-4 8 15,-1-4-13-15,1 4 13 0,-1-5 0 0,5 1 0 16,-4 0 0-16,-1-1 48 0,1 5 13 15,4-4 3-15,0 0 0 0,0 3-52 0,0-3-12 0,-5 4 0 0,5 0 0 16,-5-5 0-16,5 9 0 0,0-4 0 0,0 4 0 31,-4-5 0-31,4 1 0 0,-5 4 0 0,5-4 0 16,-4 4 0-16,-1-9 0 0,5 1 0 0,-4 4 0 16,4 0 0-16,0-1 0 0,-5 1 0 0,5-4 0 0,0 0 0 15,0 3 0-15,0 1 0 0,0 0 0 0,0 0 0 16,0-1 0-16,0 1 0 0,0 4 0 0,0 4 0 0,0-4 0 15,0-5 0-15,0 5 0 0,0 0 37 0,0 0 5 16,0 0 1-16,0-1 0 0,5 1-18 0,-5 0-3 16,4-4-1-16,-4 4 0 0,5 4-31 0,-5-5-6 15,0 1-2-15,0 0 0 0,0-4 29 0,0 4 5 16,0-5 2-16,0 5 0 0,0 0-18 0,0 0 0 16,0-5 0-16,0 5 0 15,0 8-20-15,0-4-7 0,0 0-1 0,0 4-1 0,0-4 40 16,4 4 8-16,-4 0 1 0,0-1 1 0,-4 1-21 0,4 0 8 15,4-4-8-15,-4 0 0 0,5 0 9 0,-1 4-9 16,-4-4 12-16,5-1-12 0,-5-3 0 0,0 0 0 0,5 4 0 16,-5-4-9-16,4-5 9 0,1 5-8 0,-5 0 8 15,4 0-8-15,-4 0 8 0,0 4 12 0,0-5-2 0,0 1-1 16,5-4-9-16,-1 0 0 0,-4-5 0 0,5 9 0 16,-5 0 0-16,4 0 0 0,1-4 0 0,0 8 0 15,-5-1 0-15,4-3 0 0,-4 4 0 0,5-4 0 16,-1 4 11-16,1 4 0 0,-1-5 0 0,1 1 0 0,-1-4-11 15,-4 8-14-15,5 0 3 0,0 0 1 0,-1 0 10 0,-4 0 0 16,5 0 0-16,-1-5 0 0,1 1 0 0,-1 0 0 16,1 0 0-16,4 4 0 0,-5-4 10 0,6 4 7 15,-6-8 2-15,5 3 0 0,-4 5-31 0,-1 0-7 16,5-4-1-16,-4 4 0 0,0-4 20 0,-1 0 0 16,5-5 0-16,-4 5 0 0,4-4 0 0,0-4 0 15,-4-4 0-15,-1 3 0 0,5 1 0 0,-4 0 0 16,4 0 0-16,-5 4 0 0,6-5 0 0,-6 9 0 15,-4-4 0-15,5 0 0 0,-1 4 0 0,1-5 0 0,-1 9 0 0,1-4 0 16,-1 4 0-16,-4 4 0 0,0 4 9 0,0 0-9 16,0 0 0-16,0 0-12 0,0 0 0 0,0 0 1 31,0 0-88-31,0 0-17 0,0 0-4 0,0 0-1 0,0 0-108 16,-4 12-22-16,-14 25-4 0,13-1-1 0</inkml:trace>
</inkml:ink>
</file>

<file path=ppt/ink/ink6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07:09.046"/>
    </inkml:context>
    <inkml:brush xml:id="br0">
      <inkml:brushProperty name="width" value="0.05" units="cm"/>
      <inkml:brushProperty name="height" value="0.05" units="cm"/>
      <inkml:brushProperty name="fitToCurve" value="1"/>
    </inkml:brush>
  </inkml:definitions>
  <inkml:trace contextRef="#ctx0" brushRef="#br0">9 554 1497 0,'0'0'66'0,"0"0"14"16,0-4-64-16,-5 0-16 0,5 4 0 0,0 0 0 0,0 0 106 0,0-4 18 15,0-4 3-15,0 0 1 0,0-4-60 0,-4-5-11 16,4 5-2-16,0-4-1 0,4-4-12 0,-4 0-2 16,0-5-1-16,5 1 0 0,-5-4-15 0,4 3-2 15,-4-7-1-15,5 4 0 0,-1-1-21 0,-4 1 9 16,0 0-9-16,-4-1 0 0,4 5 11 0,0-4-11 15,0 3 10-15,0 5-10 0,0 0 11 0,0 4-11 16,0 4 12-16,0 4-12 16,0 8-50-16,0 0-17 0,0 0-3 0,0 0-604 15,0 0-121-15</inkml:trace>
  <inkml:trace contextRef="#ctx0" brushRef="#br0" timeOffset="282">241 449 806 0,'14'0'72'0,"-5"0"-58"0,4 0-14 0,-4 0 0 16,1-8 208-16,-10 8 38 0,4-4 8 0,5-4 2 15,0-1-113-15,-9 9-23 0,5-8-4 0,-5-4 0 16,0 4-83-16,-5-4-16 0,-4 0-3 0,0 0-1 16,-5 0 41-16,1-1 8 0,4 5 2 0,-5 4 0 15,9 0-35-15,5 4-6 0,-9 0-2 0,0 4 0 16,-9 4-5-16,0-4-2 0,0 5 0 0,4-1 0 15,0 4 12-15,1-4 2 0,4 4 1 0,-1-4 0 16,6 8-60-16,4-4-12 0,-5-3-2 0,10 3-1 0,-1 0 32 0,1-4 14 16,-5-8-12-16,9 12 12 0,0-4-12 0,0 0 12 15,0 0-10-15,5-4 10 0,-5-4-12 16,5 4 12-16,4 0-13 0,-4 1-708 16,-1-5-142-16</inkml:trace>
  <inkml:trace contextRef="#ctx0" brushRef="#br0" timeOffset="569">637 384 1422 0,'0'0'63'0,"0"0"13"0,0 0-61 0,0 0-15 16,0 0 0-16,0 0 0 0,0-12 122 0,-5 8 22 15,-4-4 4-15,5 8 0 0,-5-4-67 0,0 4-13 0,-5-4-4 16,0 8 0-16,1 0-51 0,4 4-13 0,-5 0 0 15,0 4 0-15,5 0 0 0,0 0 0 0,0 1 0 0,0-1 0 16,0 8 54-16,4-8 8 0,1 0 2 0,4-12 0 16,0 0-64-16,0 12-8 0,4 0-4 0,1 5-1 15,4-1 36-15,-5-4 7 0,10-4 2 0,-5 4 0 16,-4-4-16-16,8 0-4 0,-4 0 0 0,1 1 0 16,3-5-12-16,1 4 0 0,-1-4 0 0,1 0-10 15,0 0-184 1,-1 0-37-16,10 0-7 0,-5-8-2 0</inkml:trace>
  <inkml:trace contextRef="#ctx0" brushRef="#br0" timeOffset="946">910 473 1335 0,'9'-4'59'0,"-4"0"13"0,-1-4-58 0,1 0-14 16,-5 4 0-16,0-4 0 0,5-4 79 0,-5 3 13 15,0 1 2-15,-5-4 1 0,5 4 43 0,-5 0 9 16,1-4 1-16,-1 8 1 0,-8 0-127 0,13 4-22 15,0 0-12-15,-14 0 2 0,0 4 28 0,5 0 6 16,-4 4 0-16,3 4 1 0,1-4-37 0,0 4-8 16,5 0-2-16,-5 1 0 0,4-5 22 0,0 4 0 15,5 4 0-15,-4-4 0 0,4-12 27 0,0 0 9 16,4 8 3-16,1 4 0 0,-5-12-39 0,5 9 0 16,-5-9 0-16,4 8 0 0,-4-8 0 0,9 4 0 15,-9-4 0-15,9 0 0 0,-9 0 0 0,9-4-10 16,5 4 10-16,-14 0-13 0,9-8 13 0,-4 8 0 0,4-5 0 15,0 1-9-15,0 0 9 0,-9 4 0 0,0 0 0 16,0 0 0-16,9-4 0 0,-9 4-10 0,0 0 10 16,0 0-10-16,14 0-10 0,-14 0-3 0,0 0 0 15,0 0 0 1,14 4-11-16,-5 0-2 0,-5 5-1 0,-4-9 0 16,5 8-5-16,4 4-1 0,0-4 0 0,0 0 0 0,-4 4-17 0,4-4-3 15,0 0-1-15,0-4 0 0,-9-4 0 16,9 8 0-16,0-4 0 0,0 5-392 0,0-9-80 0</inkml:trace>
  <inkml:trace contextRef="#ctx0" brushRef="#br0" timeOffset="1113">1151 522 1062 0,'5'-4'47'0,"-5"0"9"0,0-9-44 0,0 1-12 16,0 0 0-16,-5-8 0 0,5 0 80 0,0-1 13 15,-4-7 3-15,-1 4 1 0,5-5-33 0,-4 1-8 16,-1 0 0-16,1-1-1 0,-5 5-30 0,4-4-5 15,1 4-2-15,-6-1 0 16,6 1-18-16,-1 0 10 0,1-1-10 0,4 1 8 16,-9 4-84-16,9 4-18 0,-5 0-3 0</inkml:trace>
  <inkml:trace contextRef="#ctx0" brushRef="#br0" timeOffset="1331">938 178 1666 0,'13'8'74'0,"-4"-4"15"0,5-4-71 0,0 4-18 0,-1 0 0 0,5 0 0 16,1 4 112-16,-1-4 20 0,0 0 3 0,-4 4 1 16,4-4-102-16,0 0-20 0,0 0-4 0,-4 0-1 15,4 0 10-15,-4-4 1 0,0 4 1 0,-1 1 0 16,1-5-33-16,0 4-8 0,-1 0 0 0,-4 0-639 15,5 0-127-15</inkml:trace>
  <inkml:trace contextRef="#ctx0" brushRef="#br0" timeOffset="1583">1475 586 979 0,'0'0'87'0,"0"0"-70"16,0 0-17-16,0 0 0 0,0 0 153 0,0 0 27 15,0 0 6-15,0 0 1 0,0 0-63 0,0 0-12 16,-5-8-2-16,1 0-1 0,-1-4-68 0,1 0-13 16,-1 0-4-16,5 0 0 0,-5 0-4 0,1 3-2 15,4 1 0-15,0 0 0 0,-5-4-18 0,1 0 0 16,4 0 0-16,0 4 0 15,0 0-61-15,0 0-10 0,0-1-1 0,0 9-828 0</inkml:trace>
  <inkml:trace contextRef="#ctx0" brushRef="#br0" timeOffset="1873">1657 469 1803 0,'0'0'40'0,"0"0"8"0,0 0 1 0,0 0 2 0,0 0-41 0,0 0-10 0,4-4 0 0,-4 4 0 16,5-8 64-16,0 0 12 0,-5 0 1 0,0 0 1 16,0 8-36-16,-5-13-7 0,5 5-2 0,-5 4 0 0,-4-4-16 15,0 4-3-15,9 4-1 0,-9-4 0 0,-5 0-3 16,5 4-1-16,0 0 0 0,0 4 0 0,9-4-9 16,-9 4 0-16,0 8 9 0,0-4-9 0,4 1 0 0,5-1-16 15,0 0 2-15,5 0 1 0,-5 4 13 0,4 0 0 16,5-4 0-16,1 0 0 0,-1 0 0 0,-5 5 0 15,10-5 0-15,-5-4 0 0,0 4 0 0,-4-4 0 16,4 0 0-16,-5 4 0 0,10-4 0 0,-5 0 0 16,0 0 0-16,5 0 0 15,-5-4-144-15,5 0-33 0</inkml:trace>
  <inkml:trace contextRef="#ctx0" brushRef="#br0" timeOffset="2190">1884 469 806 0,'0'0'36'0,"0"16"7"0,5-4-35 16,-5 5-8-16,0-1 0 0,0-4 0 0,-5 0 272 0,5 0 53 0,0 4 11 15,0-4 1-15,0-12-197 0,0 9-40 0,0-9-8 0,0 8-2 16,0-8-52-16,0 8-10 0,0-8-3 0,0 0 0 16,0 0-25-16,0 0 8 0,0 0-8 0,0 0 0 15,0 0 0-15,0 0 0 0,0 0 0 0,10 0 0 16,-1-8-8-16,-5 4 8 0,5-4-10 0,-4 3 10 15,4-3-20-15,-4 0 1 0,4 0 1 0,0 0 0 16,-5 0 8-16,5 0 2 0,-4 4 0 0,4 0 0 16,0 0 8-16,0 0 0 0,0 4 0 0,5 0 0 0,-9 0 0 15,8 0 0-15,-4 4 0 0,5 0 8 16,-5 0 0-16,5 0 1 0,-5 8 0 0,0-4 0 0,5 4 3 16,-5-4 0-16,0 0 0 0,-5 5 0 0,6-1 8 15,-10-4 1-15,4 4 1 0,1-4 0 16,-5-8-119-16,-5 12-24 0,1-4-5 0</inkml:trace>
  <inkml:trace contextRef="#ctx0" brushRef="#br0" timeOffset="2369">1589 125 2055 0,'0'0'45'0,"9"0"10"0,-9 0 1 0,9 4 2 0,-9-4-46 0,9 4-12 16,-9-4 0-16,0 0 0 0,0 0 32 0,9 8 4 0,-9-8 0 16,0 0-667-16,0 0-133 0</inkml:trace>
</inkml:ink>
</file>

<file path=ppt/ink/ink6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07:05.873"/>
    </inkml:context>
    <inkml:brush xml:id="br0">
      <inkml:brushProperty name="width" value="0.05" units="cm"/>
      <inkml:brushProperty name="height" value="0.05" units="cm"/>
      <inkml:brushProperty name="fitToCurve" value="1"/>
    </inkml:brush>
  </inkml:definitions>
  <inkml:trace contextRef="#ctx0" brushRef="#br0">442 591 806 0,'0'0'36'0,"0"0"7"0,-9 4-35 0,0-4-8 0,0 0 0 0,-5 0 0 16,0 0 53-16,5-4 9 0,0 0 2 0,0-4 0 15,0 4-52-15,0-4-12 0,9 4 0 0,-5-5 0 16,-4-3 54-16,0 0 8 0,0 0 2 0,0-4 0 0,4 0-52 0,1-5-12 16,-6-3 0-16,1 0 0 0,0 0 0 0,5-1 0 15,-1 1 0-15,-4-4 0 0,9 3 0 0,-5 1-8 16,5 0 8-16,-4 0-13 0,4-1 13 0,-5 9 0 15,5-4 9-15,0 8-9 0,0-4 9 0,-4 7-9 16,4 1 8-16,-5 0-8 0,1 0 8 16,4 8-8-16,-9 0 8 0,0-4-8 0,4 4 11 0,-4 0-3 15,0 0-8-15,-5 4 12 0,5 4-12 0,0-4 9 16,0 4-9-16,-5 0 8 0,0 1-8 0,5 3 0 16,5 0 0-16,-5 0 8 15,0 0 0-15,-1 0 0 0,-3-4 0 0,4 5 0 0,0-5 12 0,4 4 3 16,10 0 0-16,-10 0 0 0,-4-4 5 0,0 0 0 15,0 0 1-15,9-8 0 0,0 0-2 0,0 0-1 16,-5 8 0-16,5-8 0 0,0 0-4 0,0 0-1 0,0 0 0 16,0 0 0-16,0 0-21 0,14 0 8 0,0 0-8 15,-14 0 0-15,-5-8 0 0,0-4 0 0,10 0 0 16,-5 0 0-16,0 0 0 0,5-4 0 0,-1-1 0 0,1 1 0 16,-1 0 0-16,1 4 0 0,4-8 0 0,0 7-8 15,0-3 8-15,0 0 0 0,-4 0 0 0,4 0 0 16,0 4 0-16,0-1 0 0,-4 5 0 0,8-4 0 15,-4 8 0-15,5 0 0 0,-5-4 8 0,-9 8-8 16,0 0 24-16,0 0 1 0,0 0 0 0,0 0 0 16,0 0 26-16,14 0 5 0,-14 0 0 0,13 8 1 15,-3-4-10-15,3 0-3 0,-4 4 0 0,5 0 0 16,-5 1-16-16,5 3-3 0,-5-4-1 0,4 4 0 0,-3-4-13 16,8 0-3-16,-5 4-8 0,1 0 12 0,0 0-12 15,-1-3 0-15,6 3 0 0,-6-4 0 16,1 0-138-16,0 0-24 0,-1 0-5 0</inkml:trace>
  <inkml:trace contextRef="#ctx0" brushRef="#br0" timeOffset="654">861 765 1116 0,'0'0'24'0,"0"0"6"0,0 0 1 0,0 0 0 0,0 0-31 0,0 0 0 16,0 0 0-16,0 0 0 0,0 0 92 0,0 0 12 16,0 0 2-16,0 0 1 0,0 0-23 15,0 0-4-15,4 8 0 0,1 0-1 0,-1 0-11 0,-4 8-3 0,0-3 0 0,0 7 0 16,0-4-14-16,0 4-3 0,0 13-1 0,-4-5 0 16,4-8-38-16,-5 8-9 0,5-3 0 0,-4-1 0 15,4 0 0-15,-5 1 0 0,1-1 0 0,4-4 0 16,-5 4 0-16,5-7 0 0,-5-1 0 0,5 0 0 15,-4 0 0-15,4-8 0 0,-9 0 0 0,4-4 0 16,1-4-100-16,4 0-23 0,-9 0-4 0,9 0-445 16,-10-8-88-16</inkml:trace>
  <inkml:trace contextRef="#ctx0" brushRef="#br0" timeOffset="926">697 813 172 0,'0'0'8'0,"13"-8"1"0,-3 4-9 0,-1 0 0 15,0-8 0-15,4 8 0 0,-3 0 220 0,3-4 43 16,5 0 8-16,-4 4 1 0,-5 0-144 0,5-4-30 16,-1 0-6-16,1 4 0 0,0-1-20 0,-1 1-3 15,-3 4-1-15,3 0 0 0,-4 0-3 0,5 0-1 16,-5 4 0-16,5 5 0 0,-5-1 0 0,5 0 0 16,-5 0 0-16,-5 0 0 0,1 0-51 0,-1 0-13 15,1 4 0-15,-5 4 0 0,0-3 0 0,0-1 0 16,-5 4 0-16,1-4 0 0,-5 0 30 0,0 4 3 15,4-3 1-15,-4-1 0 16,0-4-54-16,0 0-12 0,0 4-1 0,-1-4-1 0,1-4 46 0,9-4 10 16,0 0 2-16,0 0 0 15,0 0-136-15,0 0-28 0,0 0-4 0,0 0-2 0</inkml:trace>
  <inkml:trace contextRef="#ctx0" brushRef="#br0" timeOffset="1267">1216 919 633 0,'0'0'56'0,"-5"-4"-44"0,-4 0-12 0,5 0 0 0,4 4 160 0,-5-9 29 15,0 1 7-15,1 4 0 0,4 4-76 0,0-12-15 16,-5 4-3-16,5 8-1 0,5-12-51 0,-1 4-10 16,-4 8-3-16,5-12 0 0,-5 0-25 0,0-1-4 15,0 5-8-15,0-4 11 16,-5 4-39-16,5-4-7 0,0 4-1 0,5 0-1 0,0-4 37 0,-5-1 0 16,0 13 0-16,0 0 0 15,4-4-39-15,-4 4 0 0,0-12 0 0,-4 4 0 16,4 8 15-16,0-8 4 0,0 8 0 0,0 0 0 15,0 0-21-15,0 0-4 0,0 0-1 0,0 0 0 16,0 0-33-16,0 0-6 0</inkml:trace>
  <inkml:trace contextRef="#ctx0" brushRef="#br0" timeOffset="1570">1539 983 918 0,'0'0'20'0,"0"0"4"0,0 0 0 0,0 0 3 0,0 0-27 0,0 0 0 0,0 0 0 0,0 0 0 16,0 0 108-16,0 0 16 0,-9 5 3 0,9-5 1 16,0 0-36-16,0 0-6 0,0 0-2 0,-5 0 0 0,1-9 16 0,4 9 4 15,0 0 0-15,4-8 0 0,-4 0-40 16,5-4-7-16,0-4-1 0,4 0-1 0,0 0-27 15,-5-5-6-15,5 5-1 0,-4-4 0 0,-1 4-13 0,6-1-8 16,-1 1 8-16,0 4-8 0,-5-4 0 0,1 4 0 16,4 0 0-16,-4 0 0 0,4 3 11 0,-9 9-3 15,4-8 0-15,-4 8 0 16,5-8-128-16,-5 8-25 0,0 0-6 0,0 0-751 16</inkml:trace>
  <inkml:trace contextRef="#ctx0" brushRef="#br0" timeOffset="1803">1448 749 1357 0,'0'0'60'0,"0"0"12"0,0 0-57 0,5 8-15 0,-1 0 0 0,5 4 0 16,0-4 107-16,0 4 18 0,-4-4 4 0,9 5 1 15,-5-1-50-15,4-4-11 0,-3 4-1 0,3 0-1 16,5 0-38-16,1 4-7 0,-6-3-2 0,5-1 0 15,1 0 11-15,-1 4 1 0,0-4 1 0,-4 0 0 16,4-4-20-16,0 5-4 0,-4-5-1 0,-1 4 0 16,1-4-28-16,0 0-5 0,-1 0-2 0,-3 0-634 15,-1-4-127-15</inkml:trace>
  <inkml:trace contextRef="#ctx0" brushRef="#br0" timeOffset="2142">1940 886 1497 0,'0'0'32'0,"0"0"8"0,0 0 0 0,13 0 4 16,-4 0-36-16,1-4-8 0,-1 0 0 0,4 0 0 0,1-4 75 0,-5 4 13 16,0 0 2-16,5-4 1 0,-5 0-28 0,-4 4-6 15,-5 4-1-15,4-12 0 0,1 4-38 0,-5-5-8 16,0 13-2-16,0-8 0 0,-5-4-8 0,-4 4 0 15,0 0 0-15,-5 4 0 0,5-4 0 0,0 4 8 16,0 4-8-16,0 4 8 0,-5-4-8 0,0 8 0 16,1 0 0-16,4 4-11 0,0 0 11 0,-1 4 0 15,6 1 0-15,-1-1 0 0,5 4 8 0,0-4 3 16,0 5 1-16,9-1 0 0,1-4 35 0,-1 0 7 0,4 4 2 16,6-7 0-16,-6 3-4 0,5-4-1 0,1-4 0 0,-10 4 0 15,4-8-24-15,1 4-5 0,0 0-1 0,4-4 0 16,0 0-21-16,-4 4 0 0,4-3 0 0,-4 3 0 15,-1-8-16-15,1 4 1 0,0 0 1 0,-1-4-733 16,-4-4-146-16</inkml:trace>
  <inkml:trace contextRef="#ctx0" brushRef="#br0" timeOffset="2370">2422 1020 1335 0,'0'-8'59'0,"0"4"13"16,0-8-58-16,0 4-14 0,0-9 0 0,-4 1 0 0,4-8 108 0,-5-4 18 15,1-1 4-15,4 1 1 0,-9-5-58 0,4-3-11 16,0 4-2-16,1-1-1 0,-5 1-39 0,0 0-8 16,4-1-2-16,-4 5 0 0,0-5-10 0,4 5 0 15,-4 0 0-15,5 8 0 0,-1-5 0 0,-4 5-12 16,0 4 4-16,0 8 8 0</inkml:trace>
  <inkml:trace contextRef="#ctx0" brushRef="#br0" timeOffset="2577">1270 389 2188 0,'0'0'48'0,"0"0"11"0,14 0 1 0,-5 0 1 0,-4 0-49 0,-1 0-12 0,10 0 0 0,0 0 0 15,-1 4 66-15,-8-8 10 0,4 4 3 0,0 0 0 16,0 0-70-16,0 0-9 16,0-4-11-16,0 4-717 0,1 0-144 0</inkml:trace>
</inkml:ink>
</file>

<file path=ppt/ink/ink6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07:13.157"/>
    </inkml:context>
    <inkml:brush xml:id="br0">
      <inkml:brushProperty name="width" value="0.05" units="cm"/>
      <inkml:brushProperty name="height" value="0.05" units="cm"/>
      <inkml:brushProperty name="fitToCurve" value="1"/>
    </inkml:brush>
  </inkml:definitions>
  <inkml:trace contextRef="#ctx0" brushRef="#br0">587 405 172 0,'0'0'8'0,"0"0"1"0,0 0-9 16,0 0 0-16,0 0 0 0,0 0 0 0,14 8 194 0,-14-8 37 16,0 0 7-16,0 0 2 0,0 0-110 0,0 0-22 15,0 0-4-15,0 0 0 0,0 0-64 0,0 0-12 16,0 0-2-16,0 0-1 0,0 0 31 0,0 0 7 16,0 0 1-16,0 0 0 0,0 0-52 0,0 0-12 15,0 0 0-15,0 0 0 0,9 8 54 0,-9-8 8 16,0 0 2-16,0 0 0 0,-5 8-20 0,5-8-4 15,0 0-1-15,-4 4 0 0,-5 0-11 0,9-4-3 16,0 0 0-16,-5 0 0 0,-9 4-25 0,5-4 0 16,9 0 0-16,-9 0-11 0,-5-4 11 0,5 4 0 0,0 0 10 15,-4-4-10-15,4 0 0 0,-5 0 0 0,5-4 0 0,-5 4 0 16,5 0 0-16,-9-5 0 16,0 5 0-16,4-4 0 0,0 4 0 0,1-4 0 0,-6 0 0 15,1 0 0-15,0-4 0 0,4 0 0 0,5 0 0 16,-9-1 0-16,0 5 0 0,4-4 0 15,0 4 0-15,5-4 0 0,5 4 0 0,-5 0 0 0,0-4 0 16,4-1 0-16,-4 1 0 0,0-4 0 0,0 4 0 16,4 0 0-16,-4 4 0 0,4-4 0 0,1 4 0 0,-1-5 0 15,5 5 0-15,-4 0 0 0,4-4 0 0,0 4 0 16,0 0 0-16,0 8 0 0,4-12 0 0,-4 4 0 16,0 0 0-16,0-5 0 0,0 5 0 0,0 8 0 15,0 0 0-15,0 0 0 0,5-8 0 0,-5 8 0 16,0-8 0-16,0 8 0 0,0 0 0 0,0 0 0 15,0-8 0-15,0 8 0 0,0 0 0 0,0 0 0 0,0 0 0 16,0 0 0-16,0 0 0 0,0 0-643 16,0 0-134-16</inkml:trace>
  <inkml:trace contextRef="#ctx0" brushRef="#br0" timeOffset="598">95 73 1036 0,'0'0'46'0,"0"0"10"0,9 4-45 0,-9-4-11 16,0 0 0-16,0 0 0 0,0 0 91 0,0 0 16 15,0 0 3-15,0 0 1 0,0 0-75 0,0 0-16 0,0 0-2 16,0 0-1-16,0 0-17 0,0 0 0 0,0 0 0 16,0 0 0-16,0 0 0 0,0 0 0 0,-4-4 0 15,4 4 0-15,0 0 46 0,-9 4 6 0,4-4 0 0,5 0 1 16,0 0 18-16,-9 4 3 0,0 4 1 0,0 0 0 15,4 0-60-15,-4 4-15 0,5-4 0 0,-1 0 0 16,1 5 54-16,-1-5 8 0,-4 4 2 16,4-4 0-16,5-8-52 0,0 8-12 0,-4 4 0 0,-1-8 0 15,1 4 0-15,4-8 0 0,0 0 0 0,0 0 0 16,0 0 0-16,0 0 0 0,0 0 0 0,0 0 0 16,0 0 0-16,0 0 0 0,0 0 0 0,0 0 0 15,0 0 0-15,0 0 0 0,13 0 0 0,-13 0 0 16,0 0 0-16,0 0 0 0,0 0 0 0,-4-8 0 0,-1 0 0 15,5 8 0-15,0-8 0 0,0 0 0 0,-4-4 0 0,8 4 0 16,-4 0 0-16,9-1 0 0,-9-3 0 0,0 4 0 16,5-4 0-16,4 4 0 0,5 4 0 0,-5-4 0 15,-14 0 0-15,10 0 0 0,-5 0 0 0,0 8 0 16,4-9 0-16,-4 9 0 0,5-8 0 0,-1 0 0 16,1 4 0-16,-5 4 0 0,0-8 0 0,0 8 0 15,0 0 0-15,0 0 0 0,5-8 0 0,-1 4 0 16,-4 4 0-16,0 0 0 0,0 0 0 0,0 0 0 15,5-8 0-15,-5 8 0 0,0 0 0 0,0 0 0 16,13 0 0-16,-4-4 0 0,-9 4 0 0,0 0 0 16,0 0 0-16,14 0 0 0,4 0 54 0,-9 4 8 15,5-4 2-15,0 0 0 0,-5 0-52 0,4 4-12 0,-3 0 0 16,3 0 0-16,1-4 54 16,0 4 8-16,-1 0 2 0,1 0 0 0,-5-4-52 0,-9 0-12 0,14 4 0 15,-14-4 0-15,13 4 0 0,-13-4 0 16,9 8 0-1,-9-8 0-15,10 8-100 0,-10-8-22 0,13 9-5 0,-4-1-1 0</inkml:trace>
</inkml:ink>
</file>

<file path=ppt/ink/ink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07:21.980"/>
    </inkml:context>
    <inkml:brush xml:id="br0">
      <inkml:brushProperty name="width" value="0.05" units="cm"/>
      <inkml:brushProperty name="height" value="0.05" units="cm"/>
      <inkml:brushProperty name="fitToCurve" value="1"/>
    </inkml:brush>
  </inkml:definitions>
  <inkml:trace contextRef="#ctx0" brushRef="#br0">271 259 230 0,'0'0'20'0,"0"0"-20"0,0 0 0 0,0 0 0 16,0 0 192-16,0 0 35 0,9-8 6 0,-9 8 2 15,9-4-101-15,-9 4-20 0,0 0-4 0,0 0-1 16,5-8-3-16,-5 8-1 0,0 0 0 0,0 0 0 16,9-4-23-16,-5 0-5 0,-4 4-1 0,0-8 0 15,0 0-32-15,0 8-6 0,0-4-2 0,0 4 0 16,-4-8-23-16,-5 4-5 0,4-4 0 0,-4 4-8 15,4 0 9-15,-8 4-9 0,4-5 0 0,-5 5 9 16,5 0-1-16,-5 5-8 0,1-5 12 0,4 4-4 0,9-4-8 16,-10 12 12-16,1 0-12 0,0 0 12 15,5 0-12-15,-1 0 0 0,1 0 0 0,4 5 0 16,0-1 0-16,0 0 0 0,0-4-10 16,0 4 10-16,0 0-34 0,0-3-1 15,0-5 0-15,0 0 0 0,4-4 60 0,-4-4 12 0,0 0 3 0,0 0 0 0,0 0-28 0,14 4-12 16,-5-8 10-16,5 0-10 0,-1 0 12 0,1 0-4 15,-14 4-8-15,13-4 12 0,1-4-12 0,-5-1 11 16,0-3-11-16,-4 0 10 0,4 4-10 0,-9 8 0 16,0-12 9-16,0 4-9 0,0 0 0 0,5 0 9 15,-5 8-9-15,0 0 0 0,0 0 9 0,0 0-9 16,4-12 0-16,-4 12 9 0,0-9-9 0,0 9 0 16,0 0 9-16,0 0-9 15,5-4 0-15,-5 4 8 0,4-8-8 0,-4 8 0 0,5-4 0 0,-5 4 8 16,0 0-8-16,0 0 0 0,4-8 0 0,-4 8 0 15,0 0 0-15,0 0 0 0,0 0 8 0,0 0-8 16,0 0 8-16,0 0-8 0,0 0 0 0,5-4 9 0,-5 4-9 0,0 0 0 16,0 0 11-16,0 0-11 0,0 0 10 15,0 0-10-15,0 0 16 0,0 0-4 0,0 8 0 16,0 4 0-16,0-4 16 0,-5 5 2 0,1 3 1 16,-1 0 0-16,5 0-31 0,-4 4 0 0,-5 5-13 15,-1 7 4-15,6 0 20 0,-5 5 4 0,0-5 1 16,4-3 0-16,-4-1-16 0,0 4-10 0,0 1 2 0,0-1 0 15,0-4 57-15,0 1 12 0,-1-1 3 0,-3 0 0 16,-5 1-52-16,4-9-12 0,5 0 0 0,0-4 0 16,-5-8-48-16,-4 1-13 15,4-5-3-15,5 0 0 0,9-4 52 0,0 0 12 0,0 0 0 0,0 0 0 16,-18-8 0-16,0-5 0 0,9 1 0 16,-1 0 0-16,10 4-54 0,-4-8-8 15,-1 0-2-15,5-1 0 0,0 1-153 0,9 0-31 0,1-4-7 0,3 4-1 16</inkml:trace>
  <inkml:trace contextRef="#ctx0" brushRef="#br0" timeOffset="477">508 429 1148 0,'0'0'51'0,"0"0"10"0,0 0-49 0,0 0-12 0,0 0 0 0,0 0 0 16,0 0 97-16,0 0 17 0,0 0 3 0,0 0 1 16,0 0-37-16,0 0-7 0,0 0-2 0,0 0 0 15,0 0-17-15,0 0-4 0,4-8-1 0,-4 8 0 0,0-12-16 16,0 12-3-16,5-8-1 0,-5-4 0 0,-9 0-13 0,4 4-2 16,14 0-1-16,-9-5 0 0,0 1-14 0,0-4 11 15,0 8-11-15,5-8 10 0,-1 4-2 0,1 0-8 16,-1 3 12-16,1-3-4 0,9 4 12 0,-5 0 1 15,-9 0 1-15,9 0 0 0,0 0-3 0,0 0-1 16,0 0 0-16,-9 8 0 0,0 0-10 0,0 0-8 16,9-4 9-16,-9 4-9 0,0 0 16 0,0 0-4 15,14-4 0-15,0 4 0 16,-1-4-33-16,-4 4-7 0,5 4-2 0,-5 0 0 16,5-4-194-16,-5 8-40 0</inkml:trace>
  <inkml:trace contextRef="#ctx0" brushRef="#br0" timeOffset="935">963 288 172 0,'0'0'16'0,"0"0"-16"16,0 0 0-16,0 0 0 0,0 0 269 0,0 0 51 0,0 0 11 0,0-8 1 16,4-4-173-16,-8 3-35 0,-1 1-8 0,-4 4 0 15,0-4-48-15,0 8-10 0,5 0-2 0,-10 0 0 16,-4-4-15-16,4 8-3 0,9 4-1 0,-4 0 0 15,-13-4-14-15,8 5-3 0,5 3-1 0,-5-4 0 16,-9 0-8-16,5-4-2 0,9 8 0 0,0-4 0 16,4 0-9-16,1 0 0 0,-1 0 9 0,5-8-9 15,9 8 0-15,1 1 0 0,-10-9 0 0,0 0 0 0,9 8 0 16,0 0 0-16,-9-8 0 0,13 4 0 16,-4-4 0-16,5 0 0 0,-14 0 0 0,0 0 0 0,9-4 0 15,0 0-8-15,5 0 8 0,-5 0 0 0,-4 0-11 0,4-5 11 16,0 5-13-16,0-4 5 0,-4 4 8 0,8 0 0 15,-4 0 8-15,0-4-8 0,-4 0 0 0,0 0 0 16,4 4 0-16,-5-4 0 0,1 0 0 0,-5 8 0 16,4-4 0-16,-4 4 8 0,9-4 1 0,-9 4 1 15,0 0 0-15,0 0 0 0,0 0 14 0,0 0 2 16,0 0 1-16,0 0 0 0,0 0-3 0,0 0 0 16,0 0 0-16,0 0 0 0,5 8-10 0,-5 8-2 15,9-4-1-15,-9 0 0 0,0-4-11 0,0 4 0 16,0-4 9-16,-5 5-9 0,5-1 0 0,5-4 0 15,-5-8 0-15,0 12 0 16,5 0-37-16,-5-12-9 0,0 0-2 0,4 8 0 16,-4-8-148-16,9 8-29 0,-9-8-7 0</inkml:trace>
  <inkml:trace contextRef="#ctx0" brushRef="#br0" timeOffset="1500">1181 211 1335 0,'0'0'59'0,"0"0"13"0,0 8-58 0,-4 0-14 0,4 0 0 0,-5 0 0 15,1 4 113-15,-1 1 20 0,5-5 4 0,-4 4 1 16,4 0-54-16,0 0-12 0,0 0-1 0,0 0-1 16,0-4-34-16,0 9-8 0,0-9 0 0,4 4-1 0,-4-12-12 0,0 0-3 15,0 0 0-15,9 8 0 0,-9-8 0 0,0 0 0 16,9 0 0-16,5 0 0 0,-5 0-12 0,0-8 11 15,0 4-11-15,5-4 10 0,-9 0-10 0,4-1 0 16,0 1 0-16,5 0 0 0,-1 4 0 0,-4-4 0 16,-4 0 0-16,-5-4 0 0,0 4 0 0,0 0 0 15,4 0 0-15,-4 0 0 0,0 8-17 0,5-9 4 16,-5 9 1-16,0 0 0 0,0 0-2 0,0 0 0 16,0 0 0-16,0 0 0 0,0 0 14 0,0 0 0 15,0 0 0-15,-9 13 10 0,0-1-2 0,4 4-8 16,1 4 12-16,-1 0-4 0,-4 5 8 0,0 3 2 15,4 0 0-15,1 5 0 0,-5-1-1 0,4 5 0 16,-9-5 0-16,10 8 0 0,-5-7 3 0,0 3 0 16,0-3 0-16,-1-1 0 0,1-4-20 0,0 1 0 0,-4-9 0 15,4 4 0-15,4-8 0 0,-4 0 0 16,0-3 0-16,-5-1 0 0,5-4 0 0,0 0 0 0,0-4 0 16,0 0 0-16,0-4 0 0,9 0 0 0,0 0 0 15,-10-4 0 1,1 0-48-16,5-4-12 0,-5 0-4 0,4-4 0 15,1 4 28-15,4-5 6 0,0 5 1 0,0-8 0 0,4 4-6 16,-4 0-1-16,5 0 0 0,-1 0 0 0,5-5 23 0,-4 9 4 0,4-4 1 16,-4 0 0-16,4 0 8 0,0 4 0 0,0-4 8 0,0 3-8 15,0 1 8-15,5 0-8 0,-5 0 10 0,0 4-10 16,5-4 0-16,-1 4 0 0,-4 0 0 0,5 0 0 0,0 4 0 16,-1 0 0-16,6-4 0 0,3 4 0 15,-3 4-148-15,-1 0-35 0,9-4-7 0,-9 8-2 16</inkml:trace>
  <inkml:trace contextRef="#ctx0" brushRef="#br0" timeOffset="1960">1541 454 1497 0,'0'0'32'0,"0"0"8"0,0 0 0 0,9 4 4 0,-9-4-36 0,9 4-8 0,0 0 0 0,-9-4 0 15,0 0 104-15,10 4 20 0,3-4 3 0,-4 0 1 16,-9 0-65-16,9 0-13 0,-9 0-2 0,0 0-1 15,0 0-24-15,5-4-5 0,0-4-1 0,-1 0 0 16,1 4-17-16,-1-5 0 0,-8 1 0 0,4 4 0 16,-5-4 0-16,1 0 0 0,-6 0 0 0,1 4 0 15,0-4 0-15,0 0 0 0,5 0 0 0,-10 0 0 16,5 0 0-16,0-1 0 0,0 1 0 0,4 0 0 16,-4-4 0-16,4 4 0 0,1 0 0 0,4 0 0 15,0 0 0-15,0 8 0 0,0-12 0 0,4 4 0 0,-4 8 0 16,5-9 0-16,-5 9 0 0,9-8 0 0,0 0 0 15,0 4 0-15,-9 4 0 0,9-8 0 16,0 4 0-16,1 0 0 0,3 4 0 0,-4-4 0 0,0 4 0 0,1 0-14 16,-1 0 2-16,0 4 1 15,-9-4-238-15,9 4-48 0,14 0-10 16,-23-4-1-16</inkml:trace>
  <inkml:trace contextRef="#ctx0" brushRef="#br0" timeOffset="2217">1896 280 1036 0,'0'0'46'0,"0"0"10"0,0 0-45 0,0 0-11 15,0 0 0-15,0 0 0 0,0 0 104 0,0 0 20 0,0 0 3 0,-9 4 1 16,-4-4-47-16,3 4-9 0,1-4-1 0,-4 0-1 16,4 4-22-16,9-4-4 0,-10 8 0 0,1-4-1 15,-4 4-23-15,8 0-4 0,-4 4 0 0,9-12-1 16,-5 8-15-16,5-8 0 0,0 12 0 0,-4 1 0 15,4-13 0-15,4 12 0 0,1 0 0 0,0 0 0 16,-5-12 54-16,9 12 8 0,4 4 2 0,-4-3 0 16,1-5-52-16,-1-4-12 0,4 4 0 0,-4 0 0 15,5-4-11-15,-5 0-5 0,5 0 0 0,-1 0-1 16,1 0-127-16,0-4-24 0,-5 4-6 0,5-4-597 16</inkml:trace>
  <inkml:trace contextRef="#ctx0" brushRef="#br0" timeOffset="2606">2115 413 403 0,'4'-4'36'0,"1"-4"-36"16,-5 8 0-16,9-4 0 0,0-4 172 0,-4 0 28 16,-1 0 6-16,1 0 1 0,-5-5-106 0,0 5-21 15,0 0-4-15,-5 4 0 0,-4-4-14 0,0 4-2 16,0 0-1-16,9 4 0 0,-9 4-11 0,0-4-3 16,-5 0 0-16,5 4 0 0,0 0-22 0,4 0-5 15,5-4-1-15,-4 12 0 0,-1 5-7 0,1-5-2 16,-5-4 0-16,4-4 0 0,-4 4-8 0,9 0 8 15,0-8-8-15,0 8 8 0,4 4-8 0,-4-12 8 16,0 0-8-16,10 8 8 0,-1 0-8 0,-9-8 8 16,0 0-8-16,0 0 8 0,0 0-8 0,0 0 0 15,9 0 0-15,0 0 8 0,0-4-8 0,0 0 0 16,0 0 0-16,0 0 0 0,0 0 0 0,0 0 0 16,1 0 0-16,-6 0 0 0,-4 4 0 0,9-4 0 0,-9 4 0 15,5-4 0-15,4 0 0 0,-9 4 0 0,9-4 0 0,-9 4 0 16,0 0 0-16,0 0 0 0,0 0 0 0,0 0 0 15,9 8 0-15,-9-8 8 0,0 0-8 0,5 8 8 16,4-4-8-16,-5 8 0 0,1-4 9 16,-1 5-9-16,-4-13 0 0,5 8 0 0,0 4 0 0,-5-12 0 15,4 8 0-15,1 0 9 0,-5-8-9 16,4 8 0-16,-4-8-106 16,0 0-28-16,9 8-6 0</inkml:trace>
  <inkml:trace contextRef="#ctx0" brushRef="#br0" timeOffset="3179">2461 0 1371 0,'0'0'30'0,"0"0"6"0,0 0 2 0,0 0 1 0,0 0-31 0,0 13-8 16,-5-1 0-16,1 4 0 0,4 0 79 0,-5 0 14 15,1 0 3-15,-1 5 1 0,1-5-44 0,-1 0-9 16,5 4-1-16,-9 1-1 0,9 3-10 0,-5 0-1 16,5 0-1-16,0 1 0 0,0-5-11 0,0 4-3 15,0 0 0-15,0 1 0 16,5-5-5-16,-5 0-2 0,0 0 0 0,9-3 0 0,-4 3-9 0,-1-8 12 16,1 0-12-16,-1 4 12 0,1-8-12 0,-5-8 0 15,0 0 0-15,0 0 8 16,9 9-32-16,-9-9-6 0,0 0-2 0,0 0 0 15,0 0-82-15,9 0-17 0,0-9-3 0,-4 9-1 16,-5 0 27-16,9-8 6 0,-5 0 1 0,5 4 0 0,-9 4 63 0,9-8 13 0,-4 0 2 0,0 4 1 16,4-4 65-16,0 4 13 0,0 0 2 0,0 0 1 15,-9 4 4-15,9-4 1 0,0 0 0 16,0 0 0-16,0 0 0 0,1-1 0 0,3 1 0 0,-4 0 0 16,0-4-14-16,5 0-2 0,-5-4-1 0,-4 4 0 15,4 0-24-15,-5 0-5 0,5 0-1 0,-4 0 0 16,0-5-17-16,-5 5 0 0,0 0 0 0,-5 0 0 15,0 0 35-15,-4 4 3 0,0-4 1 0,-4 4 0 16,-1 4-11-16,0 0-3 0,-4 0 0 0,4 4 0 0,-4 0-25 16,5 4 0-16,-1 4 0 0,0 0 0 0,1 0 0 15,3 5-9-15,6-5 0 0,-1 0 0 0,-4 4 9 16,9 0 12-16,0 1-2 0,5-1-1 0,-1 0-9 16,5 0 0-16,5 0 0 0,0 0 0 0,-1-3 53 0,6 3 9 15,-1-8 2-15,5 8 0 0,-1-8 0 0,1 0 0 16,0-4 0-16,4 0 0 0,-9 0-64 0,1 0-21 15,-1 1 0-15,0 3 0 0,0-4 21 0,1 0 0 16,-1-4 0-16,-5 0 8 16,-4 4-124-16,-9-4-26 0,10-4-5 0,3 0-1 0</inkml:trace>
</inkml:ink>
</file>

<file path=ppt/ink/ink6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07:47.426"/>
    </inkml:context>
    <inkml:brush xml:id="br0">
      <inkml:brushProperty name="width" value="0.05" units="cm"/>
      <inkml:brushProperty name="height" value="0.05" units="cm"/>
      <inkml:brushProperty name="fitToCurve" value="1"/>
    </inkml:brush>
  </inkml:definitions>
  <inkml:trace contextRef="#ctx0" brushRef="#br0">677 1004 518 0,'0'0'46'0,"0"0"-37"0,0 0-9 0,0 0 0 16,0 0 179-16,0 0 33 0,9-4 8 0,-9 4 0 0,0 0-91 0,0 0-18 16,0 0-4-16,0 0-1 0,0 0-50 0,0 0-9 15,0 0-3-15,0 0 0 0,-14 0-33 0,0 0-11 16,-4-4 0-16,0 4 0 0,0 0 0 0,-5 0 0 16,0 0 0-16,10-4 0 15,-6 8 0-15,-3-4 0 0,-6 4 0 0,6-4 0 0,-1 4 0 0,0 0 0 16,0-4-9-16,-4 4 9 15,9-4-30-15,-1 0-1 0,1 0 0 0,0 0 0 0,9 0 43 16,0 0 9-16,0 0 2 0,9 0 0 0,0 0-23 0,0 0 0 16,0 0 0-16,0 0 0 15,0 0-31-15,0 0-4 0,0-4-1 0,0 0-729 0</inkml:trace>
  <inkml:trace contextRef="#ctx0" brushRef="#br0" timeOffset="790">276 968 576 0,'0'0'51'0,"0"0"-41"0,0 0-10 0,0 0 0 16,0 0 160-16,0 0 31 0,0 0 5 0,0 0 2 0,0 0-79 0,0 0-16 16,0 0-3-16,0 0-1 0,0 0-43 15,0 0-8-15,0 0-1 0,0 0-1 0,0 0-14 0,0 0-4 16,0 0 0-16,0 0 0 0,0 0 4 16,0 0 1-16,0 0 0 0,0-8 0 15,0 4 9-15,5-4 2 0,-5-5 0 0,0 1 0 0,4-4-15 0,1-4-2 16,-1 4-1-16,5-13 0 0,0 5-10 0,5 0-1 15,-9-1-1-15,8-3 0 0,-4 4-14 0,0-4 0 16,1-1 8-16,3 5-8 0,-4 0 0 0,0 3 0 16,1 1 0-16,-1 4 0 0,0 0 0 0,0 4 0 15,5 4 0-15,-1-5 0 16,-4 5-37-16,0 0-4 0,0 0-1 0,-4 0 0 16,4 4-114-16,-4-4-24 0,4 4-4 0,-9 4-600 15</inkml:trace>
  <inkml:trace contextRef="#ctx0" brushRef="#br0" timeOffset="1126">490 523 576 0,'4'-9'51'0,"1"-3"-41"0,-5 4-10 0,0 4 0 15,5-4 135-15,-1 4 25 0,-4 4 4 0,0 0 2 16,0 0-58-16,0 0-12 0,-4-8-3 0,-1 4 0 15,0 0-29-15,1 0-5 0,-1 0-2 0,-4 4 0 16,0 0-22-16,5-4-5 0,-10 4-1 0,5-8 0 0,-9 8-9 0,4-8-3 16,5 8 0-16,-9-9 0 0,4 5 0 0,0 4 0 15,-8-4 0-15,8 0 0 0,-4 4-9 0,0 4-8 16,-1 0 9-16,6-4-9 0,-6 0 31 0,6 4 0 16,-1-4 0-16,0 5 0 0,1-5-14 0,-1 4-2 15,-4-4-1-15,4 4 0 16,-4-4-14-16,0 4 11 0,0-4-11 0,-1 4 10 0,1-4 16 0,5 0 3 15,3 0 1-15,1 0 0 16,0 0-45-16,5 0-9 0,4 0-1 0,0 0-1 16,0 0 26-16,0 0 0 0,0 0 0 0,0 0 0 15,0 0-49-15,0 0-5 0,0 0-1 0,13 8-847 0</inkml:trace>
  <inkml:trace contextRef="#ctx0" brushRef="#br0" timeOffset="1677">362 964 345 0,'0'0'31'0,"0"0"-31"15,0 0 0-15,0 0 0 0,0 0 174 0,0 0 29 16,0 0 5-16,0 0 2 16,0 0-111-16,0 0-23 0,0 0-4 0,0 0 0 0,0 0-16 0,0 0-4 15,0 0 0-15,0 0 0 0,0 0-7 0,0 0-1 16,0 0-1-16,0 0 0 0,0 0 1 0,0 0 1 15,0 0 0-15,5-4 0 0,0-4-4 0,-1-1-1 16,1-3 0-16,4 4 0 0,0-4-12 0,-5 0-2 16,6 0-1-16,-1-4 0 0,0-5-13 0,0 1-2 15,5 0-1-15,-5 0 0 0,0 3-9 0,0-3 0 16,-5 0 0-16,10 0 8 0,-5 4-8 0,0-1 0 16,0-3 0-16,5 0 0 0,-5 4 0 0,0 0 0 15,0-5 0-15,0 5 0 0,1 0 0 0,-1 0 0 16,0 0 0-16,-5 3 0 0,1 5 0 0,-1-4 0 15,-4 4 0-15,5 0 0 0,-5-4 0 0,0 8 0 16,0 4 0-16,-5-8 0 0,1 0 0 0,-1 4 0 0,-4 0 0 16,0 4 0-16,0 0 0 0,0-4 0 0,-5 8 0 15,1-4 0-15,-1 4 0 16,0 0 0-16,1 0-9 0,-1 4 9 0,5-4-16 0,-5 0 0 16,5 4 0-16,0-4 0 15,0 0-30-15,4-4-6 0,1 4 0 0,4-4-1 0,0 0-119 16,0 0-23-16,0 0-5 0</inkml:trace>
  <inkml:trace contextRef="#ctx0" brushRef="#br0" timeOffset="2083">1009 292 748 0,'0'0'33'0,"0"0"7"0,-5 0-32 0,-8-4-8 16,-5 0 0-16,4 4 0 0,9 0 154 0,-4 0 29 15,0 0 5-15,-5 0 2 0,-4 0-102 0,5 0-20 16,-6 0-4-16,1 4 0 0,5-4-20 0,-6 4-3 16,6-4-1-16,-1 0 0 0,0 0-13 0,5 0-3 15,0 0-1-15,5 0 0 0,4 0-3 0,-10 0 0 16,10 0 0-16,0 0 0 0,0 0-20 0,0 0-16 15,0 0 2-15,0 0 1 0,0-8 13 0,0 0 13 16,0 0-2-16,10-5-1 0,-10 5-10 0,4-4 0 0,5 0 9 16,-4-4-9-16,4-8 35 0,0 7 2 0,-4 1 1 0,-1-4 0 15,1 0-25-15,-1 4-5 0,-8 3 0 0,-1 5-8 16,1-8 0-16,-6 0 0 0,1 8 0 16,-4 0 0-16,4-4 0 0,-5 8 0 0,-4 0 0 0,-1 0 0 15,6 4 0-15,-1 0 0 0,1 4 0 0,3-4 0 16,1 4 0-16,0 0-12 0,0 0 0 0,5 4 0 15,-1 0-111-15,5-8-21 16,-5 8-5-16</inkml:trace>
</inkml:ink>
</file>

<file path=ppt/ink/ink6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07:40.915"/>
    </inkml:context>
    <inkml:brush xml:id="br0">
      <inkml:brushProperty name="width" value="0.05" units="cm"/>
      <inkml:brushProperty name="height" value="0.05" units="cm"/>
      <inkml:brushProperty name="fitToCurve" value="1"/>
    </inkml:brush>
  </inkml:definitions>
  <inkml:trace contextRef="#ctx0" brushRef="#br0">82 297 288 0,'0'0'12'0,"0"0"4"0,0 0-16 0,0 0 0 0,4-4 0 0,5-4 0 16,5 0 67-16,0 3 10 0,-14 5 3 0,0 0 0 15,0-8-13-15,0 8-3 0,0 0 0 0,0 0 0 16,0 0 0-16,0 0 0 0,0 0 0 0,0 0 0 16,0 0 0-16,0 0 0 0,0 0 0 0,-5-8 0 15,-4 8-51-15,9 0-13 0,0 0 0 0,0 0 0 16,14 0 47-16,-14 0 6 0,0 0 2 0,0 0 0 0,0 0-37 0,0 0-7 15,0 0-2-15,0 0 0 0,0 0 44 0,0 0 9 16,0 0 2-16,0 0 0 0,0 0-52 0,0 0-12 16,-5 8 0-16,5 9 0 0,5-1 0 0,-5 4 0 15,-5 0 0-15,1 9 0 0,-1-1 0 0,1 8 0 16,-1 5 0-16,5 7 0 0,-5 9 0 0,1 4 0 16,-5 3 0-16,4 5 0 0,1-4 31 0,-5 0 3 15,4-1 1-15,-4 1 0 0,4-8-23 0,1 0-4 16,-1-5 0-16,5-3-8 0,5-1 0 0,-1 1 0 15,-4-5 0-15,5-7 0 0,4 3 0 0,-4-7 0 16,-5 3 0-16,4-4-556 16,-4 1-109-16</inkml:trace>
  <inkml:trace contextRef="#ctx0" brushRef="#br0" timeOffset="936">127 196 806 0,'0'0'17'0,"5"0"4"0,4 0 1 0,0 0 2 0,-9 0-24 0,9 0 0 15,5 4 0-15,0-4 0 0,-1-4 56 0,5 4 6 16,1 4 2-16,3-8 0 0,1 4 0 0,4 0 0 16,1 0 0-16,4 0 0 0,0 0 0 0,-1 4 0 15,1 0 0-15,5-4 0 0,8 0-52 0,-8 0-12 16,-6 4 0-16,10-4 0 0,0 4 37 0,0 0 5 0,5 0 1 16,-1 0 0-16,1-4-3 0,0 4 0 0,-1 0 0 15,10 0 0-15,-1 0-40 0,1-4-22 0,-5 4 2 16,5-4 1-16,-5-4 36 0,0 0 7 0,9 4 2 15,-4 0 0-15,4 0-26 0,0 0 0 0,0-4 8 16,5 0-8-16,-9 0 0 0,4 0 0 0,0 0 0 0,-4 0 0 16,4 0 0-16,-5 4 12 0,-4-4-2 0,1 4 0 15,-10 0-10-15,-5-4 0 0,5 4 0 0,-9-4 8 16,0 4-8-16,-5 0 0 0,0 0 0 0,1 0 0 16,-6 0 0-16,1 0 0 0,0-4 0 0,-5 4 0 15,5-5 0-15,0 5 0 0,-5 0 0 0,0 0 0 16,5-4 0-16,-5 0 0 0,0 4 0 0,0 0 0 0,-4 0 0 15,0 0 0-15,4 0 0 0,-4 0 0 0,-1 4-11 16,6-4 3-16,-6 0 0 0,-4 0 0 0,-9 0 8 0,5 0-13 16,-1 4 5-16,6-4 8 0,-1 5 0 15,0-1 0-15,-5-4 0 0,1 4 12 0,-5-4-12 0,9 4-17 16,-9-4 4-16,9 4 1 0,-9-4 12 0,5 0 0 16,-5 0 0-16,0 0 10 0,9 4-10 0,-5 0 0 15,-4-4 0-15,9 0-11 0,-9 0 11 0,0 0 0 16,0 0 0-16,9 0 0 0,-9 0 0 0,5 0 0 15,-5 0 8-15,0 0-8 0,0 0 0 0,5 0-8 16,-5 0 0-16,0 0 0 0,0 0 8 0,0 0 8 16,0 0-8-16,9 4 11 0,-9-4-11 0,0 0 0 15,0 0 0-15,0 8 8 0,4 0-8 0,-4 0-11 16,5 4 3-16,-5 0 0 0,0 1 8 0,0-1 11 16,-5 4-3-16,5 0 0 0,5 8 0 0,-1 1 0 0,-4 3 0 15,0 8 0-15,5 5 12 0,-1 3 3 0,1 5 0 16,0 4 0-16,-5-1 8 0,4 5 1 0,-4-5 1 15,-4 1 0-15,4 4-16 0,-5-5-3 0,0 1-1 0,5 4 0 16,-9-1 3-16,5 1 0 0,-5 0 0 16,4-13 0-16,1 9-16 15,-1-1 11-15,0 5-11 0,1 0 10 0,-1 3-10 0,1 1 0 0,-5 0 0 16,4 20 0-16,-4-9-27 16,5-3-4-16,-1 0-1 0,0-4 0 0,1-8-217 15,-1-1-44-15</inkml:trace>
  <inkml:trace contextRef="#ctx0" brushRef="#br0" timeOffset="1587">23 1539 874 0,'0'0'39'16,"0"0"8"-16,0 0-38 0,0 0-9 0,22-4 0 0,-3 4 0 16,-10 0 44-16,-9 0 6 0,0 0 2 0,0 0 0 0,0 0 4 0,0 0 0 15,0 0 1-15,0 0 0 0,0 0-45 0,0 0-12 16,0 0 0-16,0 0 0 0,4 16 53 0,-4-4 9 15,0 5 2-15,-4-1 0 0,-1 4-20 0,1 4-4 16,4 1-1-16,13 7 0 0,5 4-3 0,-13 1-1 16,-23 7 0-16,4 1 0 0,5 3 2 0,-5 1 1 15,5 4 0-15,-4-1 0 0,8-3-23 0,1-1-5 16,-1 5-1-16,5-4 0 0,5-1-9 0,-1-3 0 16,1-5 0-16,-1 1 8 0,-8-5-8 0,-1 4 0 15,1-3 0-15,4-5-11 0,4 1 11 0,10-1 0 0,8-4 0 16,-8 1-8-1,-14-5-36-15,0-4-8 0,5 0 0 0,-1 1-748 0</inkml:trace>
  <inkml:trace contextRef="#ctx0" brushRef="#br0" timeOffset="2081">0 2842 806 0,'0'0'17'0,"14"4"4"0,-1 0 1 0,1 4 2 0,4-8-24 0,0 5 0 16,0 3 0-16,5-4 0 0,0 0 107 0,4 4 17 15,5 0 3-15,-5 0 1 0,1 4-52 0,4-4-11 16,9 0-1-16,0 0-1 0,0 1 1 0,4-5 1 16,10 4 0-16,-1 0 0 0,1-4 15 0,4 4 2 15,0-4 1-15,5 0 0 0,0 0-44 0,-5 4-9 16,0-8-2-16,14 4 0 0,0-4-10 0,0 0-2 16,-5 4-1-16,5-4 0 0,4 4 10 0,-4-4 3 15,5 0 0-15,-6 0 0 0,-3 4-10 0,4 0-2 16,4 0 0-16,-4 0 0 0,-5 0-2 0,-4 5-1 0,-5-5 0 15,0 0 0-15,-9 0-5 0,-4 0 0 0,-5 0-8 16,0-4 12-16,0 4-12 0,-5 0 0 0,1-4-9 16,-6 4 9-16,6-4 0 0,-5 4 0 0,0 0 0 15,-5 0 0-15,0-4 0 0,-4 4-20 0,0 4 2 0,4 0 1 16,0-4 0-16,1 4 0 0,-5 1 0 0,-1-5 0 16,1 4-16-1,-5-8-3-15,0 4-1 0,-8 0 0 0,-1-4-13 16,0 0-2-16,0 0-1 0,-5 0 0 0,1-8-139 0,0 4-27 0,-5 4-5 15,-5-17-2-15</inkml:trace>
  <inkml:trace contextRef="#ctx0" brushRef="#br0" timeOffset="2471">2804 2142 230 0,'0'0'10'0,"0"0"2"0,0 0-12 0,0 0 0 16,0 0 0-16,0 0 0 0,0 0 120 0,0 0 20 0,0 0 5 0,0 0 1 15,0 0-117-15,0 0-29 0,0 0 0 0,0 0 0 16,5 8 36-16,-5 4 0 0,0 1 1 0,-5 3 0 16,1 0-9-16,4 4-1 0,-5 4-1 0,10-3 0 15,-1 7 56-15,-4 0 11 0,0 5 3 0,0 3 0 16,0-4-50-16,0 9-10 0,0-5-1 0,-4 5-1 16,-1-1 8-16,5 1 2 0,-4-1 0 0,4 1 0 15,-9-1-29-15,9-3-6 0,0 3-1 0,-5 1 0 16,1-9-8-16,-1 4 0 0,0-3 0 0,5-1 0 15,-4-4 0-15,-1-3-17 0,5-1 4 0,-4-4 1 16</inkml:trace>
  <inkml:trace contextRef="#ctx0" brushRef="#br0" timeOffset="11036">1639 1551 1036 0,'0'0'23'0,"0"0"5"0,0 0 0 0,0 0 1 0,0 0-29 16,0 0 0-16,4 8 0 0,-4-8 0 0,0 0 57 0,0 0 6 15,0 0 1-15,0 0 0 0,0 0 0 0,0 0 0 16,0 0 0-16,0 0 0 0,0 0 0 0,0 0 0 15,0 0 0-15,10 4 0 0,-1 0-11 0,-9-4-1 16,0 0-1-16,0 0 0 0,0 0-31 0,0 0-5 16,0 0-2-16,13-4 0 0,-4 4-13 0,1-4 0 0,-10 4 0 15,9-8 0-15,-5 4 34 0,-4 4 4 16,0 0 1-16,0 0 0 0,5-8-39 0,-5 8 0 0,0 0 0 0,4-8 0 16,1 0 8-16,-5 8-8 0,-9-4 8 0,9 4-8 15,0 0 0-15,0 0 9 0,-9-4-9 16,0 4 0-16,-1 0 11 0,10 0-11 0,-9 0 10 0,9 0-10 15,-9 0 17-15,9 0-2 0,-4 8-1 0,-5 0 0 16,4 4-14-16,0-4 0 0,1 4-9 16,4-12 9-16,-5 9 0 0,5 3 0 0,0-12 0 0,9 8 10 15,5 4-10-15,-14-12 0 0,0 8 0 0,0-8 0 16,0 0 0-16,0 0 0 0,0 0 0 0,0 0 0 16,0 0 0-16,0 0 0 0,0 0 0 0,0 0 0 0,14-4 0 15,-14 4 0-15,0 0 0 0,0 0 0 16,0 0 0-16,0 0 0 0,9-4 0 0,-9 4 0 0,0 0 0 15,0 0 0-15,0-12 0 0,-5 4 0 0,1 4 0 16,-1-4 0-16,1-1-10 0,4 9 10 0,-5-4 0 0,1 0 0 16,-6-4 0-16,10 8 0 0,0 0 0 0,0 0 0 15,0 0 0-15,0 0 10 0,0 0-22 16,0 0-4-16,0 0 0 0,0 0-940 16</inkml:trace>
  <inkml:trace contextRef="#ctx0" brushRef="#br0" timeOffset="11486">1275 2138 748 0,'0'0'67'0,"-5"4"-54"16,5-4-13-16,-9 0 0 0,0 0 118 0,9 0 21 15,0 0 4-15,0 0 1 0,-5-12-64 0,5 12-13 16,5-8-3-16,-5 8 0 0,-9-12-51 0,-5-4-13 16,0 3 0-16,10 1 0 0,-1 4 32 0,-4-4 4 15,5 0 1-15,-1 4 0 0,5-8-8 0,5 4-1 16,13 3-1-16,-14 1 0 0,-8-4-27 0,-5 0 0 16,4 0 0-16,5 0 0 0,9 0 0 0,-4-1 0 15,-5 5 0-15,4-4 0 0,6 0 0 0,-6 4 0 16,-4 8 0-16,14-8 0 0,-1 0 0 0,-8 4-9 15,-5 4 0-15,0 0 0 0,14-8 9 0,-5 4 12 16,-9 4-2-16,0 0-773 0</inkml:trace>
  <inkml:trace contextRef="#ctx0" brushRef="#br0" timeOffset="11895">1507 1944 1267 0,'4'12'56'0,"1"-4"12"0,-5 0-55 0,0 0-13 0,0 0 0 0,0 0 0 15,4 1 54-15,-4-1 8 0,-4 0 2 0,-5 4 0 16,9-4 0-16,-5 4 0 16,5-4 0-16,0 0 0 0,0-8-14 0,0 0-2 0,0 0-1 0,0 0 0 15,0 0-39-15,0 0-8 0,0 0 0 0,0 0 0 16,0 0 0-16,0 0 0 0,0 0 0 0,0 0 0 0,0 0 0 15,0 0 0-15,0 0-9 0,0 0 9 0,-4-8 0 0,4 8 0 16,4-8 0-16,-4-4 0 0,5 8 0 0,4-4 0 16,-5 0 0-16,6-4 0 0,-1 4 12 15,0-1 8-15,-5 1 1 0,1 0 1 0,4 0-31 0,-4 4-7 16,4-4 0-16,-9 8-1 0,0 0 17 0,9-4 0 16,0-4 0-16,-9 8 0 0,0 0 0 0,0 0 17 15,0 0-1-15,0 0-1 0,0 0 41 0,9 4 9 16,-9-4 2-16,9 12 0 0,0-4-54 0,-9 4-13 15,0 0 0-15,5 1 0 0,-1-1 0 0,-4 0 0 16,-4-4 0-16,4 4 0 0,0 0 0 0,0 0 0 16,-5 1 0-16,5-1 0 0,5-4 0 0,-5 4-12 15,0-12 3-15,0 0-635 16,4 8-126-16</inkml:trace>
  <inkml:trace contextRef="#ctx0" brushRef="#br0" timeOffset="12116">1798 2049 1267 0,'18'4'56'0,"-18"-4"12"0,0 0-55 0,0 0-13 0,5 8 0 0,-5-8 0 16,0 0 105-16,0 8 19 0,-5 0 3 0,1 1 1 15,4 3-52-15,-9-4-9 0,4 0-3 0,1 4 0 16,-1-4-23-16,1 4-5 0,-6 0 0 0,1 0-1 15,0 5-35-15,5-5 0 0,-1 0 0 0,1 4 0 16,-6-4-21-16,6-4-11 16,4-8-3-16,-5 8-561 0,1 1-113 0</inkml:trace>
  <inkml:trace contextRef="#ctx0" brushRef="#br0" timeOffset="12789">1989 2122 1036 0,'0'0'46'0,"0"0"10"0,-9 8-45 0,0 0-11 0,9-4 0 16,-9 0 0-16,5-4 53 0,4 0 9 0,0 0 2 15,0 0 0-15,0 0-52 0,-5-4-12 0,-4 4 0 0,4 0 0 16,5 0 0-16,0 0 0 0,-4-12 0 0,-1 4 0 16,5 0 54-16,0 8 8 0,5-12 2 0,-5 12 0 15,4-8-52-15,1-5-12 0,-5 13 0 0,0-8 0 16,4-4 0-16,1 0 0 0,4 0 0 0,0 4 0 16,-9 8 0-16,9-8 0 0,0 0 0 15,-9 8 0-15,0 0 0 0,5-12 0 0,4 3 0 0,5 5 0 16,-5 0 0-16,-9 4 0 0,0 0 0 0,9-4 0 15,5 4 0-15,-14 0 0 0,0 0 0 0,0 0 0 16,0 0 0-16,0 0 0 0,0 0 0 0,4 4 0 0,5 4 0 0,-9 1 0 16,0-9 0-16,5 12-10 15,-5-4 10-15,0 0 0 0,0-8 8 0,-5 12-8 0,1-4 0 0,-1 4 0 16,5-4 0-16,0-8 0 0,0 0 0 0,5 8 0 16,-5-8 0-16,0 0 0 0,0 0 0 0,0 0 0 15,0 0 0-15,0 0 0 0,0 0 0 0,0 0 0 16,0 0 0-16,0 0 0 0,0 0 0 0,0 0 0 15,0 0 0-15,0 0 0 0,0 0 0 0,0 0 0 16,9-4 0-16,-9 4 0 0,9-8 0 0,-5 4 0 16,6-4 0-16,-1-4 0 0,-5 8 0 15,5-4 0-15,-4 0 0 0,4 0 0 0,-4 0 0 0,4-1 0 16,-9 9 0-16,9-8 0 0,0 0 0 0,-9 8-8 16,9-4 0-16,-9 4 0 0,9-4 8 15,0-4 12-15,-9 8-2 0,0 0-1 0,14 0 43 0,-5-4 9 0,9 8 2 16,-18-4 0-16,0 0-15 0,0 0-4 15,0 8 0-15,5 4 0 0,-10 0-19 0,1 1-4 0,4-1-1 16,0 0 0-16,-5-4 36 0,5 4 6 0,0 4 2 16,0-4 0-16,0-12-52 0,0 13-12 0,-4-1 0 15,4-12 0 1,0 0-48-16,4 8-13 0,-8 4-3 0,4-12-546 0,0 0-110 16</inkml:trace>
  <inkml:trace contextRef="#ctx0" brushRef="#br0" timeOffset="13021">2354 2231 1378 0,'0'0'61'0,"0"0"13"0,0 0-59 0,9-4-15 16,0-4 0-16,-5 4 0 0,-4 4 80 0,10-12 14 15,-6 0 2-15,1 0 1 0,-5-5-27 0,4-3-6 16,5 0 0-16,-9-4-1 0,0-5-50 0,-4 1-13 15,-1 4 0-15,-4-5 0 0,5 1 0 0,-1 0 0 16,-4-1 0-16,4 1 0 0,-4 8 0 0,5 0 0 16,-5-1 0-16,-1 9 0 15,-3-8-97-15,4 12-25 0,-5-4-5 0,0 8-1 0</inkml:trace>
</inkml:ink>
</file>

<file path=ppt/ink/ink6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08:16.012"/>
    </inkml:context>
    <inkml:brush xml:id="br0">
      <inkml:brushProperty name="width" value="0.05" units="cm"/>
      <inkml:brushProperty name="height" value="0.05" units="cm"/>
      <inkml:brushProperty name="fitToCurve" value="1"/>
    </inkml:brush>
  </inkml:definitions>
  <inkml:trace contextRef="#ctx0" brushRef="#br0">0 786 288 0,'0'0'25'0,"0"0"-25"16,0 0 0-16,0 0 0 0,0 0 141 0,10-4 23 16,-10 4 5-16,9 0 1 0,-9 0-65 15,9-5-13-15,0 1-2 0,-9 4-1 0,-9 0-19 0,9 0-4 16,0 0-1-16,13-8 0 0,6 4-24 0,-6-4-5 0,-8 4 0 0,-1-4-1 15,1 0-23-15,-1 0-12 0,6 4 12 0,-1-4-12 16,4 0 0-16,6 4 0 0,-10-5 0 0,0 1 0 16,4-4 0-16,6 0 0 0,-6 4 0 0,6 0 0 15,-6-4 16-15,1 4-3 16,-5 4-1-16,5-9 0 0,-5 5 4 0,9 0 1 0,5 4 0 0,4-4 0 16,-4-4 1-16,0 4 0 0,-1 0 0 0,1 4 0 15,-5-4 2-15,5 0 1 0,-5-1 0 0,5 5 0 16,-5 0-8-16,-4 0-1 15,0 4-1-15,-5-4 0 0,-9 4-11 0,9-4 12 0,0-4-12 0,0 4 12 16,5 0-12-16,4 0 0 0,-5-4 0 0,6 8 0 0,-6-8 0 16,1 4 8-16,4 0-8 0,-4 0 0 0,4 4 8 0,0-4-8 15,-4-4 8-15,4 8-8 0,5-4 14 16,-5-1-2-16,0-3-1 0,-4 4 0 0,4-4 1 0,5 4 1 16,-9-4 0-16,8 8 0 0,1-4-1 15,0 0 0-15,-5 4 0 0,0-4 0 0,-9 0 2 16,5 4 0-16,-5-4 0 0,5 0 0 0,0 0-2 0,4-4-1 15,0 4 0-15,-4-4 0 0,4 3-3 0,0 1 0 16,-4 4 0-16,4 0 0 0,-9-8 1 0,5 4 0 16,4 0 0-16,-4 0 0 0,-1 0-9 0,5 0 0 15,-4 0 9-15,0 0-9 0,4 0 0 0,-4 0 8 16,-1-4-8-16,1 4 0 0,4 0 0 0,-4 0 8 16,-1 0-8-16,6-4 0 0,-1 3 0 0,5 1 9 15,-5 0-9-15,0 0 0 0,0 4 10 0,0-4-10 0,1 0 8 0,-1 4-8 16,0-4 0-16,9 0 0 0,-4 4 8 0,-5-4-8 15,1 0 0 1,-6 0 0-16,1 0 0 0,4 0 0 0,-4 4-16 0,4-4-4 0,0 0-2 0,5 0 0 16,-5-4 22-16,0 8 0 0,1-4 0 0,-1 0 0 15,0 0 0-15,0 0 0 0,-4-1 0 0,4 5 0 16,-4-4 0-16,4 4 0 0,-4-4 0 0,4 0 0 16,0 0 0-16,-4 4 0 0,-1 0 0 0,10 0 0 15,-9-4 0-15,4 4 0 0,0-4 0 0,0 4 0 0,5 0 0 16,0 0 0-16,4-8 0 0,-4 8 0 15,0 0 0-15,0 0 0 0,-1 0 0 0,1-4 0 0,0 8 20 16,0-8 9-16,4 0 2 0,-9 0 0 16,0 0-50-16,1 4-9 0,-6-4-3 0,5 4 0 15,1-4 51-15,-1 4 9 0,5 4 3 0,-1-4 0 16,-3 0-52-16,-1 0-9 0,0 0-3 16,5 0 0-16,-5 0 54 0,0 4 10 0,0-4 3 0,1-4 0 15,3 4-56-15,-3 0-11 0,-1 0-3 0,5 0 0 0,-5 4 79 0,0-4 16 16,-4 4 4-16,4 0 0 0,0-8-64 0,0 0-26 15,1 4 2-15,-1 0 0 0,0 4 38 0,0-4 8 16,0 0 2-16,1 0 0 0,-6 0-35 0,1 4-6 16,4-4-2-16,-4 0 0 0,-1 0 19 0,1 4 0 15,4 0 0-15,-4-4 0 0,-5 4 12 0,5 0 5 16,-5 0 2-16,9 0 0 0,-4 0-19 0,4-4 0 16,-4 4 0-16,4 0 0 0,0-4 0 0,0 4-17 15,0-4 3-15,1 0 1 0,-1 0 13 0,0 5 0 0,0-5 0 16,-4 4 0-16,0-4 0 0,-1 0 0 15,1 0 0-15,-5 0 0 0,5 0 10 0,-5 0 2 0,0 0 0 16,5 0 0-16,-10 4-12 0,10-4-17 0,-10 0 4 0,10 0 1 16,-5-4 12-16,-4 4 16 0,8 4-3 0,-4 0-1 15,1 0-12-15,-1 0-15 0,0 0 3 0,4 0 1 16,1 0 11-16,0 0 0 16,-5-4 8-16,4 4-8 0,-3 0 10 0,-1 0-2 0,0 0-8 0,4 0 12 15,-3-4-12-15,3 4 0 0,-4 0-12 0,0 0 12 16,1 0 0-16,3-4 0 0,1 0 0 0,-5 4 0 15,0-4 0-15,-9 0 0 0,0 0 8 0,0 0-8 16,0 0 0-16,0 0-8 0,9-4-1 0,0 4 0 16,-9 0 9-16,0 0 0 0,0 0 0 0,0 0-8 0,0 0 8 15,9-4 0-15,-9 4 0 0,0 0 0 0,5-4 0 0,-5 4-8 16,0 0 8-16,0 0 0 0,0 0 0 0,-5-8-10 16,1 0 10-16,-5 0 0 0,0 0-9 15,-1-4 9-15,-3 4 0 0,4-4-9 0,-9 3 23 0,8 1 5 16,-3 8 1-16,4-4 0 0,-5-8-34 0,0 0-6 15,5 0-2-15,-4 4 0 0,3-4 22 0,1-1 0 16,0-3 0-16,0 4 0 16,0 4 0-16,4 0 0 0,5 0 0 0,-4 0 0 15,-1 4 0-15,5-4 0 0,0 0 0 0,0 3 0 0,0 5 0 0,0 0 8 16,0 0-8-16,0 0 0 0,0 0 8 0,0 0-8 16,0 0 0-16,0 0 8 0,5-4-8 0,4 4 0 15,-4 4 9-15,4-4-9 0,0 9 13 0,0-5-1 0,0 4-1 16,0 0 0-16,5 4-11 0,-5-4-12 0,0 4 2 15,5-4 1-15,-5 0 9 0,0 5 0 0,-5-5 0 0,1 4 0 16,0-4 10-16,-1 0-2 0,1-4-8 16,-5 4 12-16,-5 8-20 0,1-4-5 0,-1 1-1 0,-4-1 0 15,-5 0 5-15,-4 4 1 16,0 4 0-16,0-4 0 0,4 1 24 0,-4-1 4 0,4-4 2 0,5 4 0 16,0-4-35-16,0-4-7 0,0 0-2 0,0-3 0 15,9-5 22-15,-5 8 0 0,5-8 0 0,0 0 0 16,0 0 0-16,0 0 0 0,-5 4 0 0,5-4 0 15,0 8-30-15,0-8-8 16,0 12-2-16</inkml:trace>
</inkml:ink>
</file>

<file path=ppt/ink/ink6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08:21.870"/>
    </inkml:context>
    <inkml:brush xml:id="br0">
      <inkml:brushProperty name="width" value="0.05" units="cm"/>
      <inkml:brushProperty name="height" value="0.05" units="cm"/>
      <inkml:brushProperty name="fitToCurve" value="1"/>
    </inkml:brush>
  </inkml:definitions>
  <inkml:trace contextRef="#ctx0" brushRef="#br0">219 166 403 0,'0'0'36'0,"0"0"-36"0,0 0 0 0,9 0 0 0,-4-4 96 0,-5 4 13 16,0 0 3-16,0 0 0 0,4 0 12 0,1-8 4 16,4 0 0-16,-4 4 0 0,-5 4-52 0,4 0-9 15,1 4-3-15,-5-4 0 0,0 0 25 0,0 0 5 0,0 0 1 16,0 0 0-16,0 0-51 0,0 0-9 15,0 0-3-15,0 0 0 0,0 0-24 0,0 0-8 0,9-4 0 0,-9 4 0 16,0 0 0-16,0 0 0 0,0 0 0 0,0-8 0 16,0-4 0-16,0 12 0 0,-9 0 0 0,4-4 0 15,-4 0 0-15,0-4 0 0,0 4 0 0,-5 4 0 16,1 0 0-16,3 0 0 0,-3 4 0 0,-1 4 0 16,0 0 0-16,-4-4 0 0,5 4 0 0,-1 0 0 15,-4 0 0-15,4 4 0 0,0 5 0 0,5-1 0 16,-4 0 0-16,4 0 0 0,-1 4 0 0,6 1 0 15,-5-5 55-15,4 4 7 0,1 0 2 0,4 0 0 16,0-3-64-16,0-1 0 0,0 0-12 0,4 4 2 16,5-4 10-16,-4-3 14 0,4 3-3 0,0-4-1 0,0 0 43 15,-4-4 9-15,4 0 2 0,5-4 0 0,-5 4-52 0,4-4-12 16,1 4 0-16,-5-8 0 0,0 0 0 16,0-4 0-16,5 4 0 0,-5 0 0 0,0-4 0 0,0 0 0 15,0 0 0-15,0 0 0 16,5 0-48-16,-5 0-13 0,0 0-3 0</inkml:trace>
  <inkml:trace contextRef="#ctx0" brushRef="#br0" timeOffset="1371">807 142 1036 0,'0'0'23'0,"0"0"5"15,0 0 0-15,4 4 1 0,5-4-29 0,-9 0 0 0,0 0 0 0,0 0 0 0,0 0 62 0,0 0 6 16,0 0 2-16,0 0 0 0,0 0-24 0,0 0-5 16,0 0-1-16,0 0 0 0,0 0-13 0,-13 0-3 15,-1 4-1-15,0 0 0 0,5-4-1 0,0 8 0 16,-5 4 0-16,5-3 0 0,0-1-2 0,-5 0 0 16,5 4 0-16,0 0 0 0,5 0-2 0,-5 4-1 15,-5-4 0-15,9 9 0 0,-4-5-17 0,0 0 0 16,9 0 0-16,-4 0-9 0,-1 1 9 0,5 3 0 15,0-4 8-15,0 0-8 0,5 0 56 0,-5 1 6 0,4-5 2 16,1 0 0-16,-1 0-45 0,1 0-9 0,-1-4-2 16,1 4 0-16,0-3 12 0,-1-1 3 0,5-4 0 15,-4 0 0-15,4 0-10 0,-9-4-1 0,0 0-1 0,9 4 0 16,-5-4-11-16,6-4 0 0,-10 4 0 0,13 0 0 16,-4-4 20-16,-4 0 1 0,-5 4 1 0,9-8 0 15,-4-1-55 1,-5 9-11-16,4-8-3 0,1-4-573 0,-1 4-116 0</inkml:trace>
  <inkml:trace contextRef="#ctx0" brushRef="#br0" timeOffset="1606">615 328 288 0,'0'0'25'0,"0"0"-25"0,0 0 0 0,9 4 0 0,1-4 214 0,-1 0 38 16,0 0 7-16,0 4 1 0,0-4-129 0,0 0-27 16,-4 4-4-16,4 0-2 0,0-4-46 0,4 0-8 15,-3 0-3-15,-1 0 0 0,-9 0-17 0,13 4-3 16,-4 1-1-16,1-5 0 0,3 4-12 0,-4 0-8 16,-9-4 10-16,9 4-10 15,1 0-96-15,3 0-26 0,1 0-5 0,-14-4-1 0</inkml:trace>
  <inkml:trace contextRef="#ctx0" brushRef="#br0" timeOffset="1932">1048 45 403 0,'4'0'17'0,"-4"0"5"0,0 0-22 0,0 0 0 0,5 0 0 0,-5 0 0 16,0 0 94-16,0 0 14 0,4 8 4 0,1 0 0 0,-5 4-39 16,5-4-7-16,-5 5-2 0,0 3 0 0,0 0 52 15,0 4 9-15,-5 0 3 0,5 5 0 0,0 3-65 16,0-4-13-16,-5 5-2 0,1-5-1 0,4 4-24 15,-5 1-5-15,5-1-1 0,0-4 0 0,0 0 18 0,-4-3 3 16,4-1 1-16,-5-4 0 0,5 0-39 0,0-4 0 16,0 5 0-16,0-1 0 15,0 0-26-15,0-8-10 0,0 4-1 0,0-12-754 0</inkml:trace>
  <inkml:trace contextRef="#ctx0" brushRef="#br0" timeOffset="2218">1280 0 1342 0,'0'0'29'0,"0"0"7"0,0 0 0 0,0 0 3 0,0 0-31 0,5 13-8 0,-5 3 0 0,-5 0 0 16,5 0 36-16,-5 4 5 0,1 1 2 0,-1 3 0 15,1 4 23-15,-1 1 5 0,-4-1 1 0,5 4 0 16,-5-3-36-16,4 3-8 0,-4-4 0 0,4 5-1 16,1-5-6-16,4 0-1 0,-5 1 0 0,5-5 0 15,5 0-8-15,-10 0-3 0,1-3 0 0,-1 3 0 16,14-4-9-16,-9 0 0 0,-4 1 0 0,4-5 0 16,0-4-100-16,0 0-23 0,-5-4-4 0,5-8-1 15</inkml:trace>
  <inkml:trace contextRef="#ctx0" brushRef="#br0" timeOffset="2722">1025 179 1036 0,'0'0'46'0,"0"0"10"0,0 0-45 0,14 0-11 16,-5-5 0-16,4 5 0 0,1-8 64 0,0 4 12 15,-14 4 1-15,13-8 1 0,6 4-24 0,-1-4-5 16,-9 4-1-16,5 0 0 0,8-4-36 0,-3 4-12 16,-1 0 0-16,0 0 0 0,-4-4 48 0,4 4 2 15,0 4 1-15,5-4 0 0,-5 0-19 0,0 4-4 16,-4-5-1-16,0 5 0 0,-5 0-7 0,4-4 0 0,-3 4-1 0,-6-4 0 16,-4 4-11-16,0 0-8 0,0 0 9 0,0 0-9 15,0 0 9-15,0 0-9 0,0 0 8 0,0 0-8 16,0 0 0-16,0 0 0 0,-14 4 0 0,5 0 0 15,-4 1 0-15,-1-1 0 0,5 0 0 0,-5 0 0 16,1 0 0-16,3 0 0 0,1 4 0 0,0 0 0 16,5 0 0-16,-1 4 8 0,1-4-8 0,-1 0 12 15,5-8-4-15,-5 13-8 0,5-1 12 0,5 4-4 16,-5-4 6-16,5 4 1 0,-5-4 0 0,4 4 0 16,5 1-15-16,0-5 0 0,-4 0 0 0,4 4-10 15,-4-4 60-15,4 0 12 0,0 5 2 0,0-5 1 16,0 8-13-16,5-8-4 0,-1 4 0 0,1 1 0 0,4-1 0 15,0-4 0-15,1 4 0 0,-1 4 0 0,5-8-24 16,-5 5-4-16,0-5-2 16,0 0 0-16,5 4-18 0,-5-8 0 0,5 4 8 0,-5-4-8 0,5 0 0 15,-5 1 0-15,-4-5 0 0,4 4 0 0,-4-4 0 0,4 0 0 16,-9 0 0-16,5 0 0 16,-5-4-39-16,4 4-1 0,-3 0-1 0,-1 4-705 15,0-8-141-15</inkml:trace>
</inkml:ink>
</file>

<file path=ppt/ink/ink6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02:38.925"/>
    </inkml:context>
    <inkml:brush xml:id="br0">
      <inkml:brushProperty name="width" value="0.05" units="cm"/>
      <inkml:brushProperty name="height" value="0.05" units="cm"/>
      <inkml:brushProperty name="fitToCurve" value="1"/>
    </inkml:brush>
  </inkml:definitions>
  <inkml:trace contextRef="#ctx0" brushRef="#br0">778 639 1076 0,'0'0'48'0,"0"0"9"0,0 0-45 0,0 0-12 16,0 0 0-16,0 12 0 0,0-4 96 0,0-8 16 15,0 0 4-15,0 0 1 0,0 0-21 0,0 0-4 16,0 0 0-16,0 0-1 0,0 0-43 0,0 0-9 16,0 0-2-16,0 0 0 0,0 0 41 0,0 0 8 0,0 0 2 15,-4-8 0-15,-1 0-39 0,0-4-7 16,5 4-2-16,0-8 0 0,0-1 20 0,0-3 3 16,0 0 1-16,0 0 0 0,0 0-22 0,0-5-4 0,-4 1-1 0,8-8 0 15,-4 3-8-15,5-3-1 0,-10 0-1 16,5-1 0-16,0-3-27 0,-4 3 0 0,-5 1 0 15,4 8 0-15,-4-1 0 0,5 5 0 0,-6 4 0 0,6 4 0 16,-1 0 0-16,1 4 0 16,-1 4 0-16,-4 0 0 0,0-1-97 15,0 5-25-15,0 5-5 0,0-5-1 0,4 4-102 0,-4 0-21 16,0-4-4-16,4 4-1 0</inkml:trace>
  <inkml:trace contextRef="#ctx0" brushRef="#br0" timeOffset="428">0 166 403 0,'0'0'36'0,"0"0"-36"0,0 0 0 16,0 0 0-16,0 0 148 0,0 0 22 0,0 0 5 0,0 0 1 16,0 0-36-16,0 0-8 0,0 0 0 0,4-9-1 15,1 1-18-15,4 0-3 0,0 0-1 0,0 0 0 16,5-4-16-16,-1 4-3 0,1 0-1 0,4 4 0 16,0-4-27-16,5-5-6 0,0 5 0 0,4 0-1 15,5 0 8-15,0 4 1 0,0-8 1 0,4 4 0 16,10 0-1-16,-1 4-1 0,5-4 0 0,5 8 0 15,-5-4-51-15,0 4-12 0,0 0 0 16,5 4 0-16,-5-4 0 0,-4 0 0 0,-1 4 0 0,1 0 0 16,-5 0 11-16,-5 4-1 0,0 0 0 0,1-4 0 15,-5 0-10-15,-5 0-14 0,-4 0 3 0,0 4 1 0,-5-4 10 16,-5 0 0-16,6-4 0 0,-10 4 0 16,4 0-53-16,1-4-9 15,-5 0-2-15,-4 5 0 0,-5-5-109 0,0 0-23 0,0 0-4 0,-14 8-464 16,-4-4-92-16</inkml:trace>
  <inkml:trace contextRef="#ctx0" brushRef="#br0" timeOffset="785">13 793 864 0,'0'0'38'0,"-4"8"8"0,4-8-37 0,0 0-9 0,0 0 0 0,9 8 0 15,-9-8 224-15,4 4 44 0,5 4 8 0,5-4 1 16,0 0-116-16,4-4-23 0,-4 0-5 0,8 0-1 16,1 0-36-16,4 0-8 0,1-4-2 0,8 0 0 15,-4-4-18-15,4 0-3 0,5 4-1 0,10-4 0 16,3 4-51-16,1-4-13 0,-1 4 0 0,6 0 0 15,-1-5 42-15,0 5 6 0,-4 4 0 0,-1 0 1 16,-8-4-27-16,-1 0-6 0,-4 4 0 0,0 0-1 0,-4 0-15 16,-5 4 0-16,-5-4 0 0,5 4 0 0,0-4 0 15,-5 0 0-15,-4-4 0 0,-1 4 0 16,6-4-202-16,-10 4-43 0,5-8-9 16</inkml:trace>
  <inkml:trace contextRef="#ctx0" brushRef="#br0" timeOffset="1476">2208 198 1036 0,'0'0'23'0,"4"-8"5"0,-4 8 0 0,0 0 1 0,0 0-29 0,0 0 0 16,0 0 0-16,0 0 0 0,0 0 140 0,0 0 21 0,0 0 5 0,0 0 1 16,0 12-63-16,0-12-12 0,-9 8-2 0,9 4-1 15,0 0 31-15,-4 5 7 0,4-5 1 0,4 8 0 16,-4-8-52-16,0 8-9 0,0 1-3 0,0 3 0 0,0 0 0 16,0 0 0-16,0 5 0 0,0 3 0 0,0-8-51 15,0 5-13-15,0 3 0 0,5-4 0 0,-5-3 0 16,4-5 0-16,1-4 0 15,-5 0 0-15,4 0-48 0,1-3-13 0,-1-1-3 16,-4-12 0-16,0 0-212 0,0 0-42 0</inkml:trace>
  <inkml:trace contextRef="#ctx0" brushRef="#br0" timeOffset="2402">2194 485 633 0,'0'0'28'0,"0"0"6"0,0 0-34 0,0 0 0 16,14 8 0-16,-5-4 0 0,0-4 248 0,0 0 44 0,-9 0 8 0,14 0 1 15,-5 0-188-15,4 0-37 0,1-4-8 0,0 4-2 16,-1-4 50-16,1 4 9 0,4 0 3 0,0 4 0 15,5-4-103-15,0-4-25 0,4 0 0 0,1 4 0 16,-6 0 56-16,10 4 7 0,9 0 1 0,-4 0 0 16,-1-4-52-16,5 4-12 0,-9-4 0 0,9 0 0 0,0 0 34 15,0 4 4-15,4 1 1 0,-4-1 0 0,0 4-19 16,0-4-3-16,0 0-1 0,-4 0 0 0,4 4-5 0,-5-8-2 16,5 4 0-16,0-4 0 0,0 0-9 0,-5 0 0 15,5 0 0-15,-4 0 0 0,-5-8 0 0,0 4 12 16,4 4-12-16,0 0 12 0,1 0-12 0,-5 0 8 15,4-4-8-15,-4 4 8 0,0-8 0 16,-5 8-8-16,5-4 12 0,5 4-4 0,-6-4-20 0,1 4-4 16,0 0 0-16,5 0-1 0,-1 8 17 0,0-8 0 15,1 0 0-15,-1 0 0 0,1 4 20 0,-1-4 7 16,-4 0 1-16,4 0 1 0,-4 0-21 0,-4 0-8 16,-1 4 0-16,0-4 0 0,-4 0 0 0,0 0 8 0,-5 0-8 15,5 0 0-15,-1-4 0 0,-3 0 0 0,3 8 0 16,-3-8 0-16,3 0 0 0,-3 0 8 0,8 8-8 0,-4 0 0 15,-1-4 12-15,6 0-4 0,-5-4-8 0,4 8 12 16,0 0-12-16,0 0 11 0,1-4-11 0,-1 4 10 16,0-4-10-16,-8 4 8 0,-1-4-8 0,-4 0 8 15,4 0-8-15,-5 0 0 0,6 0 0 0,-6 0 0 16,1-4 0-16,0 4 0 0,4 0 0 0,-5 0 0 16,-3-8 0-16,-1 4 0 15,4 8 0-15,-4-4 0 0,1 0 0 0,-10 0 0 0,9-4 0 0,-9 4 0 16,0 0 0-16,0 0 0 0,0 0 0 0,0 0 0 15,-9-8-9-15,-1 4-1 0,-3-5 0 0,-5 5 0 0,-5 0 10 16,0-4-13-16,0 0 5 0,-9-4 8 16,5 0-34-16,-5 4 1 15,-4-4 0-15,-1 0 0 0,10-5 52 0,0 5 10 0,-1 0 3 0,6 0 0 16,-1 0-32-16,5 0 0 0,4-1 0 0,0 5 0 0,5 0 0 16,0 0 8-16,9 8-8 0,-4-4 0 0,4 4 0 0,0-8 0 15,0 0 8-15,4 4-8 0,1 0 0 0,4 0 8 16,0 0-8-16,5 0 0 0,-1 4 9 0,1 0-9 15,9 0 8-15,-5 0-8 0,5 4 8 0,-1 0-8 16,1 4 8-16,0 0-8 0,4-4 8 0,1 4-8 16,-1 0 0-1,-4 4 8-15,-5-4-8 0,5 5 0 0,-5-1 0 16,5 0 8-16,-5 0 4 0,-5-4 1 0,-3 4 0 0,3 0 0 0,1 9-13 0,-5-5-18 0,-4 0 4 16,-1 0 1-16,-4 4 13 0,0 1 0 0,-4-1 0 15,-6 0-9-15,1 8 9 0,-4-3-13 0,-6-1 5 16,1 4 8-16,0-3-13 0,0 3 5 0,0-4 8 15,-1-4-13-15,-3 5 13 0,8-9 0 16,5 0 0-16,-5 0 0 0,1-4 0 0,8-3-9 0,-4-1 9 16,4 0-8-16,5-8 8 0,0 0-8 0,0 0 8 0,0 0-8 15,0 0-16-15,0 0-2 16,0 0-1-16,0 0 0 0,5 4-147 0,-5-4-30 16,0 0-5-16</inkml:trace>
</inkml:ink>
</file>

<file path=ppt/ink/ink6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02:42.128"/>
    </inkml:context>
    <inkml:brush xml:id="br0">
      <inkml:brushProperty name="width" value="0.05" units="cm"/>
      <inkml:brushProperty name="height" value="0.05" units="cm"/>
      <inkml:brushProperty name="fitToCurve" value="1"/>
    </inkml:brush>
  </inkml:definitions>
  <inkml:trace contextRef="#ctx0" brushRef="#br0">22 0 1497 0,'0'0'32'0,"0"0"8"0,0 0 0 0,0 0 4 0,0 0-36 0,0 0-8 0,0 0 0 0,0 12 0 15,-4-4 104-15,4 0 20 0,0 4 3 0,0 0 1 16,0 5 0-16,0-1 0 0,0 8 0 0,0 0 0 0,4 1-52 16,-4-1-9-16,-4 4-3 0,4 5 0 0,4-1-51 15,-4 4-13-15,-4-3 0 0,4-1 0 0,0 5 39 0,0-9 5 16,0 4 0-16,4-3 1 0,-4-1-34 0,0 0-11 16,0-3 0-16,5-1 0 0,4-4 0 0,-4 0 0 15,-1 1 0-15,1-5 0 16,-1-8-36-16,-4-4-7 0,0-4-1 0,0 0-1 15,0 0-241-15,14-4-48 0,0-4-10 0,-1-8-1 0</inkml:trace>
  <inkml:trace contextRef="#ctx0" brushRef="#br0" timeOffset="332">0 481 1497 0,'0'0'32'0,"0"0"8"0,0 0 0 0,0 0 4 0,0 0-36 0,4 4-8 0,-4-4 0 0,9 5 0 15,-9-5 156-15,9 0 28 0,0 0 7 0,1-5 1 16,3-3-142-16,1 0-28 0,0 0-6 0,-1-4 0 16,1 0 77-16,4 0 16 0,0 0 3 0,5-1 1 15,4-3-39-15,1 0-8 0,-1-4-2 0,-4 4 0 16,4-1-48-16,-4 1-16 0,0 0 10 0,-1-4-10 0,1 4 0 15,-5-5 0-15,5 1 0 0,-5 0 0 0,0 0 0 0,1 4 0 16,-1-5 0-16,0 5 0 0,-4 0 0 16,-5 4 0-16,5 0 0 0,-5 0 0 0,4-1 0 0,-4 5 0 15,-4 4 0-15,0 0 0 16,-1-4-110-16,-4 8-14 0,0 0-4 0,0 0 0 16,0 0-102-16,-9 8-21 0,-18 4-4 0,4 5-1 0</inkml:trace>
  <inkml:trace contextRef="#ctx0" brushRef="#br0" timeOffset="550">122 417 2188 0,'0'0'48'0,"5"8"11"0,0 0 1 0,4 0 1 0,4 0-49 0,-4 4-12 0,5-4 0 0,0 4 0 16,4 5 156-16,0-1 29 0,5 0 6 0,0 0 1 15,4 0-110-15,0 5-22 0,1-1-4 0,8 0 0 16,-4 0-38-16,4 1-7 0,1 3-2 0,4-4 0 15,-9-4-9-15,0 0 0 0,4 1 0 0,-4-1 0 16,0-4 0-16,-5-4 0 0,0 0 0 0,1-4 0 16,-10 0-203-1,0 0-42-15,5-8-9 0,-5 0-2 0</inkml:trace>
  <inkml:trace contextRef="#ctx0" brushRef="#br0" timeOffset="1190">1393 558 1267 0,'0'0'28'16,"0"0"5"-16,0 0 2 0,0 0 1 0,0 0-36 0,0 0 0 0,0 0 0 0,0 0 0 0,0 0 109 0,0 0 15 15,0 12 4-15,-5-3 0 0,5-9 0 0,0 0 0 16,0 0 0-16,0 0 0 0,0 0-36 0,0 0-8 16,0 0 0-16,0 0-1 0,0 0-31 0,0 0-5 15,0 0-2-15,9 4 0 0,0-8 11 0,5-1 3 16,-5-3 0-16,5 0 0 0,4-8-12 0,-4 4-3 16,4-4 0-16,-4 0 0 0,-1-5-12 0,1 1-4 15,4 4 0-15,0-4 0 0,0-9-10 0,1 9-2 16,-1 0-1-16,0 0 0 0,0-5-15 15,1 9 11-15,-6-4-11 0,5 0 10 0,-4 0-10 0,0-1 0 0,-5 1 0 16,4 8 8-16,1-4-8 0,-5 8 0 0,-4-5 0 0,4 5 0 31,-5 4-61-31,1 0-15 0,-5 4-2 0,0 0-1 16,0 0-91-16,0 0-18 0,0 0-4 0,-14 4-912 16</inkml:trace>
  <inkml:trace contextRef="#ctx0" brushRef="#br0" timeOffset="1499">1265 332 1267 0,'0'0'56'0,"0"0"12"0,9 4-55 0,0 0-13 0,1-4 0 0,3 4 0 16,1-4 156-16,-5 0 28 0,5 4 5 0,-1 0 2 15,1 0-101-15,0 0-20 0,-1-4-4 0,1 4-1 16,4 4-1-16,0-4 0 0,1 0 0 0,-1 4 0 16,-5-4 0-16,10 4 0 0,-5 1 0 0,5-1 0 15,0 0-31-15,4 0-6 0,1 0-2 0,-1 4 0 16,0-4 1-16,5 0 0 0,-5 4 0 0,5 1 0 0,-9-5-13 16,4 0-2-16,-8 0-1 0,3 0 0 0,1 0-10 15,-5 0 0-15,1-8 0 0,-6 4 0 0,1 0-8 16,-1 0-4-16,1 0-1 0,-5 0 0 15,0-4-131-15,-4 0-25 0,-1 0-6 0,-4 0-555 16,0 0-111-16</inkml:trace>
  <inkml:trace contextRef="#ctx0" brushRef="#br0" timeOffset="1939">1607 773 403 0,'0'0'17'0,"0"0"5"0,0 0-22 0,-9 0 0 0,9 0 0 0,-5-4 0 0,-4-4 248 0,4 0 44 16,-4-5 10-16,5 5 2 0,-5-12-141 0,4 4-28 15,5-4-6-15,0-5-1 0,-9-3-51 0,4 0-10 16,1-1-3-16,-1 1 0 0,1-8 0 0,-1 3 0 15,-4-3 0-15,5 8 0 0,4-5-51 0,0 5-13 16,0-5 0-16,4 1 0 0,-4 8 54 0,5-5 8 16,-1 9 2-16,-4 4 0 15,5 0-103-15,-1 8-20 0,-4 4-4 0,5 0-1 16,-1 0-165-16,-4 4-34 0</inkml:trace>
  <inkml:trace contextRef="#ctx0" brushRef="#br0" timeOffset="2442">2745 761 1267 0,'0'0'28'0,"0"0"5"0,-5 12 2 0,5-12 1 0,0 0-36 0,0 0 0 16,0 0 0-16,-4 8 0 0,4-8 109 0,0 0 15 15,0 0 4-15,0 0 0 0,0 0-23 0,0 0-4 16,0 0-1-16,9-8 0 0,0 0-32 0,-4-4-8 0,-1-1 0 16,5-3-1-16,-4 0-21 0,-1-4-4 0,1 4-1 15,-5-9 0-15,4 1 2 0,-4 0 0 0,0-1 0 0,0 5 0 16,0-8-20-16,-4 0-4 0,4 3-1 0,0 1 0 15,-5 0 7-15,5-1 2 16,-4 1 0-16,-1 4 0 0,5 0-19 0,-4 4-12 0,4-1 1 16,-5 1 1-16,1 8-4 0,-1-4-1 0,0 0 0 0,1 4 0 15,-5 0-124 1,0 4-25-16,0-5-4 0,-5 9-488 16,0 0-98-16</inkml:trace>
  <inkml:trace contextRef="#ctx0" brushRef="#br0" timeOffset="2739">2299 315 1022 0,'0'0'45'0,"13"5"10"0,1-10-44 0,-5 1-11 15,5 0 0-15,-1 0 0 0,6 4 108 0,-1 0 19 16,0-8 4-16,5 4 1 0,-5 0 1 0,5 0 1 15,0-4 0-15,8 0 0 0,-3 4-49 0,8-4-9 16,-4 8-3-16,9-4 0 0,5-4-19 0,-1 4-4 16,1 4-1-16,4 0 0 0,-9-8-39 0,4 3-10 15,1 1 0-15,4 4 0 0,-9-4 26 0,0 0 3 16,0 4 1-16,-5 0 0 0,-4-4-30 0,-5 4 0 16,-4 0 0-16,4 0 0 0,-4 0 0 0,-5 0-12 0,-4 0 1 15,-5 0 0 1,0 4-44-16,-4-4-9 0,-5 0-1 0,0 0-1 15,0 0-154-15,0 0-30 0,-14 12-6 0</inkml:trace>
  <inkml:trace contextRef="#ctx0" brushRef="#br0" timeOffset="3006">2367 878 2127 0,'0'0'47'0,"14"0"9"0,-1 0 3 0,6 0 1 16,-6 0-48-16,10 0-12 0,0-4 0 0,0 0 0 0,4 4 118 0,5 0 22 15,9 0 4-15,0 0 0 0,4 0-64 0,5 0-12 16,-4-8-4-16,8 4 0 16,-4 4-51-16,5-4-13 0,-5 4 0 0,5-4 0 0,-10 0 32 0,-4 0 4 15,0 4 1-15,-9 0 0 0,0-4-37 0,-5 4 0 16,-4 4 0-16,-5 0 0 15,1-8-78-15,-1 4-17 0,-5 0-3 0,6 4-733 16,-6 0-146-16</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4:59:42.949"/>
    </inkml:context>
    <inkml:brush xml:id="br0">
      <inkml:brushProperty name="width" value="0.05" units="cm"/>
      <inkml:brushProperty name="height" value="0.05" units="cm"/>
      <inkml:brushProperty name="fitToCurve" value="1"/>
    </inkml:brush>
  </inkml:definitions>
  <inkml:trace contextRef="#ctx0" brushRef="#br0">15 5625 1267 0,'0'0'28'0,"0"0"5"0,0 0 2 0,0 0 1 0,0 0-36 0,0 0 0 15,0 0 0-15,0 0 0 0,0 0 58 0,0 0 5 16,0 0 1-16,0 0 0 0,0 0 36 0,0 0 8 16,0 0 2-16,0 0 0 0,0 0-74 0,0 0-14 15,0 0-3-15,0 0-1 0,0 0 37 0,0 0 7 16,0 0 2-16,0 0 0 0,0 12-52 0,0-12-12 0,0 0 0 0,-4 16 0 15,-1 0 47-15,1-3 6 0,4-13 2 0,-5 16 0 16,0-4-38-16,1 4-7 0,4-4-2 0,-5 4 0 16,5-16-8-16,-4 17 0 0,-1-1 0 0,1-4 0 15,4-12 0-15,0 20 0 0,-5-8 0 0,5-12 0 16,0 0 15-16,5 17-3 0,-5-1 0 0,4 0 0 16,-4-16-2-16,9 12-1 0,-4-4 0 0,9 4 0 15,-5-4 4-15,0 0 1 0,0 1 0 0,0-1 0 16,0 4 12-16,5-4 2 0,-5 0 1 0,0 0 0 0,0 0-29 31,0 4 0-31,0-4-11 0,5 0 11 0,0 1 0 0,-5-1 0 16,0-4 0-16,-5 8 0 15,10-8 0-15,0 0 0 0,-1 4 0 0,6 0 0 16,-6 0 0-16,1 0 0 0,-5 0 0 0,5 5 8 0,-1-5-8 0,5 4 0 16,-4-4 0-16,4 8 8 0,1 0 4 0,3-4 0 15,-3 1 0-15,3-1 0 0,1 4-12 0,0-4-17 16,0 0 4-16,-1 0 1 0,6 4 32 0,-1-3 6 15,-4-1 2-15,4 0 0 0,-4 0-28 0,4 0 0 0,0-4 8 16,1 0-8 0,-1 5-21-16,-4-5-7 0,4 0 0 0,1 4-1 0,-6 0 29 15,6 0 0-15,3 4 0 0,-3-4 0 0,4 1 45 0,0 3 15 0,4-4 4 16,0 0 0-16,1 0-64 0,8 4-15 0,1-8-1 0,-1 5-1 16,-8-5 17-16,4 0-8 0,-9-4 8 0,4 4 0 15,-4 4 0-15,4-8 0 0,-4 0 0 0,0 4 0 16,-5-4 12-16,10 4 5 0,-5-4 2 0,4 1 0 15,5-1-31-15,0 0-5 0,0 0-2 0,0-4 0 0,5 0 19 16,-10 0 0-16,5 0 0 0,0 0 0 0,-5 0 0 16,1-4 0-16,4 4 0 0,-5-4 0 0,-4 4 0 15,0 0 0-15,0-4 0 0,4 4 0 0,5 0 0 16,0 0 0-16,5 0 0 0,-1 0 0 0,1 4 12 0,4-4 5 16,-5-4 2-16,-4 4 0 0,0 4-28 0,0-4-6 15,-4 0-1-15,-1 4 0 0,1-4 16 0,-1 4 0 16,0 0 0-16,1 0 0 0,-5 0 0 0,9-4 0 15,0 4 0-15,4 0 0 0,1-4 0 0,4 0 0 16,-5-4 0-16,1 0 0 0,-1 0 0 0,1 0 0 16,-5 0 0-16,-9-4 0 0,4 4 0 0,-4-1 0 0,0 1 0 15,0 4 0-15,0 0 0 0,-5-4 0 0,0 0 0 16,5 4 0-16,5-4 0 0,-1 4 0 0,0-4 0 16,5 0 0-16,-4 0 0 0,4 0 0 0,0-4 0 0,0 4 0 15,-5 0 0-15,1 0 0 0,-6 0 0 16,1 0 0-16,-4 0 0 0,-1 4 0 0,0-8 0 0,1 8 0 15,-1-4 0-15,-4 0 0 0,4-1 0 0,-9 5 0 16,5-4 10-16,4 0-10 0,1 0 8 0,3 0-8 16,-3 0 12-16,4 4-2 0,4-4-1 0,0 0 0 15,1 0-9-15,-1 0-12 0,-4 0 2 0,5 0 1 0,-1 0 9 16,-4 0 12-16,-5 0-2 0,5-4-1 0,-5 8-9 16,1-4-12-16,-5 0 2 0,-1 4 1 0,6 0 9 15,-6-4 12-15,1 0-2 0,4 4-1 0,5 0-9 0,0-4 0 16,0-1 0-16,4 1 0 15,1 0 0-15,-1 0 0 0,1 0 0 0,4 0 0 0,-9-4 0 0,4 0 0 16,0 4 0-16,-4-4 0 0,0-4 0 0,-9 8 0 16,9-4 0-16,-5 0 0 0,5 3-8 15,0-3-4-15,0 0-1 0,-5 0 0 16,0 0 21-16,-4-4 4 0,0 8 0 0,0-4 1 0,4 4-13 0,0 0-16 0,5-4 3 0,14-5 1 16,-1 5 12-16,-4 0 16 15,5 0-3-15,-5 4-1 0,0-4-12 0,-5 4-16 16,1-8 3-16,-1 4 1 0,-4 0 12 0,0 0 0 0,0-5 0 0,-1 5 0 15,1 0 0-15,0 0 16 0,0-4-3 0,0 4-1 16,9 0-12-16,-5 0-15 0,5-4 3 16,-4 4 1-16,4-5 11 0,-5 5 0 0,-4 0 0 15,4 0 0-15,-4 0 8 0,0 0-8 0,-5 0 10 16,5 0-10-16,-4 0 0 0,-1 0 0 0,-4-1 0 0,4 1 0 31,-4 0 0-31,36-12 0 16,41-8 0-16,-9 3 0 0,-27 5 0 15,-9 4 0-15,-5 0 0 0,-9 4 0 0,-5 0 9 16,0-5-9-16,-8 5 8 0,4 0-8 0,9-4 0 0,-14 4 0 16,-9 0 0-16,-4-5-11 0,4 5 11 0,0-4 0 15,-4 4 10-15,0-4-10 0,4 0 0 0,5-5 0 16,-5 5 0-16,9 0 0 0,-4 0 0 0,4 8 0 16,0-4 0-16,1-1 0 0,-1 5 0 0,0-4 0 15,5 0 0-15,-4-4 0 0,3 8 0 0,-3-8 0 16,-1 3 0-16,10-3 0 0,8 4 0 0,-13-4 0 15,-23 0 0-15,5 4 0 0,-1-5 0 0,1 5 0 0,0-4 0 16,4 4-10-16,5 0 10 0,-5-4 0 16,-4 3 10-16,-1 1-10 0,5-4 0 0,-4 8 0 0,4-4 0 0,-4 4 0 15,4 0 0-15,0 0 0 0,10-5 0 16,-1 5-10-16,0-4 10 0,5 0 0 0,0 0 10 0,-5-4-10 16,5 0 0-16,-4 3 0 0,-1-3 0 0,-4 0 0 15,-1 0 0-15,1-4 0 0,0-1 0 0,9 5 0 16,9-8 0-16,-14 4 0 0,-18-5 0 0,0 5 0 15,5-4 0-15,0 4 0 0,-5-1 0 0,9-3 0 16,-4 0 0-16,4-5 0 0,0 9 0 0,9-12 0 0,1 4 0 16,-6-1 0-1,6 1 0-15,-1 4 0 0,5-1 0 0,-5 1 0 0,1 4 0 0,-1 0-10 0,5-1 10 0,-5 1 0 16,0 0 10-16,1 0-10 0,-6-1 0 0,1 1 0 16,5-4 0-16,-10 8 0 0,-5-9 0 0,1 1 0 15,9 0 0-15,0 0 0 0,4-5 0 0,-4 1 0 16,-1 0 0-16,-8-1 0 15,4 1 0-15,0-4 0 0,1 3 0 0,-1 1 0 0,5 4 0 0,-5-5 0 32,0 5 0-32,0-4 0 0,5 7 0 0,-5-3 8 15,5 4-8-15,4 4 0 0,-4-5 0 0,4 1 0 16,1-4 0-16,-1 4 0 0,0-5 0 0,-4 1 0 0,4 4 0 16,1-8 0-16,-5-1 0 0,4-3 0 0,-4-5 0 15,-1 9 0-15,-8 0 0 0,9-5 0 0,4 1 0 0,-4 0 0 16,-9-1 0-16,-1 5 0 0,5 0 0 0,1-1 0 15,-1 1 0-15,0 4 0 0,0-5 0 0,-4 5 0 16,4 0 0-16,0-9 0 0,1 5 0 0,-1-4 0 16,0 3 0-16,0-3 0 0,0 4 0 0,1-9 0 15,3 5 0-15,1-4 0 0,0 3 0 0,-9 5 0 16,4 4 0-16,0-5 0 0,5 1 0 0,0 0 0 16,-5-1 0-16,5 5 0 0,-1-4 0 0,6 3 0 15,-6 1 8-15,6 0 1 0,-6-5 1 0,1 5 0 0,-5 0-10 16,10 0-14-16,-6-5 3 0,-3 1 1 0,-10 4 10 15,4-5 0-15,10-3 0 0,0 0 0 0,0-1 0 0,-5-3 0 16,-4 3 0-16,4-7 0 0,0-1 0 0,-4 5 0 16,4 4 0-16,-4-1 0 0,-1 5 0 0,-4 8 0 15,5-1 0-15,4-3 0 0,-4 4 0 0,0 0 0 16,4-1 0-16,0 1 0 0,5 0 0 0,-5 0 0 16,0-4 0-16,9-5 0 0,1 1 0 0,-10 0 0 15,5-5 0-15,0 1 0 0,-5 3 10 0,4-3 4 0,1 0 1 16,-5-1 0-16,-4 1-24 0,0 4-5 0,4-1-1 15,-4 5 0-15,-1 0 15 0,1 3 0 0,4 1 0 0,-4 0 0 16,-1 0 0-16,-3 0 0 0,3 3 0 0,1-3 0 16,-5 0 0-16,9-4 0 0,-9-1 0 0,5 5 0 15,0-4 0-15,-1 8 0 0,1-1 0 0,-5 1 0 16,0 4 0-16,-4 0 0 0,4-8 0 0,0 8 0 16,0-1 0-16,-4-3 0 0,-1 0 0 0,1-4 0 15,4 0 0-15,0 7 0 0,0 1 0 0,0 4 0 16,-4-4 0-16,-1 0 0 0,-4 4 0 0,-4 0 0 15,4 8 0-15,0 0 0 0,0-8 0 0,0 0 0 0,-5-1 0 16,1-3 0-16,-10 8 0 0,0-4 0 0,-4 0 41 0,0 0 11 16,0-4 3-16,-5 0 0 15,0-9-67-15,-4 5-12 0,4 0-4 0,0 4 0 16,-4 4 1-16,9 0 0 0,0 0 0 0,4 0 0 0,14 8 27 0,-9-4 0 16,-9-1 0-16,8 1 0 0,10 4 0 0,0 0 0 15,0 0 0-15,0 0 0 0,0 0 0 0,0 0 0 16,0 0 0-16,0 0 0 0,10-4 0 0,-1-4 0 15,0 0 0-15,0 4 0 0,5 0 0 0,-1 0 0 16,5 4 0-16,1 0 0 0,-6 0 0 0,-4-4 0 0,-9 4 0 16,0 0 0-16,0 0 0 0,0 0 0 0,0 0 0 15,9-4 0-15,5-4 0 0,-5 4 0 0,0 0 0 16,0 0 0-16,5 4 0 0,-5-4 0 0,0 0 0 0,5 4 0 16,4 4 0-16,-4 0 0 0,-5-4 0 0,0 4 0 15,0 0 0-15,0 0 0 0,5-4 0 0,-5 4 0 16,0 4 0-16,0-4 0 0,0 0 0 0,0 0 0 15,1-4 0-15,-10 0 0 0,0 0 0 0,4 4 0 16,5 0 0-16,-4 0 0 0,-5-4 0 0,0 0 0 16,0 4 0-16,0 4 0 15,0 5 0-15,0-1 0 0,-5 0 46 0,5-4 14 0,-4 4 4 0,-1-4 0 0,5 4-52 16,-4-4-12-16,-1 5 0 0,0-1 0 0,1 4 0 16,-1 0 0-16,1 4 0 0,-1 5 0 0,1-5 0 15,-1 4 0-15,1-4 0 0,-1 1 0 0,0-1 0 0,1-4 0 16,-1 4 0-16,-4-4 0 0,5 1 0 0,4-1 0 15,-5 0 0-15,1 0 0 0,-5-8 0 0,9 4 0 16,0 1 0-16,0-5 0 0,-5 0 0 0,5 0 0 16,0-4 0-16,0 0 0 15,0-4-48-15,0 0-13 0,0 0-3 0,5 4 0 16,4-4-204-16,-5 4-42 0,10-4-8 0,-14 0-2 0</inkml:trace>
  <inkml:trace contextRef="#ctx0" brushRef="#br0" timeOffset="1060">11716 671 1036 0,'0'0'46'0,"0"0"10"0,9 0-45 0,-4-4-11 0,-5 4 0 15,0-4 0-15,-5 0 104 0,1 4 20 0,-1-4 3 0,0 0 1 16,1 4 0-16,-1-4 0 0,1 4 0 0,-1-4 0 15,1 8-103-15,4-4-25 0,-5 0 0 0,5 0 0 16,-4 8 56-16,4-8 7 0,0 0 1 0,0 0 0 16,0 0-52-16,0 0-12 0,0 0 0 0,0 0 0 15,0 0 54-15,0 0 8 0,13-4 2 0,-4 4 0 16,5 0 0-16,-5-4 0 0,0 4 0 0,5 0 0 0,9 4 0 0,-5-4 0 16,-18 0 0-16,9 4 0 0,5 0-52 0,-1-4-12 15,1 0 0-15,4 0 0 0,-4 4 0 0,-5 0 0 16,-9-4 0-16,9 4 0 0,5 0 0 0,-1 1 0 15,1 3 0-15,-5-4 0 0,0 0 54 0,0 0 8 16,5 0 2-16,-5 0 0 0,0 4-52 0,0-4-12 16,5 0 0-16,0 0 0 0,-1 4 0 0,1 0 0 15,4-8 0-15,0 4 0 0,1 0 0 0,-6 0 0 16,5-4 0-16,-4 4 0 0,4-4 0 0,-4 0 0 16,-14 0 0-16,14-4 0 15,-1 4 0-15,-8 4 0 16,4 13 0-16,-9-1 0 15,0 0 0-15,-9-4 0 0,4-4 0 16,-4 8 0-16,-5 1 54 0,-4 7 8 0,0-4 2 0,0 4 0 16,-5 1-75-1,0-1-14-15,5 0-3 0,0 1-1 0,4-1 29 0,-4-4 0 0,4 4 0 0,1-3 0 16,-1-1 20-16,5 0 6 0,4 0 2 0,-4-3 0 16,5-1-74-16,-1-4-14 15,1 0-4-15,4-4 0 0,0 0 77 0,0 0 15 0,0 0 4 0,0-8 0 16,0 0-52-16,0 0-9 0,0 4-3 0,0-4 0 15,18 4-29-15,-4-4-7 0,4 0 0 0,-5 0-812 16,1 0-163-16</inkml:trace>
  <inkml:trace contextRef="#ctx0" brushRef="#br0" timeOffset="9350">13136 1416 518 0,'0'0'46'0,"0"0"-37"0,0 0-9 0,0 0 0 15,0 0 117-15,0 0 22 0,0 0 4 0,0 0 1 16,0 0-13-16,0 0-3 0,10-4 0 0,-10 4 0 15,0 0-51-15,0 0-10 0,0 0-3 0,0 0 0 16,0 0 52-16,0 0 9 0,0 0 3 0,0 0 0 16,0 0-52-16,0 0-9 0,0-4-3 0,-5 4 0 15,-4 0-47-15,-5 0-9 0,-4-4-8 0,0 4 9 32,-9 4-9-32,-5-4 0 0,0 0-10 0,0 4 10 15,0-4 0-15,0 4 0 0,0-4 0 0,5 0 0 0,4 0 0 16,0 4 0-16,5 0 0 0,0-4 0 0,0-4 0 15,4 4 0-15,1 4 0 0,8-8 0 0,5 4 0 0,0 0 0 16,0 0 0-16,0 0 10 0,0 0-24 0,-5-4-5 16,1 0-1-16,4 4 0 15,0 0-20-15,14-8-4 0,-5 4 0 0,4-4-630 16,-13 8-126-16</inkml:trace>
  <inkml:trace contextRef="#ctx0" brushRef="#br0" timeOffset="10047">12995 1003 806 0,'0'0'17'0,"0"0"4"0,0 0 1 0,0 0 2 0,0 0-24 0,0 0 0 16,0 0 0-16,0 0 0 0,0-4 56 0,0 4 6 16,0 0 2-16,0 0 0 0,5-8-52 0,-5 4-12 15,0-4 0-15,0 4 0 0,0-4 54 0,0 8 8 16,0 0 2-16,0 0 0 0,0 0 0 0,0 0 0 15,0 0 0-15,0 0 0 0,0 0 0 0,0 0 0 16,0 0 0-16,0 0 0 0,0 0-35 0,0 0-6 0,0 0-2 0,0-4 0 16,-5-4 18-16,5 8 3 15,0 0 1-15,-4-4 0 0,-1 0-16 0,-4 0-3 0,0 0-1 16,9 4 0-16,-9 4-31 0,4 0-7 0,-4 0-1 0,0-4 0 16,0 4 7-16,-5 0 1 0,5 0 0 0,0 4 0 15,0 0 8-15,0 0 0 0,-5-4 0 0,5 4 0 16,0 4 8-16,0-4 0 0,0 1 0 0,4 3 0 15,1 0 15-15,-1-4 3 0,5-8 1 0,0 12 0 16,0 4 34-16,5-4 7 0,-10 5 2 0,10-5 0 16,-1 0-50-16,-4-12-9 0,5 8-3 0,4 0 0 15,0 4 6-15,0-4 1 0,0 0 0 0,0-4 0 0,1-4 39 16,3 5 8-16,1-10 2 0,-1 5 0 16,1 0-84-16,0-4-17 0,-1 0-3 0,1 0-1 0,0 4 65 0,4-8 14 15,-4 0 2-15,-1 0 1 0,1-4-41 0,0 4 0 16,-1 0-11-16,1-4 3 0,-9 3 8 0,4-3 0 15,-5 0 0-15,1 0 0 0,4 4 0 0,-9 0 12 16,4-4-4-16,-4 0 0 0,0-5-8 0,-4 5 0 16,-5 0 0-16,4 0 0 0,-4 4 0 0,0 0 0 15,-5-4 0-15,1 4 0 0,-1 4 0 0,-4-1-12 16,0-7 4-16,4 8 0 0,0 0 8 0,-4 4 11 0,4-4-3 0,5 8 0 31,-4-4-57-31,3 4-12 0,1-4-3 0,0 0 0 16,9 0-102-16,0 0-21 0,-4 4-4 0,4-4-692 0</inkml:trace>
  <inkml:trace contextRef="#ctx0" brushRef="#br0" timeOffset="11912">13068 433 806 0,'-13'-12'36'0,"13"12"7"15,0 0-35-15,0 0-8 0,9 0 0 0,-9 0 0 0,0 0 87 0,0 0 15 16,4-5 3-16,-4 5 1 0,0 0-7 0,0 0-2 15,0 0 0-15,0 0 0 0,0 0-25 0,0 0-6 16,0 0-1-16,0 0 0 0,0-8-17 0,0 8-4 16,0 0-1-16,0 0 0 0,0 0-27 0,0 0-6 15,0 0-1-15,0 0 0 0,0 0 27 0,0 0 6 16,0 0 1-16,0 0 0 0,0 0-12 0,5 13-3 16,-1-5 0-16,-4 0 0 0,0 0 4 0,0 0 0 15,0-8 0-15,0 8 0 0,5 0-6 0,-5 4-1 16,0 0 0-16,0 1 0 0,0 3 31 0,4-4 7 0,-4 4 1 15,0 0 0-15,0 0-52 0,0 1-12 0,0-1 0 16,0 0 0-16,0 0 0 0,0-4-10 0,0 0 2 0,0-12 0 16,0 0 8-16,0 0 9 0,0 0-1 0,0 0-8 15,0 0 8-15,0 0-8 0,0 0 0 0,0 0 0 16,0 0 0-16,0 0 0 0,0 0 0 0,0 0 0 16,0 0 0-16,5 0 0 0,4-4 0 0,-4-4 0 15,-14 4 0-15,-1-4 0 0,10 0 8 0,5 0-8 16,-5 0 0-16,-9-4 0 0,-14 0 0 0,5-5 0 0,4 9 0 15,5-4 0-15,5 4 0 0,-1 0 0 0,-4 0 0 16,0 4 15-16,4 0-3 0,1 0-1 16,-5 0-43-16,9 4-9 0,0 0-2 0,0 0 0 0,-5-4 59 0,-4-4 12 15,0 4 3-15,0-1 0 0,4 5-31 0,-4-4 0 16,4 0 0-16,-4 0 0 0,0 0 0 0,0 4 0 16,0-4 0-16,0 8 9 15,0 0-30-15,0-4-7 0,0 4 0 0,4-4-1 0,-4 4 29 0,0 0 0 16,4 1 13-16,5-5-4 0,0 12 6 0,0-4 1 15,-4 0 0-15,-1-4 0 0,-8 0-16 0,3 0 0 0,10-4 0 16,0 0 0-16,-4 4 0 0,-1 0 11 0,1 0-11 0,4-4 10 16,-5 4-10-16,5-4 0 0,0 0 0 0,0 0 0 31,0 0 0-31,0 0 0 0,-4 8 9 0,4-8-9 16,0 0 0-16,0 0-13 0,0 0 1 0,0 0 1 15,0 0 11-15,0 0 0 0,0 0 0 0,0 0-8 16,0 0-105-16,0 0-21 15,0 0-4-15,0 0-1 0</inkml:trace>
  <inkml:trace contextRef="#ctx0" brushRef="#br0" timeOffset="12782">12977 0 172 0,'5'12'16'0,"-5"-12"-16"0,0 0 0 0,9 8 0 15,9 0 108-15,-9-4 20 0,-9-4 3 0,0 0 1 0,0 0-20 0,0 0-3 16,0 0-1-16,14 0 0 0,4 4 44 0,-4 0 9 15,-14-4 2-15,0 0 0 16,0 0-42-16,0 0-8 0,4 0-1 0,1 0-1 0,4 0-35 0,-9-4-8 16,9 0 0-16,-9-4-1 0,0 8-19 0,0 0-4 15,0 0-1-15,0 0 0 0,0 0-35 0,0 0-8 16,0 0 0-16,0 0 0 0,0 0 9 0,0 0 0 16,0 0 0-16,0 0 0 0,0 0-9 0,-14-4 8 15,-4 0-8-15,0 4 8 0,0 0-8 0,9 0 0 16,-5 4 0-16,0 0 8 0,-4 0 23 0,0 0 4 15,-5 0 1-15,5 0 0 0,-5 4-45 0,-4-4-9 16,9-8-2-16,8 4 0 16,-3 0-6-16,8 4-2 0,-4 4 0 0,5 0 0 0,-6-8 28 0,6 4 16 0,4-4-3 15,0 0 0-15,-9-4-13 0,9 4 0 0,0 0 0 0,0 0 0 16,-9-8-12-16,9 8-3 0,0 0 0 0,0 0 0 16,0 0-46-1,0 0-10-15,0 0-1 0,0 0-601 0,0 0-120 0</inkml:trace>
  <inkml:trace contextRef="#ctx0" brushRef="#br0" timeOffset="13794">12886 109 392 0,'0'0'17'0,"0"0"4"16,0 0-21-16,0 0 0 0,0 0 0 0,0 0 0 0,0 0 45 0,0 0 5 15,0 0 1-15,0 0 0 0,9-4 51 0,-9 4 10 16,0 0 3-16,9 0 0 0,0 0-6 0,5 0-1 16,-5 0 0-16,-4 0 0 15,-5 0-46-15,0 0-10 0,0 0-1 0,0 0-1 0,0 0-13 0,0 0-2 16,0 0-1-16,0-4 0 0,-5-4-17 0,5 8-3 16,0 0-1-16,0-4 0 0,0-4 15 0,0 8 2 15,0 0 1-15,0 0 0 0,0 0 1 0,0 0 1 16,0 0 0-16,0 0 0 0,0 0 6 0,0 0 1 15,0 0 0-15,0 0 0 0,0 0-10 0,0 0-2 16,0 0 0-16,0 0 0 0,0 0-28 0,0 0 0 16,0 0 0-16,-9 12 0 0,9-12 44 0,-5 12 16 0,5 0 4 15,-4 4 0-15,-1 0-8 0,5-3 0 0,0 3-1 0,0-4 0 16,0 4-55-16,0-4-16 0,-4 4-1 0,4 1 0 16,0-1 33-16,0-4 8 0,0 0 0 0,0 0 1 15,0 0-25-15,-5 0 0 0,5-12 8 0,0 0-8 16,0 0 52-16,0 0 9 0,0 0 2 0,-4 13 0 15,4-13-71-15,0 0-15 0,0 0-2 0,-14 12-1 16,14-12 18-16,-14 4 8 0,1 0-8 0,-1-4 8 0,0-8 0 0,5 0 0 16,-4 0 0-16,4-1-8 0,-5 1-4 0,0 0-1 15,5 8 0-15,-5-8 0 0,14 8 13 0,-13-4 10 16,4 4-2-16,9 0 0 0,-14-8-8 0,14 8 0 16,0 0 0-16,0 0 0 0,-9-4 0 0,9 4-16 15,0 0 3-15,0 0 0 16,0 0-83-16,0 0-16 0,0 0-3 0,0 0-616 15,0 0-123-15</inkml:trace>
</inkml:ink>
</file>

<file path=ppt/ink/ink70.xml><?xml version="1.0" encoding="utf-8"?>
<inkml:ink xmlns:inkml="http://www.w3.org/2003/InkML">
  <inkml:definitions>
    <inkml:context xml:id="ctx0">
      <inkml:inkSource xml:id="inkSrc0">
        <inkml:traceFormat>
          <inkml:channel name="X" type="integer" max="9600" units="cm"/>
          <inkml:channel name="Y" type="integer" max="7200" units="cm"/>
          <inkml:channel name="T" type="integer" max="2.14748E9" units="dev"/>
        </inkml:traceFormat>
        <inkml:channelProperties>
          <inkml:channelProperty channel="X" name="resolution" value="369.51501" units="1/cm"/>
          <inkml:channelProperty channel="Y" name="resolution" value="415.70438" units="1/cm"/>
          <inkml:channelProperty channel="T" name="resolution" value="1" units="1/dev"/>
        </inkml:channelProperties>
      </inkml:inkSource>
      <inkml:timestamp xml:id="ts0" timeString="2023-01-23T04:06:30.527"/>
    </inkml:context>
    <inkml:brush xml:id="br0">
      <inkml:brushProperty name="width" value="0.05" units="cm"/>
      <inkml:brushProperty name="height" value="0.05" units="cm"/>
      <inkml:brushProperty name="fitToCurve" value="1"/>
    </inkml:brush>
  </inkml:definitions>
  <inkml:trace contextRef="#ctx0" brushRef="#br0">132 97 0,'-132'-97'0</inkml:trace>
</inkml:ink>
</file>

<file path=ppt/ink/ink7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06:37.282"/>
    </inkml:context>
    <inkml:brush xml:id="br0">
      <inkml:brushProperty name="width" value="0.05" units="cm"/>
      <inkml:brushProperty name="height" value="0.05" units="cm"/>
      <inkml:brushProperty name="fitToCurve" value="1"/>
    </inkml:brush>
  </inkml:definitions>
  <inkml:trace contextRef="#ctx0" brushRef="#br0">646 633 1036 0,'0'0'23'0,"0"0"5"0,0 0 0 15,0 0 1-15,0 0-29 0,0 0 0 0,0 0 0 0,0 0 0 0,0 8 57 0,0-8 6 16,0 0 1-16,0 0 0 0,0 0 51 0,0 0 10 15,0 0 3-15,0 0 0 0,0 0-52 0,0 0-9 16,0 0-3-16,0 0 0 0,0 0-51 0,0 0-13 16,0 0 0-16,0-4 0 0,0-8 54 0,5 4 8 15,-5-9 2-15,0 5 0 0,4-4-52 0,-4-4-12 16,0 0 0-16,0-5 0 0,0 1 0 0,0 0 0 16,0-5 0-16,0 1 0 0,-4-4 0 0,4 3 0 15,0 1 0-15,0 0 0 0,-5 3 0 0,1 1 0 0,4 0 0 16,-5 4 0-16,5-1 0 0,-5 1 0 0,5 0 0 15,-4 8 0-15,-1 0 0 0,1 4 0 0,4-1 0 0,-5 5 0 32,-4 0-202-32,5 4-43 0,-15-4-9 0,19 4-2 0</inkml:trace>
  <inkml:trace contextRef="#ctx0" brushRef="#br0" timeOffset="360">50 90 230 0,'0'0'20'0,"0"0"-20"15,0 0 0-15,0 0 0 0,9 0 179 0,4 0 31 16,-3 0 6-16,-1 0 2 15,0 0-86-15,4 0-18 0,-3 0-3 0,8 0-1 0,0 0-8 0,5 0-2 16,0 0 0-16,8-4 0 0,6 0-38 0,-1 0-8 16,1 0-2-16,4 4 0 0,0-8 10 0,0 4 2 15,4 0 0-15,5 0 0 0,0 4-52 0,5 0-12 16,4-4 0-16,0 4 0 0,0 4 0 0,-22-4 0 16,-1 0 8-16,-4-4-8 0,5 0 0 0,-1 0 0 15,-9 0 0-15,5 0 0 0,-9 0 0 0,4-4 0 16,-4 0 0-16,-5 4 0 15,-4-1-55-15,-5 1-7 0,0 4-2 0,-9 0 0 16,0 0-51-16,0 0-10 0,5 13-3 0,-5-13-614 0</inkml:trace>
  <inkml:trace contextRef="#ctx0" brushRef="#br0" timeOffset="765">0 673 972 0,'0'0'43'0,"0"0"9"0,0 0-42 0,0 0-10 15,0 0 0-15,0 0 0 0,0 0 108 0,0 0 19 16,13 4 4-16,-4 0 1 0,-9-4-24 0,14 4-4 16,0 0 0-16,8 0-1 0,-3-4-15 0,3 4-4 15,6 1 0-15,4-1 0 0,4 0-20 0,0-4-5 16,-4 0-1-16,5 0 0 0,8 0-26 0,1 4-6 16,4-4-1-16,0 0 0 0,0-4 31 0,-4-4 7 15,8 8 1-15,1-5 0 0,4 1-51 0,-9 4-13 16,0 0 0-16,5-4 0 0,-1 0 10 0,-8 0-10 0,0 4 12 15,-5-4-12-15,-5 0 0 0,-4 0 0 16,-5 4-10-16,-4-4 10 0,4 0 0 0,-9 4 0 16,-4 4 0-16,-5 0 0 15,0-4-110-15,0 0-14 0,-4 0-4 0,-5 0-921 0</inkml:trace>
</inkml:ink>
</file>

<file path=ppt/ink/ink7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06:43.854"/>
    </inkml:context>
    <inkml:brush xml:id="br0">
      <inkml:brushProperty name="width" value="0.05" units="cm"/>
      <inkml:brushProperty name="height" value="0.05" units="cm"/>
      <inkml:brushProperty name="fitToCurve" value="1"/>
    </inkml:brush>
  </inkml:definitions>
  <inkml:trace contextRef="#ctx0" brushRef="#br0">55 79 1267 0,'0'0'56'0,"0"0"12"0,0 0-55 0,0 0-13 0,0 0 0 0,0 0 0 15,9 8 98-15,-9-8 17 0,4 13 3 0,-4-13 1 16,0 0-37-16,0 0-7 0,0 0-2 0,0 0 0 15,0 0-58-15,0 0-15 0,0 0 0 0,0 0 0 16,0 0 0-16,0 0 0 0,0 0 0 0,0 0 0 16,5-9 54-16,0 5 8 15,-5 4 2-15,9-8 0 0,-9 8-52 0,0-8-12 0,4 0 0 0,-4 8 0 0,0 0 0 16,5-8 0-16,-5-4 0 0,0 4 0 0,0 0 0 16,0 8 0-16,-5-12 0 0,5 12 0 0,-9-4 0 0,5-5 0 15,4 9 0-15,-10 0 0 0,-3 0 0 0,4 0 0 16,0 9 0-16,-1-5 0 0,1 0 0 0,5 8 0 15,4-4 0-15,-5 4 0 0,1 0 0 0,-1 0 0 16,5 0 0-16,5 1 0 0,-5-5 0 0,4 4 0 16,-4-12 0-16,5 8 0 0,4-4 0 0,-9-4 0 15,9 8 0-15,-9-8 0 0,9 4 0 0,0-4 0 16,-9 0 0-16,9 0 0 0,0-4 0 0,-9 4 0 16,10-8 0-16,-1 4 0 0,-5-4 0 0,1 0 0 15,4 0 0-15,-9-1 0 0,0 9 0 0,4-8 0 16,-4 0 0-16,0-4 0 0,-4 8 0 0,4 4 0 15,-9-4 0-15,0 0 0 0,0 0 0 0,-1 4 0 0,-3 0 0 16,4 0 0-16,9 0 0 0,-5 4 0 16,-9 0 0-16,10 4 0 0,4-8 0 0,-5 8 0 0,5-8 0 15,-4 8 0-15,4-8 54 0,0 0 8 0,0 0 2 0,0 0 0 16,0 0-52-16,4 12-12 0,5-7 0 0,-9-5 0 31,0 0-48-31,10 8-13 0,-1-8-3 0,-9 0-614 0,9 0-123 0</inkml:trace>
</inkml:ink>
</file>

<file path=ppt/ink/ink7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06:44.384"/>
    </inkml:context>
    <inkml:brush xml:id="br0">
      <inkml:brushProperty name="width" value="0.05" units="cm"/>
      <inkml:brushProperty name="height" value="0.05" units="cm"/>
      <inkml:brushProperty name="fitToCurve" value="1"/>
    </inkml:brush>
  </inkml:definitions>
  <inkml:trace contextRef="#ctx0" brushRef="#br0">73 75 576 0,'0'0'51'0,"0"0"-41"15,0 0-10-15,0 0 0 0,0 0 156 0,0 0 28 16,0 0 7-16,0 0 1 0,0 0-103 0,0 0-20 15,9 16-4-15,0-4-1 0,-9-12 0 0,0 0 0 16,9 0 0-16,-9 0 0 0,0 0 0 0,9 0 0 0,-9 0 0 16,10 0 0-16,-10 0 0 0,9 0 0 0,-9 0 0 15,13 0 0-15,-4-4-51 0,-9 4-13 0,10-4 0 0,-1 0 0 16,-5 0 54-16,1-4 8 0,-5 8 2 0,0 0 0 16,0 0-52-16,9-8-12 0,-9-4 0 0,0 4 0 15,0 8-48 1,-5-8-13-16,1 0-3 0,-5-5 0 0,0 5 52 0,-5 0 12 0,5 4 0 0,-5 4 0 15,0 0 0-15,1 0 0 0,-1 4 0 0,5 4 0 16,-5 0 48-16,1 0 13 0,4 5 3 0,0 3 0 16,4 0-52-16,0 0-12 0,1-4 0 0,-5 0 0 15,4-3 0-15,5-9 0 0,0 12 0 0,5 4 0 16,-1 4 0-16,1-8 0 0,-5-12 0 0,0 0 0 16,9 4 0-16,-4 0 0 0,4 0 0 0,-9-4 0 15,0 0 0-15,13 0 0 0,-4 0 0 0,0 0 0 16,-9 0-100-16,0 0-24 0,14 0-4 0,-5 0-818 15</inkml:trace>
</inkml:ink>
</file>

<file path=ppt/ink/ink7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06:46.111"/>
    </inkml:context>
    <inkml:brush xml:id="br0">
      <inkml:brushProperty name="width" value="0.05" units="cm"/>
      <inkml:brushProperty name="height" value="0.05" units="cm"/>
      <inkml:brushProperty name="fitToCurve" value="1"/>
    </inkml:brush>
  </inkml:definitions>
  <inkml:trace contextRef="#ctx0" brushRef="#br0">929 1194 633 0,'0'0'56'0,"0"0"-44"0,0 0-12 0,0 0 0 0,0 0 112 0,0 0 20 16,0 0 4-16,0 0 0 0,0 0-65 0,0 0-14 16,0 0-2-16,0 0-1 0,0 0-22 0,0 0-4 15,0 0 0-15,0 0-1 0,0 0 8 0,0 0 1 16,0 0 1-16,0 0 0 0,0 0-7 0,0 0-2 16,0 0 0-16,0 0 0 0,0 0 6 0,0 0 1 15,0 0 0-15,0 0 0 0,-9 4-18 0,-5 4-3 16,1-8-1-16,-6 4 0 0,-8 0-13 0,0-4 0 15,-1 4 0-15,-3 0 0 0,-1-4 0 0,4 0 0 16,-3 0 0-16,3 0 0 0,1 0 0 0,0 4 0 16,-5-4 0-16,9 4 0 0,0-8 0 0,-4 4 0 15,4-4 0-15,0 0 0 16,1 0-19-16,-1 4-6 0,5 0-2 0,-5 0 0 0,9-4 27 0,-4 0 0 0,0-4 0 16,9 8 0-16,0-4 21 0,-1 0 10 0,1 0 1 0,5 4 1 31,-5 0-53-31,9 0-10 0,-5-9-2 0,5 9-496 0,0 0-98 0</inkml:trace>
  <inkml:trace contextRef="#ctx0" brushRef="#br0" timeOffset="569">164 1254 810 0,'0'0'36'0,"0"0"7"16,0 0-35-16,0 0-8 0,0 0 0 0,0 0 0 0,0 0 52 0,0 0 9 16,-9 4 2-16,9-4 0 0,0 0 1 0,0 0 0 15,-5-4 0-15,5 4 0 0,-4-4 0 0,4 4 0 16,0 0 0-16,0 0 0 0,0-4 0 0,0-4 0 16,0 8 0-16,4-8 0 0,1 0-52 0,0 0-12 15,-1 0 0-15,5 0 0 0,-4 0 54 0,4-5 8 16,-5-3 2-16,6 0 0 0,-1 4-14 0,-5-4-2 15,1 0-1-15,-1-1 0 0,5-3-24 0,1 4-5 16,-1-4-1-16,4 4 0 0,1-9-17 0,0 1 0 16,-5 0 0-16,4 3 0 0,1-3 0 0,0 0 0 15,-1 4 0-15,6-5 0 0,-6-3 0 0,1 8 0 16,-5-4 0-16,5 3 0 0,-1 5 0 0,1-4 0 16,0-4 0-16,-5-1 0 0,0 1 0 0,0 4 0 15,0 0 0-15,-4 3 0 0,-1 1 55 0,1 4 7 16,-1 0 2-16,5 4 0 0,-9-4-52 0,5 4-12 0,-5 4 0 0,0 4 0 15,0-9 0-15,4 5 0 0,-8-4 0 0,4 8 0 16,-5-4 0-16,1-4 0 0,-1 0 0 0,1 4 0 16,-5-4 0-16,-1 4 0 0,-3-4 0 0,-1 4 0 15,1 0 0-15,-6 4 0 0,-8 4 0 0,4 0 0 16,-4-4 0-16,4-4-12 0,0-4 3 0,1 8 0 16,-1 0 9-16,0 4 0 0,-4-8 0 0,-1 0-8 15,1 4 8-15,4 4 0 0,1 0 10 0,-1 0-10 16,5 0 8-16,4-4-8 0,0 4 0 0,1 4 9 0,4 0-9 15,-1-4 0-15,1-8 9 0,5 0-9 0,-1 0 0 16,5 4 0-16,0 0 0 0,0 0 0 16,0 0-47-16,0 0-13 0,0 0-4 0,0-4 0 15,0 0-102-15,0 4-21 0,0 0-4 0,0 0-589 16</inkml:trace>
  <inkml:trace contextRef="#ctx0" brushRef="#br0" timeOffset="1332">369 1190 172 0,'0'0'8'16,"0"0"1"-16,0 0-9 0,0 0 0 0,0 0 0 0,-5 12 0 15,5-12 104-15,5 16 18 0,-5 0 4 0,0-16 1 0,0 0-76 0,0 0-15 16,0 0-4-16,0 0 0 0,0 0-12 0,0 0-2 16,0 0-1-16,0 0 0 0,0 0 38 0,0 0 7 15,0 0 2-15,0 0 0 0,0 0 51 0,0 0 10 16,0 0 3-16,0 0 0 0,9 0-59 0,-9 0-11 16,0 0-2-16,14 0-1 0,-5-4 14 0,-9 4 3 15,4-4 1-15,1-4 0 0,0 0-58 0,-1 4-15 16,5-4 0-16,-4-4 0 0,-1 3 54 0,1 1 8 15,-1 0 2-15,1 0 0 0,4-8-52 0,-4 4-12 16,4-4 0-16,0 4 0 0,0-9 54 0,0 1 8 16,0 0 2-16,0 0 0 0,5-1-52 0,0 1-12 15,-1-8 0-15,1 4 0 0,-5-1 0 0,0 5 0 16,5 0 0-16,-1 0 0 0,1-9 0 0,-5 1 0 16,5 0 0-16,0-1 0 0,-1 5 0 0,1 0 0 15,-5 3 0-15,5 1 0 0,-5-4 0 0,4 4 0 0,-4-1 0 16,1 5 0-16,-6-4 0 0,5 4 0 0,0-4 0 0,0 11 0 15,-4 5 0-15,-5 4 0 0,5-8 0 0,-1 0 0 16,1-4 0-16,-5-4 0 0,4 8 0 0,1 0 0 16,-5 0 0-16,0 0 0 0,0 8 0 0,-5-4 0 15,-4-1 0-15,9 5 0 0,-9-4 0 0,0 4 0 16,-5 4 0-16,5-4 0 0,-9-4 0 0,4 4 0 16,-4-4 0-16,0 0 0 0,-5 4 0 0,5 0 0 15,-5 0 0-15,0 0 0 0,5 0 0 0,-5 4 0 16,1-4 0-16,-1 0 0 0,0 0 0 0,0 4 0 0,5-4 0 15,0 4 0-15,-5 1 0 0,9-5 0 0,-4 8 0 16,9-4 0-16,-5-8 0 0,5 4 0 0,5 4 0 0,-1-4 0 16,-4 0 0-16,9 0 0 15,-4-4 0-15,4 4 0 0,0 0 0 0,0 0 0 16,0 0-117-16,0 0-27 0,0 0-4 0</inkml:trace>
  <inkml:trace contextRef="#ctx0" brushRef="#br0" timeOffset="1990">1398 299 1497 0,'0'0'32'0,"0"0"8"0,0 0 0 0,0 0 4 0,0 0-36 0,0 0-8 0,0 0 0 0,0 0 0 16,0 0 97-16,0 0 18 0,0 0 3 0,-9 0 1 15,0 4-63-15,0 0-13 0,0-8-3 0,-1 4 0 16,-3 4-19-16,-1-4-4 0,0-8-1 0,-4 4 0 0,9 0-7 16,-5 0-1-16,-4 4-8 0,5-4 12 0,-1 4-1 0,-4 0-1 15,4 0 0-15,-4 0 0 0,4 4-10 0,1-4 0 16,-1 0 0-16,0 4 0 0,1-4 0 0,3 4 0 16,6-4 0-16,-1 0 0 0,1 0 9 0,4 0 0 15,0 0 0-15,0 0 0 0,0 0-9 0,0 0-12 16,0-8 2-16,0 8 1 0,0-4 49 0,0 4 9 15,4-12 3-15,5 4 0 0,-4 0-24 0,0 0-5 16,4-4-1-16,-5-1 0 0,5 1-22 0,0 4-12 16,-4-4 2-16,4 0 0 0,0 4 33 0,-4-4 6 15,-1 0 2-15,5-1 0 0,-9 13-22 0,5-8-9 16,0-8 8-16,-1 4-8 0,1-4 28 0,-5 4 1 16,4 4 0-16,-4-5 0 15,-4 5-48-15,-5-4-9 0,4 8-3 0,-9-4 0 0,5 0 50 0,-4 4 9 16,-6 0 3-16,6 4 0 0,-6 0-31 0,1 0 0 0,-5 0 0 15,5 4 0 1,-4 4-19-16,8 0-9 0,-4-8-3 0,9 4 0 0,-5 0 50 16,5-4 9-16,-5 4 3 0,10 0 0 0,-6 0-31 0,6 0 0 0,4-4 0 15,0 0 0-15,-9 4 0 0,9-4 0 0,0 0 0 0,0 0 0 16,0 0-9-16,0 0-8 0,0 0-2 0,0 0 0 16,4 8-21-1,-4-8-4-15,0 0 0 0,9 13-694 0,-9-13-138 0</inkml:trace>
  <inkml:trace contextRef="#ctx0" brushRef="#br0" timeOffset="3678">1908 1003 288 0,'0'0'12'0,"0"0"4"0,0 0-16 0,0 0 0 0,0 0 0 0,0 0 0 0,0 0 191 16,0 0 35-16,0 0 7 0,0 0 2 0,0 0-122 16,0 0-24-16,0 0-5 0,0 0 0 15,0 0-28-15,0 0-6 0,0 0-1 0,0 0 0 0,0 0-1 0,0 0-1 16,0 0 0-16,0 0 0 0,0 0-8 0,0 0-2 15,0 0 0-15,4-4 0 0,-4 4-1 0,5-4-1 16,-5 4 0-16,5-8 0 0,8 4-4 0,-4 0-1 16,5 0 0-16,0 0 0 0,-1 0-3 0,1 0-1 15,4 0 0-15,-4 0 0 0,-1 4-4 0,1 0-1 16,9 0 0-16,-5 0 0 0,-4 0-1 0,13-4 0 16,-4 0 0-16,4 4 0 0,0-4 1 0,1 0 0 15,-10 0 0-15,9 4 0 0,-4-4 25 0,4 0 5 16,5 4 1-16,-4-4 0 0,3 4-42 0,1-5-10 15,-4 1 0-15,-1-4 0 0,0 4 0 0,5 0 0 16,-5-4 0-16,1 4 0 0,4 4 0 0,0 0 0 0,-1-4 0 16,1 0 0-16,5 0 0 0,-5 0 0 0,-1 0 0 15,6 4 0-15,-10-4 0 0,5 4 0 0,0-4 0 16,4 4 0-16,-4 0 20 0,0-4 3 0,0 0 0 0,0 0 0 16,0 4-37-16,0-4-7 0,-1 0-2 0,1 4 0 15,5-5 23-15,-5 5 0 0,-1-4 0 0,1 0 0 16,5 4 0-16,-5 0 0 0,-1-4 0 0,6 0 0 15,-5 4 0-15,0-4 0 0,4 0 0 0,-4 4 0 16,4 0 18-16,1-4 8 0,-1 0 2 0,1 0 0 16,-6 4-28-16,1-4 0 0,0 0 0 0,5 0 0 15,-5 4-17-15,-1 0-9 0,1-4-2 16,-4 0 0-16,3 4 48 0,1-4 8 0,-4 4 3 0,-1-4 0 16,0 4-50-16,1-4-9 0,-6 0-3 0,6 4 0 0,-1-4 50 15,-4 4 9-15,0 0 3 0,-5 0 0 16,0 0-50-16,5 0-9 0,-5 0-3 0,5 0 0 15,-5 0 54-15,5-4 10 0,-5-1 3 0,-4 1 0 0,-1 0-36 0,1 0 0 16,-5 4 0-16,0-4-12 16,-4 0-15-16,-1 4-2 0,1 0-1 0,-1-4 0 0,-4 4 42 0,0 0 9 15,0 0 2-15,0 0 0 0,0 0-37 0,-9-4-7 16,0-4-2-16,-5 4 0 0,5 0 23 0,-4-4 0 16,-6 0 0-16,1-4 0 0,0 0 0 0,-5 3 0 15,5 1 0-15,-14-4 0 0,5 0 0 0,0 0 0 16,4 0 0-16,-5 0 0 0,6 4 0 0,-1-1 0 15,5 5 0-15,-1-4 0 0,6-4 11 0,-1 4 6 16,1 8 2-16,3-4 0 0,1-8-31 0,5 4-5 16,-1 0-2-16,1 0 0 0,4-1 19 0,0 5 0 0,0 4 0 0,4-8 0 15,5 8 15-15,0-8 6 0,1 4 2 16,3-4 0-16,1 4-37 0,-1 0-7 0,6 4-2 16,-1 4 0-16,5-4 23 0,-5 0 0 0,5 4 0 0,-5-4 0 15,-4 0 0-15,4 4 0 0,-5 0 0 0,1 0 0 16,4 4 47-16,-4-4 13 0,0 4 4 0,-1 5 0 15,1-1-52-15,-5 0-12 0,0 4 0 0,0 0 0 16,-4 5 0-16,-1-5 0 0,-4 4 0 0,0 0 0 16,-4 0-20-16,-1-3-6 0,-4 3-2 0,-5 4 0 15,5-4-6-15,0-3-2 16,-4 3 0-16,-1 0 0 0,0-4 36 0,1 0 0 0,-6 1 0 0,6-1 0 0,-1 0 0 16,-4 0 0-16,9 0 0 0,-5-8 0 0,5 1 0 15,0-5 0-15,4 4 0 0,5-8 0 0,0 12 0 0,0-12 0 16,0 0 0-16,0 0 0 0,0 0 0 0,0 0 0 15,0 0 0-15,0 0 0 0,0 0 0 0,0 0 0 16,0 0 0-16,0 0 0 16,0 0-263-16,0 0-45 0,0 0-10 0,0 0-2 0</inkml:trace>
  <inkml:trace contextRef="#ctx0" brushRef="#br0" timeOffset="4533">5345 162 1036 0,'0'0'23'0,"0"0"5"0,0 0 0 0,0 0 1 0,0 0-29 0,0 0 0 0,0 0 0 0,0 0 0 16,0 0 57-16,0 0 6 0,0 0 1 0,0 0 0 15,0 0 0-15,0 0 0 0,0 0 0 0,0 0 0 0,0 0 0 16,0 0 0-16,0 0 0 0,0 0 0 0,0 0 0 0,0 0 0 15,0 0 0-15,0 0 0 0,0 12 0 0,0-12 0 16,0 0 0-16,0 0 0 0,5 8 0 0,-5 4 0 16,4 0 0-16,-4 8 0 0,0 1 0 0,0 3 0 15,0 4 0-15,0 9 0 0,0 3 0 0,0 5 0 16,0-1 0-16,0-3 0 0,-4-9-52 0,4 4-12 16,-5-3 0-16,5 3 0 0,-4-3 0 0,-1-1 0 15,1-4 0-15,4 5 0 0,0-5 0 0,0-4 0 16,0 1 0-16,0-5 0 0,-5 4 0 0,5-4 0 15,0 5 0-15,0-9 0 16,-5-4-202-16,5-4-43 0,0-8-9 0,0 0-2 0</inkml:trace>
  <inkml:trace contextRef="#ctx0" brushRef="#br0" timeOffset="4884">5496 230 806 0,'0'0'17'0,"0"0"4"16,0 0 1-16,0 0 2 0,0 0-24 0,0 0 0 0,0 0 0 0,0 0 0 15,0 0 107-15,0 0 17 0,0 0 3 0,0 0 1 0,0 0-52 16,0 0-9-16,0 0-3 0,0 0 0 0,0 0 52 0,0 0 9 15,0 17 3-15,0-17 0 0,0 0-72 0,0 0-13 16,4 8-3-16,-4 4-1 0,5 4 40 0,-1 0 8 16,-4 5 1-16,5 3 1 0,-1 0-71 0,-4 8-18 15,5 1 0-15,-5 3 0 0,0-3 54 0,0 3 7 16,0-4 2-16,0 5 0 0,0 3-50 0,0-3-13 16,0-9 0-16,0 4 0 0,0 1 0 0,-5-1 0 15,5-8 0-15,0 1 0 16,-4-1-48-16,-1-4-12 0,5-4-3 0,-4 1-683 15,-1-5-137-15</inkml:trace>
  <inkml:trace contextRef="#ctx0" brushRef="#br0" timeOffset="5538">5195 162 900 0,'0'0'40'0,"0"0"8"0,0 0-39 0,0 0-9 0,9-4 0 0,0-4 0 16,-4-1 78-16,4 5 14 0,0-4 2 0,0 4 1 0,5 4-4 15,-1-4-1-15,1-4 0 0,4 4 0 0,0 0-36 0,1 0-7 16,3-4-2-16,1 0 0 0,0 0 15 0,4 4 4 16,1 0 0-16,8 4 0 0,-4-4 0 0,4 4 0 15,1 0 0-15,4 0 0 0,0 4-18 0,-5-4-3 16,-9 4-1-16,5 0 0 0,0 0-6 0,-4 0-2 16,-1 0 0-16,-4 4 0 0,-5-4-16 0,0 4-3 15,-4 0-1-15,-5 0 0 0,-5-4-6 0,1 8 0 16,-10 1-8-16,1 3 12 0,-5-4-12 0,-10 4 0 15,1 4 0-15,-5 1 0 0,-4 3 0 0,0 0-8 16,-5 0 8-16,0 1-10 16,0-5-14-16,-4 0-2 0,4-8-1 0,5 5 0 0,-1-1 27 0,6 0 0 15,3-8 0-15,1 0 0 0,4-4 46 0,5 4 14 16,9-8 4-16,0 0 0 0,0 0-52 0,-4 8-12 16,-1 4 0-16,5 1 0 0,0-13 0 0,5 8 0 0,4 4 0 15,0-4 0-15,5-4 0 0,-1 4 0 0,1 0 0 16,9 4 0-16,-5 4 0 0,5 1 0 0,4-1 0 0,-4 4 0 15,4-8 54-15,0 4 8 0,-4 5 2 0,5-1 0 16,-1 0-52-16,0 0-12 0,-4 1 0 0,4 3 0 16,-4 0 0-16,0 0 0 0,-5 1 0 0,0-1 0 15,5 4 40-15,-5-3 4 0,0-5 2 0,5 0 0 16,-5 0-33-16,1 1-13 0,-1-5 11 0,5 4-11 16,-1-8 16-16,-3 4-2 0,8 0-1 0,-4-3 0 0,-1-5-13 15,1-4 0-15,0 0 0 0,0 4 0 16,-5 0 0-16,0-4 0 0,0 4 0 0,-4-8 0 15,0 0-48-15,-5 0-13 0,0 0-3 0,0 0 0 16,-9 0-51-16,4 4-10 0,6-4-3 0,-10 0 0 0</inkml:trace>
</inkml:ink>
</file>

<file path=ppt/ink/ink7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06:56.097"/>
    </inkml:context>
    <inkml:brush xml:id="br0">
      <inkml:brushProperty name="width" value="0.05" units="cm"/>
      <inkml:brushProperty name="height" value="0.05" units="cm"/>
      <inkml:brushProperty name="fitToCurve" value="1"/>
    </inkml:brush>
  </inkml:definitions>
  <inkml:trace contextRef="#ctx0" brushRef="#br0">400 255 172 0,'0'0'8'0,"0"0"1"0,-4 8-9 0,4 4 0 15,-5-4 0-15,5 4 0 0,0 0 217 0,-4 0 42 16,4-3 8-16,0-1 1 0,-5 4-135 0,5 4-27 0,-4 4-6 16,4 0 0-16,0-3-29 0,0-5-6 15,0 4-1-15,0 0 0 0,0-4-7 0,4 4-1 0,-4-3-1 0,0-1 0 16,0-12-23-16,0 0-5 0,5 16-1 0,-5-16 0 16,0 0-13-16,0 0-2 0,0 8-1 0,0-8 0 15,0 0-10-15,0 0 0 0,0 0 0 0,0 0 0 16,0 0-11-16,0 0 11 0,0 0-8 0,0 0 8 15,0 0 0-15,0 0-8 0,0 0 8 0,0 0 0 16,0 0 0-16,0 0 0 0,-9-4 0 0,9 0 0 16,-5 0 0-16,5-4-10 0,-4 4 10 0,-1-4 0 15,5 0-19-15,0-1 3 0,0 1 1 0,0 0 0 16,5 4 15-16,-5-4 12 0,0-4-3 0,0 0 0 16,4 0-9-16,-4-4 0 0,5 3 0 0,-1 1 0 0,1 0 0 0,-5 0 0 15,4 0 0-15,1-4 0 16,-1 4 0-16,1-1 0 0,0 1 0 0,4-4 8 0,-5 4-8 15,1 0 8-15,-1 4-8 0,1-4 8 0,-1 3-8 0,6-3 0 16,-6 4 0-16,5 4 0 0,-9 4 0 0,0 0 0 16,9-8 9-16,-9 8-9 0,9-4 8 0,-9 4-8 15,10 0 8-15,-10 0-8 0,0 0 8 0,9-4-8 16,0 4 8-16,-9 0-8 0,9 4 16 0,0 0-2 16,0 4 0-16,0 0 0 0,-9-8 4 0,5 8 1 15,4 0 0-15,-5 1 0 0,5-1-2 0,-4 0 0 16,0 0 0-16,-1 8 0 0,1-4 7 0,-1 0 0 15,-4 4 1-15,0 1 0 0,0-5 2 0,5 4 0 16,-5 0 0-16,-5 0 0 0,5 1-27 0,-4 3 0 16,4-4 0-16,-5 0 0 0,1 0 13 0,-1-4-2 15,0 1-1-15,5-1 0 0,0-4-10 0,-4 4 0 16,4-4 0-16,0-8 0 0,0 0-14 0,0 0 5 0,0 0 1 16,4 12 0-1,-4-4-144-15,0-8-28 0,0 0-5 0</inkml:trace>
  <inkml:trace contextRef="#ctx0" brushRef="#br0" timeOffset="287">860 408 691 0,'0'0'61'0,"0"9"-49"16,0 3-12-16,0 4 0 0,0-8 246 0,0 8 46 15,0 4 10-15,0-3 2 0,0-1-164 0,0-4-33 16,0 4-7-16,-4-4 0 0,-1 4-70 0,1 1-14 16,4-5-2-16,-5 4-1 0,1-8-13 0,-1 4 0 15,0-4 0-15,5 4 0 0,0-12 0 0,-4 9 0 16,4-9 0-16,0 0 0 0,0 0 14 0,0 8 0 15,0-8 0-15,0 0-671 16,-5 12-135-16</inkml:trace>
  <inkml:trace contextRef="#ctx0" brushRef="#br0" timeOffset="1154">1188 538 946 0,'0'0'42'0,"0"0"9"0,0 0-41 16,0 0-10-16,0 12 0 0,0-12 0 0,0 8 63 0,0-8 10 16,0 0 3-16,0 16 0 0,0-7-29 0,0-9-6 15,0 0-1-15,0 0 0 16,0 0-53-16,0 0-11 0,0 0-3 0,0 0 0 0,0 0 66 0,0 0 13 16,-4 0 2-16,4 0 1 0,-10-5-37 0,10 5-7 15,0 0-2-15,-4-8 0 0,4 8-9 0,0-8 0 16,-5-4 0-16,5 0 0 0,0 4 0 0,0 8 0 15,0 0 0-15,5-16 0 0,-5-5 0 0,0 1 0 16,4 12 0-16,1-4 0 0,0-8 25 0,-1 0 3 16,-4 3 1-16,5 5 0 15,-1 0-46-15,1 4-10 0,-1-4-1 0,1 0-1 0,-1 4 54 16,-4 0 11-16,10 3 3 0,-6 1 0 0,-4-8-31 0,5 4-8 16,-5 8 0-16,9-4 0 0,-5 0 0 15,1 0 0-15,-1-4 0 0,-4 8 0 0,5-4 0 0,-5 4 11 16,5-4-11-16,-5 4 12 0,0 0-12 0,0 0 0 0,9 4 0 15,-9-4 8-15,9 4 8 0,0 4 0 0,0-4 1 16,-9-4 0-16,5 8 38 0,4 4 7 0,-5 5 2 0,1-5 0 16,-5-4 0-16,9 0 0 0,-9 4 0 0,4 0 0 15,-4 4-52-15,5-4-12 0,-5-3 0 0,4 7 0 16,-4-4 0-16,0 0 0 0,0-4 0 0,0 0 0 16,0-8 0-16,0 0 0 0,0 0 0 0,0 0 0 15,0 0 0-15,0 8 0 0,0-8 0 0,0 0 0 16,0 0 0-16,0 0 0 0,0 0 0 0,0 0 0 15,0 0 0-15,0 0 0 0,0 0 0 0,0 0 0 0,0 0 0 16,0 0 0-16,5-8 0 0,-5 8 0 0,5-8 0 0,4-4 0 16,-5 0 0-16,1 4 0 0,-5 8 0 15,4-12 0-15,1-1 0 0,-1 1 0 0,-4 12 0 16,5-8 0-16,0 4 0 0,4-4 0 0,-5 0 0 0,5-4 0 16,-4 4 0-16,4 4 0 0,-4 0 0 0,4-4 0 15,-5-1-9-15,5 5 9 0,0-4 0 0,1 0 0 16,-1 4 0-16,0 0 0 0,0-4 0 0,0 8 0 15,5-4 0-15,-5 4 0 0,-9 0 8 0,0 0-8 16,13-4 0-16,-13 4 0 0,0 0 9 0,0 0-1 16,0 0-8-16,0 0 12 0,5 16 16 0,-1 0 4 15,-4-4 0-15,5 5 0 0,0 3-6 0,-5 0-1 16,4 4 0-16,-4 1 0 0,5-5 11 0,-1 4 3 16,-4 0 0-16,5-3 0 0,-5-1-39 0,0 0 0 0,0-8 0 15,0 5 0-15,0-5 25 0,0-4 1 0,0 4 0 16,0-12 0-1,0 0-100-15,0 0-20 0,0 0-4 0,0 0-627 0,-5 8-126 0</inkml:trace>
  <inkml:trace contextRef="#ctx0" brushRef="#br0" timeOffset="2098">86 789 1036 0,'0'0'46'0,"0"0"10"0,0 0-45 0,0 0-11 0,0 0 0 16,0 0 0-16,0 0 104 0,0 0 20 0,0 0 3 0,0 0 1 15,0 0-52-15,0 0-9 0,0 0-3 0,0 0 0 16,-4 4-51-16,4-4-13 0,0 0 0 0,0 0 0 16,0 0 54-16,-9-4 8 0,0-4 2 0,-1-4 0 15,1 4-52-15,0-5-12 0,9-3 0 0,-4 4 0 16,-1 0 0-16,1-4 0 0,4-4 0 0,-5-5 0 16,1 1 0-16,-1-4 0 0,0-1 0 0,5 1 0 15,-4 4 0-15,4-5 0 0,0 1 0 0,0 4 0 16,0-1 24-16,0 5 1 0,4 0 1 0,-4-4 0 15,5 4-15-15,4-5-3 0,-4 5-8 0,4 0 12 0,-5 0-12 16,5-1 11-16,-4 5-11 0,4 0 10 0,-4 4-10 0,4 0 0 16,-5-1 0-16,5 1 0 15,-4 4-46-15,4 0-2 0,-4 0 0 0,4 0 0 16,-5 0-124-16,5 0-24 0,0 4-6 0</inkml:trace>
  <inkml:trace contextRef="#ctx0" brushRef="#br0" timeOffset="2750">1744 773 806 0,'0'0'36'0,"0"0"7"0,0 0-35 0,9 8-8 15,0-4 0-15,-9-4 0 0,0 0 112 0,9 4 21 16,0-4 4-16,0 0 1 0,-9 0-41 0,14 0-8 15,-14 0-1-15,9 4-1 0,0-4-19 0,-9 0-3 16,9 0-1-16,-9 0 0 0,9 4-12 0,-9-4-4 16,9 0 0-16,-9 0 0 0,0 0-10 0,5 0-2 15,4-4-1-15,0-4 0 0,-9 8-13 0,5-4-2 16,-1-4-1-16,5 0 0 0,-4-5-4 0,-1 5-1 16,5 0 0-16,1-4 0 0,-6 0-3 0,5-8-1 15,0 4 0-15,-4-5 0 0,-1 1-10 0,6 0 0 16,-10-4 9-16,4-5-9 15,-4 1-23-15,0 0-9 0,0-1-1 0,-4 1-1 0,-1-8 54 0,-4 7 12 0,4 1 1 16,-8-9 1-16,-1 5-26 0,0 0-8 0,1-1 0 16,-1 5 0-16,-4 4 0 0,4-1 0 0,-4 5 8 15,4 0-8-15,-4 0 0 0,4 4 8 0,-4 3-8 16,5 1 0-16,-1 4-17 16,0 4-11-16,5-4-1 0,-5 8-1 0,1-4-39 0,8 4-8 15,-4 0-2-15,5 4-533 0,-5-4-106 0</inkml:trace>
  <inkml:trace contextRef="#ctx0" brushRef="#br0" timeOffset="3422">2481 186 1267 0,'0'0'56'0,"0"0"12"0,0 0-55 0,0 0-13 16,0 0 0-16,0 0 0 16,0 0 105-16,0 0 19 0,0 0 3 0,0 12 1 0,0 4-52 0,0-4-9 15,0 1-3-15,0 3 0 0,0 0 0 0,0 0 0 16,0 0 0-16,5 9 0 0,-5-5 0 0,0 0 0 16,0 4 0-16,0 1 0 0,0-5-51 0,4 4-13 15,-4-4 0-15,0-3 0 0,0-1 0 0,0-4 0 16,0 0 0-16,0 0 0 0,0 0 0 0,0-4 0 0,0-8 0 15,0 0 0 1,0 0-151-16,0 0-33 0,0 0-6 0,0 0-2 0</inkml:trace>
  <inkml:trace contextRef="#ctx0" brushRef="#br0" timeOffset="4584">2513 417 1267 0,'0'0'28'0,"0"0"5"0,0 0 2 0,0 0 1 0,0 0-36 0,0 0 0 0,14-4 0 0,-14 4 0 0,0 0 0 0,9 4 0 15,4-4 0-15,1 0 0 0,-5-4 58 0,5-1 5 16,-5 1 1-16,5 4 0 0,-1 0-52 0,5-4-12 15,-4 0 0-15,4 0 0 0,5 4 54 0,-5-4 8 16,5 4 2-16,0 0 0 0,0 0 0 0,4 4 0 16,-4 0 0-16,4-4 0 0,-4-4-49 0,-5 4-15 15,0-4 8-15,-4 4-8 0,4-4 20 0,5 4 1 16,0 0 0-16,-1 0 0 0,1 0-7 0,-5 0-2 16,5 4 0-16,-5-4 0 0,1 0-2 0,-1 0-1 15,0 0 0-15,0 0 0 0,0 4-9 0,1-4 12 16,-1 0-12-16,-5 0 12 0,6-4-4 0,-1 4 0 15,0 4 0-15,-4-4 0 0,9-4 2 0,-5 0 0 16,-5 0 0-16,10 4 0 0,-5-4 5 0,1 4 1 0,-1 0 0 16,0 0 0-16,0 0 4 0,0 0 0 0,5 0 1 15,0 0 0-15,-5-4 1 0,5 8 0 0,-5 0 0 16,0-4 0-16,1 4-22 0,-1-4 0 0,0 0 0 0,5 4 0 16,-5 0 0-16,5 0 0 0,-5-4 0 0,5 4 0 15,-1-4 0-15,-3 4 0 0,-1-4 0 0,0 4 0 16,0-8 16-16,1 8 0 0,-1 1-1 0,0-1 0 15,0 4-24-15,-4-8-5 0,4 0-1 0,0 4 0 16,-4 0 37-16,4-4 7 0,0 4 2 0,1-4 0 0,-1-4-22 16,4 0-9-16,1 0 8 0,-5 4-8 15,5 0 28-15,-5 0 1 0,5 0 0 0,-5 0 0 0,5 0-29 16,-5 0 0-16,1 0 0 0,-1 4 0 0,0 0 0 16,0-4 0-16,-4-4 0 0,0 0 0 0,4 4 0 15,-5 0 0-15,6 0 0 0,-6 0 0 0,1 0-12 16,4 0-9-16,-4-4-2 0,-1 4 0 0,1 4 37 0,0-4 7 15,-1 4 2-15,1 0 0 0,4 0-23 0,-9 0 0 16,5-4 0-16,0 0 0 0,-1 4 0 0,1-4 0 16,-5-4 0-16,5 4 0 0,-1 0 0 0,1 0 0 15,0-4 0-15,-1 4 0 0,1 0-9 0,0-4-7 16,-1 4 0-16,1-4-1 0,0 8 27 0,-5-4 6 16,5 0 0-16,-1 0 1 0,-4 8-17 0,5-8 0 15,-5 0 0-15,5 4 0 0,-5-4 0 0,0 4-17 16,0 0 3-16,5-4 1 0,-10-4 13 0,5 0 0 15,-9 4 0-15,5 4 0 0,4-4 0 0,-4-4 0 16,-1 4 0-16,5-4 0 0,-4 4 0 0,4-4 0 0,-9 4 0 0,9-4 0 16,-4 4 0-16,-5 0 0 0,0 0 0 0,9 0 0 15,-5 0 0-15,-4 0 0 0,0 0 0 0,0 0 0 16,0 0 0-16,0 0 0 0,0-12 0 0,-4-5 0 16,4 9 0-16,-9 0 0 0,4-4 0 0,-9 4 0 15,5 0 8-15,-4 4 4 0,-1-4 0 0,0 0 1 16,1 0-13-16,-6 0 0 0,6-1 0 0,-1-3 0 15,0 4 0-15,1-4 0 0,-1 4 0 0,5 0 0 16,0-4 0-16,0 0 0 0,0 3 0 0,4 5 0 16,1-4 0-16,-1 0 0 0,0 4 0 0,5 4 0 15,0-4 0-15,0 4 0 0,0 0 0 0,0 0 0 0,0 0 0 16,5-12 0-16,-5 12 0 0,9-4 0 0,-9 4 0 16,14 0 0-16,-5 4 0 0,5 0 0 0,-1 0 0 15,-4 0 0-15,5-4 0 0,4 4 0 0,-4 4 0 0,4 0 0 16,0 5 0-16,-4-1 0 0,4 0 0 0,-4 0 0 15,-1 4 0-15,1-4 0 0,-5 0 18 0,0 1 1 16,0 7 0-16,-4 0 0 0,4 0-19 16,-4-4 0-16,-1 5 0 0,1-5 0 0,-5 0 0 0,0 0 0 15,0 4 0-15,-5 1 0 0,1-5 0 0,-5 0 0 16,4 0 0-16,-9 5 0 0,1-5 0 0,-1 0 0 16,0 4 0-16,1-4 0 0,-1-4 0 0,0 5 0 15,1-5 0-15,-1 0 0 0,0 0 0 0,5 0 0 16,0-8 0-16,0 4 0 0,5 0 0 0,-1-4 0 15,0 1 0-15,5-5 0 0,0 0 0 0,0 0 0 16,0 0 0-16,0 0 0 0,0 0 0 0,0 0 0 16,0 0 0-16,0 0 0 15,0 0-28-15,0 0-10 0,0 0-2 0,-9 0-741 0,5 0-149 16</inkml:trace>
  <inkml:trace contextRef="#ctx0" brushRef="#br0" timeOffset="5539">6000 773 1209 0,'0'0'53'0,"0"0"12"0,0 0-52 0,0 0-13 0,0 0 0 0,0 0 0 15,5 4 95-15,-5-4 16 0,0 0 3 0,0 0 1 16,9-8-18-16,-9 0-3 0,0-1-1 0,0-3 0 16,0-4-37-16,0-4-7 0,0 0-1 0,0 3-1 15,0-7-27-15,-4 4-4 0,8 0-2 0,-8-5 0 16,4 5-14-16,0-4 8 0,0 4-8 0,0-1 0 16,0-3 0-16,0 0 0 0,0 4 0 0,-5-1 0 0,5 9 13 0,-5 0-3 15,5 0-1-15,-4 0 0 16,-1 0-39-16,1 4-8 0,-1-4-2 0,-4 7 0 15,5-3-218-15,-6 4-44 0,-3-4-9 16,13 8-1-16</inkml:trace>
  <inkml:trace contextRef="#ctx0" brushRef="#br0" timeOffset="5846">5595 315 230 0,'-4'-4'20'0,"8"8"-20"15,5 0 0-15,-4 1 0 0,-10-5 235 0,1 0 42 16,-1 0 9-16,5 4 2 0,-4 0-180 0,4 0-35 16,4 0-7-16,-4-4-2 0,0 0 7 0,0 0 1 0,9-4 0 15,5 4 0-15,0-4-12 16,-1 0-1-16,1 0-1 0,0-5 0 0,-5 9-2 0,0-4-1 16,9 0 0-16,5 0 0 0,4 4-23 0,0-4-5 0,-4 0-1 0,0-4 0 15,0 4-36-15,4-4-7 0,5 8-2 0,-5-4 0 16,5 0 45-16,0 0 9 0,0 8 1 0,0-4 1 15,0 0-28-15,0 0-9 0,-1 0 0 0,-3 0 0 16,-1-4 8-16,0 4-8 0,-4 0 0 0,4 0 0 16,-4 8 0-16,-9-8-11 0,-1-4 2 0,-3 0 0 15,3 0-51-15,-13 4-11 16,0 0-1-16,0 0-1 0,0 0-139 0,0 0-28 0,0 0-6 16</inkml:trace>
  <inkml:trace contextRef="#ctx0" brushRef="#br0" timeOffset="6182">5600 684 230 0,'0'0'10'0,"0"0"2"15,0 0-12-15,-5 8 0 0,5-8 0 0,0 0 0 0,0 0 276 0,0 12 53 16,0-12 11-16,5 8 1 0,-5-8-178 0,9 12-36 16,0-8-7-16,0 0-2 0,-9-4-23 0,14 4-5 15,4 0-1-15,5 0 0 0,0 0-9 0,-1-4-1 0,-3 0-1 0,-6 0 0 16,5 0-26 0,5 0-6-16,9 0-1 0,-5 0 0 0,1 4-7 0,-1-4-2 0,5 5 0 0,9 3 0 15,0-8-23-15,-5 8-5 0,1-4 0 0,-5 4-8 16,-1-4 24-16,-3 4-3 0,-1-4 0 0,0 4 0 15,-4-4-42 1,0 4-9-16,-9-8-2 0,4 8 0 0,-5-4-125 16,-4-4-26-16,1 4-5 0,-1-4-852 0</inkml:trace>
  <inkml:trace contextRef="#ctx0" brushRef="#br0" timeOffset="6572">6834 870 633 0,'0'0'56'0,"0"0"-44"15,0 0-12-15,0 0 0 0,-5 4 194 0,-4-4 37 16,0 0 7-16,-5 0 2 0,5-4-90 0,-5 4-18 15,1-4-3-15,4 0-1 0,-5-8-102 0,0-1-26 16,1 1 0-16,4 0 0 0,-5-8 0 0,0 0 0 16,1-1 0-16,-1 1 0 0,5 0 0 0,-5-8 0 15,5 7 0-15,5-7 0 0,-6 4 27 0,6 0 0 16,-1-1 0-16,1 1 0 0,4-4-27 0,0-1 0 16,0 1 0-16,0 4 0 15,0-1-16-15,4 1-9 0,1-4-2 0,-1 0 0 0,1-1 27 0,0 9 0 0,4-4 0 16,0-1 0-16,0 5 0 0,-5 0 0 0,10 4 0 0,-5 0 0 15,0 3 46-15,0 1 14 0,-4 0 4 0,4 4 0 16,-9 8-103-16,0 0-20 0,9-4-4 16,-9 4-1-16,9 0-102 0,-9 0-21 0,0 0-4 15,23 8-1-15</inkml:trace>
  <inkml:trace contextRef="#ctx0" brushRef="#br0" timeOffset="7038">6947 550 1378 0,'0'0'61'0,"5"12"13"0,-5 4-59 0,5-3-15 16,-1-1 0-16,1 4 0 0,-5 0 132 0,0-4 23 15,0 0 5-15,0 1 0 0,0 3-128 0,0-4-32 16,0 0 0-16,0-4 0 0,-5 0 58 0,5-8 5 15,0 0 1-15,0 0 0 0,0 0-52 0,0 4-12 16,0-4 0-16,0 0 0 0,0 0 0 0,-9 8 0 16,9-8 0-16,0 0 0 0,0 0 0 0,0 0 0 15,0 0 0-15,0-8 0 0,-5 0 0 0,1-4 0 16,4 4 0-16,0-4 0 0,0 0 0 0,0-1 0 0,4 1 0 0,-4 4 0 16,5-4 0-16,-5 0 0 0,5 0 0 0,-1 4 0 15,5-4 0-15,-4 4 0 0,-1-5 0 16,5 5 0-16,1 0 0 0,-1 4 0 0,4-4 0 0,-4 0 0 15,1 4 0-15,3 0 0 0,-4 0 0 0,5 4 0 16,0-4 0-16,-1 4 0 0,1 4 0 0,0-4 0 16,-14 0 0-16,0 0 0 0,9 8 0 0,0 4 0 15,0-4 54-15,-9-8 8 0,4 12 2 0,6 0 0 16,-6 5-52-16,1-1-12 0,-5 0 0 0,0 4 0 16,4 0 0-16,-8 1 0 0,4-1 0 0,0 0 0 15,0 0 0-15,0-3 0 0,0-5 0 0,0 4 0 16,4 0 0-16,-4 0 0 0,5-4 0 0,-1-3 0 15,1 3-151-15,-5-12-33 0,0 0-6 0,9 0-2 0</inkml:trace>
  <inkml:trace contextRef="#ctx0" brushRef="#br0" timeOffset="7257">7507 728 1465 0,'0'0'32'0,"0"12"6"0,-4 0 2 0,4 1 2 0,0-1-34 0,-5 4-8 15,1 0 0-15,-1 0 0 0,1 1 60 0,-1 3 11 16,-4-4 1-16,0 0 1 0,4 4-58 0,-4-3-15 16,5-5 0-16,-1 4 0 0,1-4 0 0,-1 0 0 0,1 0 0 15,4 0 0 1,0-12-48-16,0 0-13 0,0 0-3 0</inkml:trace>
  <inkml:trace contextRef="#ctx0" brushRef="#br0" timeOffset="7988">7840 769 1728 0,'0'0'38'0,"0"0"8"0,0 0 2 0,0 0 0 0,4 8-39 15,-4-8-9-15,-9 8 0 0,9-8 0 0,0 0 105 0,0 0 19 16,0 8 4-16,0-8 1 0,0 0-95 0,0 0-19 15,0 0-4-15,0 0-1 0,-9 0-10 0,9 0 0 16,0 0 0-16,0 0 0 0,-4-8 0 0,-1-4 0 16,0 0 0-16,5-1-11 0,0 1 11 0,0 0 0 15,0-4 0-15,5 4 0 0,-5-4 0 0,5 3 8 16,-1-3-8-16,1 4 0 0,8 8 0 0,-8-8 0 16,-5 4 0-16,4-4 0 15,6 4-44-15,-6-4-12 0,5 3-4 0,0-3 0 0,0 4 50 0,1 0 10 16,-1 0 0-16,0 0 0 0,0 4 0 0,0 0 8 0,-4-4-8 15,-5 8 0-15,13 0 14 0,-13 0-3 0,0 0-1 16,18 0 0-16,14 8-10 0,-18 0 0 0,-14-8 0 0,0 0 0 16,0 0 12-16,0 12-4 0,0 4 0 15,0 0 0-15,0-3 12 0,0 3 1 0,0-4 1 0,0 4 0 16,0-4 6-16,4 4 2 0,-4-3 0 0,0 3 0 16,5-4-46-16,-5 0-8 15,0-12-3-15,0 8 0 0,0-8 42 0,0 8 8 0,0 0 1 0,0-8 1 16,0 0-40-16,0 0-8 0,0 0-1 0,0 0-1 15,0 0 41-15,0 0 9 0,0 0 2 0,0 0 0 0,9-8-27 16,-4 0-12-16,4 0 0 0,-5-4 1 0,1 4 11 16,-1-4 0-16,-4 4 0 0,10-5 8 0,3 5-8 0,-8 0 0 15,-5-4-11-15,0 4 11 0,0 0 0 0,4 0 0 16,1 0 0-16,-1 0 10 0,-4 0-10 0,5-1 0 16,4 1-10-16,-4 4 10 0,-1-4 0 0,1 4 0 15,4-4 0-15,0 8 10 0,-4-4-10 0,4 4 12 16,0 0-12-16,0 4 12 0,-9-4-12 0,9 4 12 15,0 4-12-15,0-4 12 0,-4 4-12 0,-1 4 0 16,5-3 0-16,-4 3 8 0,-5-4 8 0,9 4 2 16,-4 0 0-16,-1 0 0 0,5 0-6 0,-4 0-2 15,-5 1 0-15,9-1 0 0,-9 0-10 0,4 0 0 16,-4 0 0-16,5 0 0 16,-5 0-49-16,5 1-9 0,-1-1-2 0,1 0-616 15,4 0-124-15</inkml:trace>
  <inkml:trace contextRef="#ctx0" brushRef="#br0" timeOffset="8284">8541 902 1321 0,'0'0'28'0,"0"0"7"0,14 0 1 0,-5-8 2 0,4 4-30 0,1-4-8 0,0 0 0 0,-1 0 0 15,6 0 72-15,-6 0 12 0,-4-9 4 0,0 5 0 0,5-4-51 16,-9-4-9-16,-1 0-3 0,1-1 0 0,-1-3-25 16,-4-4-9-16,-4-1 0 0,-1 1 0 0,-4-4 9 15,0-1 12-15,0-3-2 0,-5-5-1 0,-4 5-9 0,0 0 0 16,4-1 0-16,-4-3 0 0,-5 3 0 0,0 5 0 16,1-4 0-16,3 3 0 0,-3 1 0 0,-1 3 0 15,0 5 0-15,5 0 0 0,4 4 0 0,1 3 0 16,-6 1 0-16,6 4 0 15,4 0-100-15,-5 4-23 0,-9-4-4 0,23 12-1 0</inkml:trace>
</inkml:ink>
</file>

<file path=ppt/ink/ink7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07:09.046"/>
    </inkml:context>
    <inkml:brush xml:id="br0">
      <inkml:brushProperty name="width" value="0.05" units="cm"/>
      <inkml:brushProperty name="height" value="0.05" units="cm"/>
      <inkml:brushProperty name="fitToCurve" value="1"/>
    </inkml:brush>
  </inkml:definitions>
  <inkml:trace contextRef="#ctx0" brushRef="#br0">9 554 1497 0,'0'0'66'0,"0"0"14"16,0-4-64-16,-5 0-16 0,5 4 0 0,0 0 0 0,0 0 106 0,0-4 18 15,0-4 3-15,0 0 1 0,0-4-60 0,-4-5-11 16,4 5-2-16,0-4-1 0,4-4-12 0,-4 0-2 16,0-5-1-16,5 1 0 0,-5-4-15 0,4 3-2 15,-4-7-1-15,5 4 0 0,-1-1-21 0,-4 1 9 16,0 0-9-16,-4-1 0 0,4 5 11 0,0-4-11 15,0 3 10-15,0 5-10 0,0 0 11 0,0 4-11 16,0 4 12-16,0 4-12 16,0 8-50-16,0 0-17 0,0 0-3 0,0 0-604 15,0 0-121-15</inkml:trace>
  <inkml:trace contextRef="#ctx0" brushRef="#br0" timeOffset="282">241 449 806 0,'14'0'72'0,"-5"0"-58"0,4 0-14 0,-4 0 0 16,1-8 208-16,-10 8 38 0,4-4 8 0,5-4 2 15,0-1-113-15,-9 9-23 0,5-8-4 0,-5-4 0 16,0 4-83-16,-5-4-16 0,-4 0-3 0,0 0-1 16,-5 0 41-16,1-1 8 0,4 5 2 0,-5 4 0 15,9 0-35-15,5 4-6 0,-9 0-2 0,0 4 0 16,-9 4-5-16,0-4-2 0,0 5 0 0,4-1 0 15,0 4 12-15,1-4 2 0,4 4 1 0,-1-4 0 16,6 8-60-16,4-4-12 0,-5-3-2 0,10 3-1 0,-1 0 32 0,1-4 14 16,-5-8-12-16,9 12 12 0,0-4-12 0,0 0 12 15,0 0-10-15,5-4 10 0,-5-4-12 16,5 4 12-16,4 0-13 0,-4 1-708 16,-1-5-142-16</inkml:trace>
  <inkml:trace contextRef="#ctx0" brushRef="#br0" timeOffset="569">637 384 1422 0,'0'0'63'0,"0"0"13"0,0 0-61 0,0 0-15 16,0 0 0-16,0 0 0 0,0-12 122 0,-5 8 22 15,-4-4 4-15,5 8 0 0,-5-4-67 0,0 4-13 0,-5-4-4 16,0 8 0-16,1 0-51 0,4 4-13 0,-5 0 0 15,0 4 0-15,5 0 0 0,0 0 0 0,0 1 0 0,0-1 0 16,0 8 54-16,4-8 8 0,1 0 2 0,4-12 0 16,0 0-64-16,0 12-8 0,4 0-4 0,1 5-1 15,4-1 36-15,-5-4 7 0,10-4 2 0,-5 4 0 16,-4-4-16-16,8 0-4 0,-4 0 0 0,1 1 0 16,3-5-12-16,1 4 0 0,-1-4 0 0,1 0-10 15,0 0-184 1,-1 0-37-16,10 0-7 0,-5-8-2 0</inkml:trace>
  <inkml:trace contextRef="#ctx0" brushRef="#br0" timeOffset="946">910 473 1335 0,'9'-4'59'0,"-4"0"13"0,-1-4-58 0,1 0-14 16,-5 4 0-16,0-4 0 0,5-4 79 0,-5 3 13 15,0 1 2-15,-5-4 1 0,5 4 43 0,-5 0 9 16,1-4 1-16,-1 8 1 0,-8 0-127 0,13 4-22 15,0 0-12-15,-14 0 2 0,0 4 28 0,5 0 6 16,-4 4 0-16,3 4 1 0,1-4-37 0,0 4-8 16,5 0-2-16,-5 1 0 0,4-5 22 0,0 4 0 15,5 4 0-15,-4-4 0 0,4-12 27 0,0 0 9 16,4 8 3-16,1 4 0 0,-5-12-39 0,5 9 0 16,-5-9 0-16,4 8 0 0,-4-8 0 0,9 4 0 15,-9-4 0-15,9 0 0 0,-9 0 0 0,9-4-10 16,5 4 10-16,-14 0-13 0,9-8 13 0,-4 8 0 0,4-5 0 15,0 1-9-15,0 0 9 0,-9 4 0 0,0 0 0 16,0 0 0-16,9-4 0 0,-9 4-10 0,0 0 10 16,0 0-10-16,14 0-10 0,-14 0-3 0,0 0 0 15,0 0 0 1,14 4-11-16,-5 0-2 0,-5 5-1 0,-4-9 0 16,5 8-5-16,4 4-1 0,0-4 0 0,0 0 0 0,-4 4-17 0,4-4-3 15,0 0-1-15,0-4 0 0,-9-4 0 16,9 8 0-16,0-4 0 0,0 5-392 0,0-9-80 0</inkml:trace>
  <inkml:trace contextRef="#ctx0" brushRef="#br0" timeOffset="1113">1151 522 1062 0,'5'-4'47'0,"-5"0"9"0,0-9-44 0,0 1-12 16,0 0 0-16,-5-8 0 0,5 0 80 0,0-1 13 15,-4-7 3-15,-1 4 1 0,5-5-33 0,-4 1-8 16,-1 0 0-16,1-1-1 0,-5 5-30 0,4-4-5 15,1 4-2-15,-6-1 0 16,6 1-18-16,-1 0 10 0,1-1-10 0,4 1 8 16,-9 4-84-16,9 4-18 0,-5 0-3 0</inkml:trace>
  <inkml:trace contextRef="#ctx0" brushRef="#br0" timeOffset="1331">938 178 1666 0,'13'8'74'0,"-4"-4"15"0,5-4-71 0,0 4-18 0,-1 0 0 0,5 0 0 16,1 4 112-16,-1-4 20 0,0 0 3 0,-4 4 1 16,4-4-102-16,0 0-20 0,0 0-4 0,-4 0-1 15,4 0 10-15,-4-4 1 0,0 4 1 0,-1 1 0 16,1-5-33-16,0 4-8 0,-1 0 0 0,-4 0-639 15,5 0-127-15</inkml:trace>
  <inkml:trace contextRef="#ctx0" brushRef="#br0" timeOffset="1583">1475 586 979 0,'0'0'87'0,"0"0"-70"16,0 0-17-16,0 0 0 0,0 0 153 0,0 0 27 15,0 0 6-15,0 0 1 0,0 0-63 0,0 0-12 16,-5-8-2-16,1 0-1 0,-1-4-68 0,1 0-13 16,-1 0-4-16,5 0 0 0,-5 0-4 0,1 3-2 15,4 1 0-15,0 0 0 0,-5-4-18 0,1 0 0 16,4 0 0-16,0 4 0 15,0 0-61-15,0 0-10 0,0-1-1 0,0 9-828 0</inkml:trace>
  <inkml:trace contextRef="#ctx0" brushRef="#br0" timeOffset="1873">1657 469 1803 0,'0'0'40'0,"0"0"8"0,0 0 1 0,0 0 2 0,0 0-41 0,0 0-10 0,4-4 0 0,-4 4 0 16,5-8 64-16,0 0 12 0,-5 0 1 0,0 0 1 16,0 8-36-16,-5-13-7 0,5 5-2 0,-5 4 0 0,-4-4-16 15,0 4-3-15,9 4-1 0,-9-4 0 0,-5 0-3 16,5 4-1-16,0 0 0 0,0 4 0 0,9-4-9 16,-9 4 0-16,0 8 9 0,0-4-9 0,4 1 0 0,5-1-16 15,0 0 2-15,5 0 1 0,-5 4 13 0,4 0 0 16,5-4 0-16,1 0 0 0,-1 0 0 0,-5 5 0 15,10-5 0-15,-5-4 0 0,0 4 0 0,-4-4 0 16,4 0 0-16,-5 4 0 0,10-4 0 0,-5 0 0 16,0 0 0-16,5 0 0 15,-5-4-144-15,5 0-33 0</inkml:trace>
  <inkml:trace contextRef="#ctx0" brushRef="#br0" timeOffset="2190">1884 469 806 0,'0'0'36'0,"0"16"7"0,5-4-35 16,-5 5-8-16,0-1 0 0,0-4 0 0,-5 0 272 0,5 0 53 0,0 4 11 15,0-4 1-15,0-12-197 0,0 9-40 0,0-9-8 0,0 8-2 16,0-8-52-16,0 8-10 0,0-8-3 0,0 0 0 16,0 0-25-16,0 0 8 0,0 0-8 0,0 0 0 15,0 0 0-15,0 0 0 0,0 0 0 0,10 0 0 16,-1-8-8-16,-5 4 8 0,5-4-10 0,-4 3 10 15,4-3-20-15,-4 0 1 0,4 0 1 0,0 0 0 16,-5 0 8-16,5 0 2 0,-4 4 0 0,4 0 0 16,0 0 8-16,0 0 0 0,0 4 0 0,5 0 0 0,-9 0 0 15,8 0 0-15,-4 4 0 0,5 0 8 16,-5 0 0-16,5 0 1 0,-5 8 0 0,0-4 0 0,5 4 3 16,-5-4 0-16,0 0 0 0,-5 5 0 0,6-1 8 15,-10-4 1-15,4 4 1 0,1-4 0 16,-5-8-119-16,-5 12-24 0,1-4-5 0</inkml:trace>
  <inkml:trace contextRef="#ctx0" brushRef="#br0" timeOffset="2369">1589 125 2055 0,'0'0'45'0,"9"0"10"0,-9 0 1 0,9 4 2 0,-9-4-46 0,9 4-12 16,-9-4 0-16,0 0 0 0,0 0 32 0,9 8 4 0,-9-8 0 16,0 0-667-16,0 0-133 0</inkml:trace>
</inkml:ink>
</file>

<file path=ppt/ink/ink7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07:05.873"/>
    </inkml:context>
    <inkml:brush xml:id="br0">
      <inkml:brushProperty name="width" value="0.05" units="cm"/>
      <inkml:brushProperty name="height" value="0.05" units="cm"/>
      <inkml:brushProperty name="fitToCurve" value="1"/>
    </inkml:brush>
  </inkml:definitions>
  <inkml:trace contextRef="#ctx0" brushRef="#br0">442 591 806 0,'0'0'36'0,"0"0"7"0,-9 4-35 0,0-4-8 0,0 0 0 0,-5 0 0 16,0 0 53-16,5-4 9 0,0 0 2 0,0-4 0 15,0 4-52-15,0-4-12 0,9 4 0 0,-5-5 0 16,-4-3 54-16,0 0 8 0,0 0 2 0,0-4 0 0,4 0-52 0,1-5-12 16,-6-3 0-16,1 0 0 0,0 0 0 0,5-1 0 15,-1 1 0-15,-4-4 0 0,9 3 0 0,-5 1-8 16,5 0 8-16,-4 0-13 0,4-1 13 0,-5 9 0 15,5-4 9-15,0 8-9 0,0-4 9 0,-4 7-9 16,4 1 8-16,-5 0-8 0,1 0 8 16,4 8-8-16,-9 0 8 0,0-4-8 0,4 4 11 0,-4 0-3 15,0 0-8-15,-5 4 12 0,5 4-12 0,0-4 9 16,0 4-9-16,-5 0 8 0,0 1-8 0,5 3 0 16,5 0 0-16,-5 0 8 15,0 0 0-15,-1 0 0 0,-3-4 0 0,4 5 0 0,0-5 12 0,4 4 3 16,10 0 0-16,-10 0 0 0,-4-4 5 0,0 0 0 15,0 0 1-15,9-8 0 0,0 0-2 0,0 0-1 16,-5 8 0-16,5-8 0 0,0 0-4 0,0 0-1 0,0 0 0 16,0 0 0-16,0 0-21 0,14 0 8 0,0 0-8 15,-14 0 0-15,-5-8 0 0,0-4 0 0,10 0 0 16,-5 0 0-16,0 0 0 0,5-4 0 0,-1-1 0 0,1 1 0 16,-1 0 0-16,1 4 0 0,4-8 0 0,0 7-8 15,0-3 8-15,0 0 0 0,-4 0 0 0,4 0 0 16,0 4 0-16,0-1 0 0,-4 5 0 0,8-4 0 15,-4 8 0-15,5 0 0 0,-5-4 8 0,-9 8-8 16,0 0 24-16,0 0 1 0,0 0 0 0,0 0 0 16,0 0 26-16,14 0 5 0,-14 0 0 0,13 8 1 15,-3-4-10-15,3 0-3 0,-4 4 0 0,5 0 0 16,-5 1-16-16,5 3-3 0,-5-4-1 0,4 4 0 0,-3-4-13 16,8 0-3-16,-5 4-8 0,1 0 12 0,0 0-12 15,-1-3 0-15,6 3 0 0,-6-4 0 16,1 0-138-16,0 0-24 0,-1 0-5 0</inkml:trace>
  <inkml:trace contextRef="#ctx0" brushRef="#br0" timeOffset="654">861 765 1116 0,'0'0'24'0,"0"0"6"0,0 0 1 0,0 0 0 0,0 0-31 0,0 0 0 16,0 0 0-16,0 0 0 0,0 0 92 0,0 0 12 16,0 0 2-16,0 0 1 0,0 0-23 15,0 0-4-15,4 8 0 0,1 0-1 0,-1 0-11 0,-4 8-3 0,0-3 0 0,0 7 0 16,0-4-14-16,0 4-3 0,0 13-1 0,-4-5 0 16,4-8-38-16,-5 8-9 0,5-3 0 0,-4-1 0 15,4 0 0-15,-5 1 0 0,1-1 0 0,4-4 0 16,-5 4 0-16,5-7 0 0,-5-1 0 0,5 0 0 15,-4 0 0-15,4-8 0 0,-9 0 0 0,4-4 0 16,1-4-100-16,4 0-23 0,-9 0-4 0,9 0-445 16,-10-8-88-16</inkml:trace>
  <inkml:trace contextRef="#ctx0" brushRef="#br0" timeOffset="926">697 813 172 0,'0'0'8'0,"13"-8"1"0,-3 4-9 0,-1 0 0 15,0-8 0-15,4 8 0 0,-3 0 220 0,3-4 43 16,5 0 8-16,-4 4 1 0,-5 0-144 0,5-4-30 16,-1 0-6-16,1 4 0 0,0-1-20 0,-1 1-3 15,-3 4-1-15,3 0 0 0,-4 0-3 0,5 0-1 16,-5 4 0-16,5 5 0 0,-5-1 0 0,5 0 0 16,-5 0 0-16,-5 0 0 0,1 0-51 0,-1 0-13 15,1 4 0-15,-5 4 0 0,0-3 0 0,0-1 0 16,-5 4 0-16,1-4 0 0,-5 0 30 0,0 4 3 15,4-3 1-15,-4-1 0 16,0-4-54-16,0 0-12 0,0 4-1 0,-1-4-1 0,1-4 46 0,9-4 10 16,0 0 2-16,0 0 0 15,0 0-136-15,0 0-28 0,0 0-4 0,0 0-2 0</inkml:trace>
  <inkml:trace contextRef="#ctx0" brushRef="#br0" timeOffset="1267">1216 919 633 0,'0'0'56'0,"-5"-4"-44"0,-4 0-12 0,5 0 0 0,4 4 160 0,-5-9 29 15,0 1 7-15,1 4 0 0,4 4-76 0,0-12-15 16,-5 4-3-16,5 8-1 0,5-12-51 0,-1 4-10 16,-4 8-3-16,5-12 0 0,-5 0-25 0,0-1-4 15,0 5-8-15,0-4 11 16,-5 4-39-16,5-4-7 0,0 4-1 0,5 0-1 0,0-4 37 0,-5-1 0 16,0 13 0-16,0 0 0 15,4-4-39-15,-4 4 0 0,0-12 0 0,-4 4 0 16,4 8 15-16,0-8 4 0,0 8 0 0,0 0 0 15,0 0-21-15,0 0-4 0,0 0-1 0,0 0 0 16,0 0-33-16,0 0-6 0</inkml:trace>
  <inkml:trace contextRef="#ctx0" brushRef="#br0" timeOffset="1570">1539 983 918 0,'0'0'20'0,"0"0"4"0,0 0 0 0,0 0 3 0,0 0-27 0,0 0 0 0,0 0 0 0,0 0 0 16,0 0 108-16,0 0 16 0,-9 5 3 0,9-5 1 16,0 0-36-16,0 0-6 0,0 0-2 0,-5 0 0 0,1-9 16 0,4 9 4 15,0 0 0-15,4-8 0 0,-4 0-40 16,5-4-7-16,0-4-1 0,4 0-1 0,0 0-27 15,-5-5-6-15,5 5-1 0,-4-4 0 0,-1 4-13 0,6-1-8 16,-1 1 8-16,0 4-8 0,-5-4 0 0,1 4 0 16,4 0 0-16,-4 0 0 0,4 3 11 0,-9 9-3 15,4-8 0-15,-4 8 0 16,5-8-128-16,-5 8-25 0,0 0-6 0,0 0-751 16</inkml:trace>
  <inkml:trace contextRef="#ctx0" brushRef="#br0" timeOffset="1803">1448 749 1357 0,'0'0'60'0,"0"0"12"0,0 0-57 0,5 8-15 0,-1 0 0 0,5 4 0 16,0-4 107-16,0 4 18 0,-4-4 4 0,9 5 1 15,-5-1-50-15,4-4-11 0,-3 4-1 0,3 0-1 16,5 0-38-16,1 4-7 0,-6-3-2 0,5-1 0 15,1 0 11-15,-1 4 1 0,0-4 1 0,-4 0 0 16,4-4-20-16,0 5-4 0,-4-5-1 0,-1 4 0 16,1-4-28-16,0 0-5 0,-1 0-2 0,-3 0-634 15,-1-4-127-15</inkml:trace>
  <inkml:trace contextRef="#ctx0" brushRef="#br0" timeOffset="2142">1940 886 1497 0,'0'0'32'0,"0"0"8"0,0 0 0 0,13 0 4 16,-4 0-36-16,1-4-8 0,-1 0 0 0,4 0 0 0,1-4 75 0,-5 4 13 16,0 0 2-16,5-4 1 0,-5 0-28 0,-4 4-6 15,-5 4-1-15,4-12 0 0,1 4-38 0,-5-5-8 16,0 13-2-16,0-8 0 0,-5-4-8 0,-4 4 0 15,0 0 0-15,-5 4 0 0,5-4 0 0,0 4 8 16,0 4-8-16,0 4 8 0,-5-4-8 0,0 8 0 16,1 0 0-16,4 4-11 0,0 0 11 0,-1 4 0 15,6 1 0-15,-1-1 0 0,5 4 8 0,0-4 3 16,0 5 1-16,9-1 0 0,1-4 35 0,-1 0 7 0,4 4 2 16,6-7 0-16,-6 3-4 0,5-4-1 0,1-4 0 0,-10 4 0 15,4-8-24-15,1 4-5 0,0 0-1 0,4-4 0 16,0 0-21-16,-4 4 0 0,4-3 0 0,-4 3 0 15,-1-8-16-15,1 4 1 0,0 0 1 0,-1-4-733 16,-4-4-146-16</inkml:trace>
  <inkml:trace contextRef="#ctx0" brushRef="#br0" timeOffset="2370">2422 1020 1335 0,'0'-8'59'0,"0"4"13"16,0-8-58-16,0 4-14 0,0-9 0 0,-4 1 0 0,4-8 108 0,-5-4 18 15,1-1 4-15,4 1 1 0,-9-5-58 0,4-3-11 16,0 4-2-16,1-1-1 0,-5 1-39 0,0 0-8 16,4-1-2-16,-4 5 0 0,0-5-10 0,4 5 0 15,-4 0 0-15,5 8 0 0,-1-5 0 0,-4 5-12 16,0 4 4-16,0 8 8 0</inkml:trace>
  <inkml:trace contextRef="#ctx0" brushRef="#br0" timeOffset="2577">1270 389 2188 0,'0'0'48'0,"0"0"11"0,14 0 1 0,-5 0 1 0,-4 0-49 0,-1 0-12 0,10 0 0 0,0 0 0 15,-1 4 66-15,-8-8 10 0,4 4 3 0,0 0 0 16,0 0-70-16,0 0-9 16,0-4-11-16,0 4-717 0,1 0-144 0</inkml:trace>
</inkml:ink>
</file>

<file path=ppt/ink/ink7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07:13.157"/>
    </inkml:context>
    <inkml:brush xml:id="br0">
      <inkml:brushProperty name="width" value="0.05" units="cm"/>
      <inkml:brushProperty name="height" value="0.05" units="cm"/>
      <inkml:brushProperty name="fitToCurve" value="1"/>
    </inkml:brush>
  </inkml:definitions>
  <inkml:trace contextRef="#ctx0" brushRef="#br0">587 405 172 0,'0'0'8'0,"0"0"1"0,0 0-9 16,0 0 0-16,0 0 0 0,0 0 0 0,14 8 194 0,-14-8 37 16,0 0 7-16,0 0 2 0,0 0-110 0,0 0-22 15,0 0-4-15,0 0 0 0,0 0-64 0,0 0-12 16,0 0-2-16,0 0-1 0,0 0 31 0,0 0 7 16,0 0 1-16,0 0 0 0,0 0-52 0,0 0-12 15,0 0 0-15,0 0 0 0,9 8 54 0,-9-8 8 16,0 0 2-16,0 0 0 0,-5 8-20 0,5-8-4 15,0 0-1-15,-4 4 0 0,-5 0-11 0,9-4-3 16,0 0 0-16,-5 0 0 0,-9 4-25 0,5-4 0 16,9 0 0-16,-9 0-11 0,-5-4 11 0,5 4 0 0,0 0 10 15,-4-4-10-15,4 0 0 0,-5 0 0 0,5-4 0 0,-5 4 0 16,5 0 0-16,-9-5 0 16,0 5 0-16,4-4 0 0,0 4 0 0,1-4 0 0,-6 0 0 15,1 0 0-15,0-4 0 0,4 0 0 0,5 0 0 16,-9-1 0-16,0 5 0 0,4-4 0 15,0 4 0-15,5-4 0 0,5 4 0 0,-5 0 0 0,0-4 0 16,4-1 0-16,-4 1 0 0,0-4 0 0,0 4 0 16,4 0 0-16,-4 4 0 0,4-4 0 0,1 4 0 0,-1-5 0 15,5 5 0-15,-4 0 0 0,4-4 0 0,0 4 0 16,0 0 0-16,0 8 0 0,4-12 0 0,-4 4 0 16,0 0 0-16,0-5 0 0,0 5 0 0,0 8 0 15,0 0 0-15,0 0 0 0,5-8 0 0,-5 8 0 16,0-8 0-16,0 8 0 0,0 0 0 0,0 0 0 15,0-8 0-15,0 8 0 0,0 0 0 0,0 0 0 0,0 0 0 16,0 0 0-16,0 0 0 0,0 0-643 16,0 0-134-16</inkml:trace>
  <inkml:trace contextRef="#ctx0" brushRef="#br0" timeOffset="598">95 73 1036 0,'0'0'46'0,"0"0"10"0,9 4-45 0,-9-4-11 16,0 0 0-16,0 0 0 0,0 0 91 0,0 0 16 15,0 0 3-15,0 0 1 0,0 0-75 0,0 0-16 0,0 0-2 16,0 0-1-16,0 0-17 0,0 0 0 0,0 0 0 16,0 0 0-16,0 0 0 0,0 0 0 0,-4-4 0 15,4 4 0-15,0 0 46 0,-9 4 6 0,4-4 0 0,5 0 1 16,0 0 18-16,-9 4 3 0,0 4 1 0,0 0 0 15,4 0-60-15,-4 4-15 0,5-4 0 0,-1 0 0 16,1 5 54-16,-1-5 8 0,-4 4 2 16,4-4 0-16,5-8-52 0,0 8-12 0,-4 4 0 0,-1-8 0 15,1 4 0-15,4-8 0 0,0 0 0 0,0 0 0 16,0 0 0-16,0 0 0 0,0 0 0 0,0 0 0 16,0 0 0-16,0 0 0 0,0 0 0 0,0 0 0 15,0 0 0-15,0 0 0 0,13 0 0 0,-13 0 0 16,0 0 0-16,0 0 0 0,0 0 0 0,-4-8 0 0,-1 0 0 15,5 8 0-15,0-8 0 0,0 0 0 0,-4-4 0 0,8 4 0 16,-4 0 0-16,9-1 0 0,-9-3 0 0,0 4 0 16,5-4 0-16,4 4 0 0,5 4 0 0,-5-4 0 15,-14 0 0-15,10 0 0 0,-5 0 0 0,0 8 0 16,4-9 0-16,-4 9 0 0,5-8 0 0,-1 0 0 16,1 4 0-16,-5 4 0 0,0-8 0 0,0 8 0 15,0 0 0-15,0 0 0 0,5-8 0 0,-1 4 0 16,-4 4 0-16,0 0 0 0,0 0 0 0,0 0 0 15,5-8 0-15,-5 8 0 0,0 0 0 0,0 0 0 16,13 0 0-16,-4-4 0 0,-9 4 0 0,0 0 0 16,0 0 0-16,14 0 0 0,4 0 54 0,-9 4 8 15,5-4 2-15,0 0 0 0,-5 0-52 0,4 4-12 0,-3 0 0 16,3 0 0-16,1-4 54 16,0 4 8-16,-1 0 2 0,1 0 0 0,-5-4-52 0,-9 0-12 0,14 4 0 15,-14-4 0-15,13 4 0 0,-13-4 0 16,9 8 0-1,-9-8 0-15,10 8-100 0,-10-8-22 0,13 9-5 0,-4-1-1 0</inkml:trace>
</inkml:ink>
</file>

<file path=ppt/ink/ink7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07:21.980"/>
    </inkml:context>
    <inkml:brush xml:id="br0">
      <inkml:brushProperty name="width" value="0.05" units="cm"/>
      <inkml:brushProperty name="height" value="0.05" units="cm"/>
      <inkml:brushProperty name="fitToCurve" value="1"/>
    </inkml:brush>
  </inkml:definitions>
  <inkml:trace contextRef="#ctx0" brushRef="#br0">271 259 230 0,'0'0'20'0,"0"0"-20"0,0 0 0 0,0 0 0 16,0 0 192-16,0 0 35 0,9-8 6 0,-9 8 2 15,9-4-101-15,-9 4-20 0,0 0-4 0,0 0-1 16,5-8-3-16,-5 8-1 0,0 0 0 0,0 0 0 16,9-4-23-16,-5 0-5 0,-4 4-1 0,0-8 0 15,0 0-32-15,0 8-6 0,0-4-2 0,0 4 0 16,-4-8-23-16,-5 4-5 0,4-4 0 0,-4 4-8 15,4 0 9-15,-8 4-9 0,4-5 0 0,-5 5 9 16,5 0-1-16,-5 5-8 0,1-5 12 0,4 4-4 0,9-4-8 16,-10 12 12-16,1 0-12 0,0 0 12 15,5 0-12-15,-1 0 0 0,1 0 0 0,4 5 0 16,0-1 0-16,0 0 0 0,0-4-10 16,0 4 10-16,0 0-34 0,0-3-1 15,0-5 0-15,0 0 0 0,4-4 60 0,-4-4 12 0,0 0 3 0,0 0 0 0,0 0-28 0,14 4-12 16,-5-8 10-16,5 0-10 0,-1 0 12 0,1 0-4 15,-14 4-8-15,13-4 12 0,1-4-12 0,-5-1 11 16,0-3-11-16,-4 0 10 0,4 4-10 0,-9 8 0 16,0-12 9-16,0 4-9 0,0 0 0 0,5 0 9 15,-5 8-9-15,0 0 0 0,0 0 9 0,0 0-9 16,4-12 0-16,-4 12 9 0,0-9-9 0,0 9 0 16,0 0 9-16,0 0-9 15,5-4 0-15,-5 4 8 0,4-8-8 0,-4 8 0 0,5-4 0 0,-5 4 8 16,0 0-8-16,0 0 0 0,4-8 0 0,-4 8 0 15,0 0 0-15,0 0 0 0,0 0 8 0,0 0-8 16,0 0 8-16,0 0-8 0,0 0 0 0,5-4 9 0,-5 4-9 0,0 0 0 16,0 0 11-16,0 0-11 0,0 0 10 15,0 0-10-15,0 0 16 0,0 0-4 0,0 8 0 16,0 4 0-16,0-4 16 0,-5 5 2 0,1 3 1 16,-1 0 0-16,5 0-31 0,-4 4 0 0,-5 5-13 15,-1 7 4-15,6 0 20 0,-5 5 4 0,0-5 1 16,4-3 0-16,-4-1-16 0,0 4-10 0,0 1 2 0,0-1 0 15,0-4 57-15,0 1 12 0,-1-1 3 0,-3 0 0 16,-5 1-52-16,4-9-12 0,5 0 0 0,0-4 0 16,-5-8-48-16,-4 1-13 15,4-5-3-15,5 0 0 0,9-4 52 0,0 0 12 0,0 0 0 0,0 0 0 16,-18-8 0-16,0-5 0 0,9 1 0 16,-1 0 0-16,10 4-54 0,-4-8-8 15,-1 0-2-15,5-1 0 0,0 1-153 0,9 0-31 0,1-4-7 0,3 4-1 16</inkml:trace>
  <inkml:trace contextRef="#ctx0" brushRef="#br0" timeOffset="477">508 429 1148 0,'0'0'51'0,"0"0"10"0,0 0-49 0,0 0-12 0,0 0 0 0,0 0 0 16,0 0 97-16,0 0 17 0,0 0 3 0,0 0 1 16,0 0-37-16,0 0-7 0,0 0-2 0,0 0 0 15,0 0-17-15,0 0-4 0,4-8-1 0,-4 8 0 0,0-12-16 16,0 12-3-16,5-8-1 0,-5-4 0 0,-9 0-13 0,4 4-2 16,14 0-1-16,-9-5 0 0,0 1-14 0,0-4 11 15,0 8-11-15,5-8 10 0,-1 4-2 0,1 0-8 16,-1 3 12-16,1-3-4 0,9 4 12 0,-5 0 1 15,-9 0 1-15,9 0 0 0,0 0-3 0,0 0-1 16,0 0 0-16,-9 8 0 0,0 0-10 0,0 0-8 16,9-4 9-16,-9 4-9 0,0 0 16 0,0 0-4 15,14-4 0-15,0 4 0 16,-1-4-33-16,-4 4-7 0,5 4-2 0,-5 0 0 16,5-4-194-16,-5 8-40 0</inkml:trace>
  <inkml:trace contextRef="#ctx0" brushRef="#br0" timeOffset="935">963 288 172 0,'0'0'16'0,"0"0"-16"16,0 0 0-16,0 0 0 0,0 0 269 0,0 0 51 0,0 0 11 0,0-8 1 16,4-4-173-16,-8 3-35 0,-1 1-8 0,-4 4 0 15,0-4-48-15,0 8-10 0,5 0-2 0,-10 0 0 16,-4-4-15-16,4 8-3 0,9 4-1 0,-4 0 0 15,-13-4-14-15,8 5-3 0,5 3-1 0,-5-4 0 16,-9 0-8-16,5-4-2 0,9 8 0 0,0-4 0 16,4 0-9-16,1 0 0 0,-1 0 9 0,5-8-9 15,9 8 0-15,1 1 0 0,-10-9 0 0,0 0 0 0,9 8 0 16,0 0 0-16,-9-8 0 0,13 4 0 16,-4-4 0-16,5 0 0 0,-14 0 0 0,0 0 0 0,9-4 0 15,0 0-8-15,5 0 8 0,-5 0 0 0,-4 0-11 0,4-5 11 16,0 5-13-16,0-4 5 0,-4 4 8 0,8 0 0 15,-4 0 8-15,0-4-8 0,-4 0 0 0,0 0 0 16,4 4 0-16,-5-4 0 0,1 0 0 0,-5 8 0 16,4-4 0-16,-4 4 8 0,9-4 1 0,-9 4 1 15,0 0 0-15,0 0 0 0,0 0 14 0,0 0 2 16,0 0 1-16,0 0 0 0,0 0-3 0,0 0 0 16,0 0 0-16,0 0 0 0,5 8-10 0,-5 8-2 15,9-4-1-15,-9 0 0 0,0-4-11 0,0 4 0 16,0-4 9-16,-5 5-9 0,5-1 0 0,5-4 0 15,-5-8 0-15,0 12 0 16,5 0-37-16,-5-12-9 0,0 0-2 0,4 8 0 16,-4-8-148-16,9 8-29 0,-9-8-7 0</inkml:trace>
  <inkml:trace contextRef="#ctx0" brushRef="#br0" timeOffset="1500">1181 211 1335 0,'0'0'59'0,"0"0"13"0,0 8-58 0,-4 0-14 0,4 0 0 0,-5 0 0 15,1 4 113-15,-1 1 20 0,5-5 4 0,-4 4 1 16,4 0-54-16,0 0-12 0,0 0-1 0,0 0-1 16,0-4-34-16,0 9-8 0,0-9 0 0,4 4-1 0,-4-12-12 0,0 0-3 15,0 0 0-15,9 8 0 0,-9-8 0 0,0 0 0 16,9 0 0-16,5 0 0 0,-5 0-12 0,0-8 11 15,0 4-11-15,5-4 10 0,-9 0-10 0,4-1 0 16,0 1 0-16,5 0 0 0,-1 4 0 0,-4-4 0 16,-4 0 0-16,-5-4 0 0,0 4 0 0,0 0 0 15,4 0 0-15,-4 0 0 0,0 8-17 0,5-9 4 16,-5 9 1-16,0 0 0 0,0 0-2 0,0 0 0 16,0 0 0-16,0 0 0 0,0 0 14 0,0 0 0 15,0 0 0-15,-9 13 10 0,0-1-2 0,4 4-8 16,1 4 12-16,-1 0-4 0,-4 5 8 0,0 3 2 15,4 0 0-15,1 5 0 0,-5-1-1 0,4 5 0 16,-9-5 0-16,10 8 0 0,-5-7 3 0,0 3 0 16,0-3 0-16,-1-1 0 0,1-4-20 0,0 1 0 0,-4-9 0 15,4 4 0-15,4-8 0 0,-4 0 0 16,0-3 0-16,-5-1 0 0,5-4 0 0,0 0 0 0,0-4 0 16,0 0 0-16,0-4 0 0,9 0 0 0,0 0 0 15,-10-4 0 1,1 0-48-16,5-4-12 0,-5 0-4 0,4-4 0 15,1 4 28-15,4-5 6 0,0 5 1 0,0-8 0 0,4 4-6 16,-4 0-1-16,5 0 0 0,-1 0 0 0,5-5 23 0,-4 9 4 0,4-4 1 16,-4 0 0-16,4 0 8 0,0 4 0 0,0-4 8 0,0 3-8 15,0 1 8-15,5 0-8 0,-5 0 10 0,0 4-10 16,5-4 0-16,-1 4 0 0,-4 0 0 0,5 0 0 0,0 4 0 16,-1 0 0-16,6-4 0 0,3 4 0 15,-3 4-148-15,-1 0-35 0,9-4-7 0,-9 8-2 16</inkml:trace>
  <inkml:trace contextRef="#ctx0" brushRef="#br0" timeOffset="1960">1541 454 1497 0,'0'0'32'0,"0"0"8"0,0 0 0 0,9 4 4 0,-9-4-36 0,9 4-8 0,0 0 0 0,-9-4 0 15,0 0 104-15,10 4 20 0,3-4 3 0,-4 0 1 16,-9 0-65-16,9 0-13 0,-9 0-2 0,0 0-1 15,0 0-24-15,5-4-5 0,0-4-1 0,-1 0 0 16,1 4-17-16,-1-5 0 0,-8 1 0 0,4 4 0 16,-5-4 0-16,1 0 0 0,-6 0 0 0,1 4 0 15,0-4 0-15,0 0 0 0,5 0 0 0,-10 0 0 16,5 0 0-16,0-1 0 0,0 1 0 0,4 0 0 16,-4-4 0-16,4 4 0 0,1 0 0 0,4 0 0 15,0 0 0-15,0 8 0 0,0-12 0 0,4 4 0 0,-4 8 0 16,5-9 0-16,-5 9 0 0,9-8 0 0,0 0 0 15,0 4 0-15,-9 4 0 0,9-8 0 16,0 4 0-16,1 0 0 0,3 4 0 0,-4-4 0 0,0 4 0 0,1 0-14 16,-1 0 2-16,0 4 1 15,-9-4-238-15,9 4-48 0,14 0-10 16,-23-4-1-16</inkml:trace>
  <inkml:trace contextRef="#ctx0" brushRef="#br0" timeOffset="2217">1896 280 1036 0,'0'0'46'0,"0"0"10"0,0 0-45 0,0 0-11 15,0 0 0-15,0 0 0 0,0 0 104 0,0 0 20 0,0 0 3 0,-9 4 1 16,-4-4-47-16,3 4-9 0,1-4-1 0,-4 0-1 16,4 4-22-16,9-4-4 0,-10 8 0 0,1-4-1 15,-4 4-23-15,8 0-4 0,-4 4 0 0,9-12-1 16,-5 8-15-16,5-8 0 0,0 12 0 0,-4 1 0 15,4-13 0-15,4 12 0 0,1 0 0 0,0 0 0 16,-5-12 54-16,9 12 8 0,4 4 2 0,-4-3 0 16,1-5-52-16,-1-4-12 0,4 4 0 0,-4 0 0 15,5-4-11-15,-5 0-5 0,5 0 0 0,-1 0-1 16,1 0-127-16,0-4-24 0,-5 4-6 0,5-4-597 16</inkml:trace>
  <inkml:trace contextRef="#ctx0" brushRef="#br0" timeOffset="2606">2115 413 403 0,'4'-4'36'0,"1"-4"-36"16,-5 8 0-16,9-4 0 0,0-4 172 0,-4 0 28 16,-1 0 6-16,1 0 1 0,-5-5-106 0,0 5-21 15,0 0-4-15,-5 4 0 0,-4-4-14 0,0 4-2 16,0 0-1-16,9 4 0 0,-9 4-11 0,0-4-3 16,-5 0 0-16,5 4 0 0,0 0-22 0,4 0-5 15,5-4-1-15,-4 12 0 0,-1 5-7 0,1-5-2 16,-5-4 0-16,4-4 0 0,-4 4-8 0,9 0 8 15,0-8-8-15,0 8 8 0,4 4-8 0,-4-12 8 16,0 0-8-16,10 8 8 0,-1 0-8 0,-9-8 8 16,0 0-8-16,0 0 8 0,0 0-8 0,0 0 0 15,9 0 0-15,0 0 8 0,0-4-8 0,0 0 0 16,0 0 0-16,0 0 0 0,0 0 0 0,0 0 0 16,1 0 0-16,-6 0 0 0,-4 4 0 0,9-4 0 0,-9 4 0 15,5-4 0-15,4 0 0 0,-9 4 0 0,9-4 0 0,-9 4 0 16,0 0 0-16,0 0 0 0,0 0 0 0,0 0 0 15,9 8 0-15,-9-8 8 0,0 0-8 0,5 8 8 16,4-4-8-16,-5 8 0 0,1-4 9 16,-1 5-9-16,-4-13 0 0,5 8 0 0,0 4 0 0,-5-12 0 15,4 8 0-15,1 0 9 0,-5-8-9 16,4 8 0-16,-4-8-106 16,0 0-28-16,9 8-6 0</inkml:trace>
  <inkml:trace contextRef="#ctx0" brushRef="#br0" timeOffset="3179">2461 0 1371 0,'0'0'30'0,"0"0"6"0,0 0 2 0,0 0 1 0,0 0-31 0,0 13-8 16,-5-1 0-16,1 4 0 0,4 0 79 0,-5 0 14 15,1 0 3-15,-1 5 1 0,1-5-44 0,-1 0-9 16,5 4-1-16,-9 1-1 0,9 3-10 0,-5 0-1 16,5 0-1-16,0 1 0 0,0-5-11 0,0 4-3 15,0 0 0-15,0 1 0 16,5-5-5-16,-5 0-2 0,0 0 0 0,9-3 0 0,-4 3-9 0,-1-8 12 16,1 0-12-16,-1 4 12 0,1-8-12 0,-5-8 0 15,0 0 0-15,0 0 8 16,9 9-32-16,-9-9-6 0,0 0-2 0,0 0 0 15,0 0-82-15,9 0-17 0,0-9-3 0,-4 9-1 16,-5 0 27-16,9-8 6 0,-5 0 1 0,5 4 0 0,-9 4 63 0,9-8 13 0,-4 0 2 0,0 4 1 16,4-4 65-16,0 4 13 0,0 0 2 0,0 0 1 15,-9 4 4-15,9-4 1 0,0 0 0 16,0 0 0-16,0 0 0 0,1-1 0 0,3 1 0 0,-4 0 0 16,0-4-14-16,5 0-2 0,-5-4-1 0,-4 4 0 15,4 0-24-15,-5 0-5 0,5 0-1 0,-4 0 0 16,0-5-17-16,-5 5 0 0,0 0 0 0,-5 0 0 15,0 0 35-15,-4 4 3 0,0-4 1 0,-4 4 0 16,-1 4-11-16,0 0-3 0,-4 0 0 0,4 4 0 0,-4 0-25 16,5 4 0-16,-1 4 0 0,0 0 0 0,1 0 0 15,3 5-9-15,6-5 0 0,-1 0 0 0,-4 4 9 16,9 0 12-16,0 1-2 0,5-1-1 0,-1 0-9 16,5 0 0-16,5 0 0 0,0 0 0 0,-1-3 53 0,6 3 9 15,-1-8 2-15,5 8 0 0,-1-8 0 0,1 0 0 16,0-4 0-16,4 0 0 0,-9 0-64 0,1 0-21 15,-1 1 0-15,0 3 0 0,0-4 21 0,1 0 0 16,-1-4 0-16,-5 0 8 16,-4 4-124-16,-9-4-26 0,10-4-5 0,3 0-1 0</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4:59:59.196"/>
    </inkml:context>
    <inkml:brush xml:id="br0">
      <inkml:brushProperty name="width" value="0.05" units="cm"/>
      <inkml:brushProperty name="height" value="0.05" units="cm"/>
      <inkml:brushProperty name="fitToCurve" value="1"/>
    </inkml:brush>
  </inkml:definitions>
  <inkml:trace contextRef="#ctx0" brushRef="#br0">0 3029 403 0,'0'0'36'0,"0"0"-36"16,0 0 0-16,0 0 0 15,0 0 89-15,0 0 11 0,0 0 3 0,0 0 0 0,0 0-39 0,0 0-7 32,0 0-1-32,0 0-1 0,0 0 36 0,0 0 7 15,0 0 2-15,0 0 0 0,0 0-33 0,0 0-7 0,0 0 0 0,0 0-1 16,0 0-19-16,0 0-3 0,0 0-1 0,0 0 0 15,0-8-36-15,0 8 0 0,0-4 0 0,5-5 0 16,-5 5 16-16,0-4-2 0,4-4 0 0,-4 4 0 16,10-4 3-16,-10 0 1 0,4 0 0 0,1-5 0 15,-1 1-6-15,1 4 0 0,-1-4-1 0,1 0 0 16,-1-5 33-16,6 1 8 0,-6-4 0 0,5 0 1 16,0-1-29-16,-4 5-5 0,4 0-2 0,0 0 0 15,-4-5 5-15,4 1 1 0,0 0 0 0,4-4 0 0,-8-1-11 16,9-11-1-16,-1 7-1 0,1 1 0 0,0 0-10 15,-1-1 0-15,1 5 9 0,-5 0-9 0,0-5 0 16,0 5 8-16,-4-4-8 0,-1-1 0 0,5 1 0 16,-4-1 0-16,0-3 0 0,-1 0 0 0,5-1 0 0,-4 5 0 15,-1 3 0-15,1-3 0 0,-5 0 12 0,4-1-1 16,6 1-1-16,-6 4 0 0,1-1-10 0,-5-3 0 16,4 8 0-16,1-5 0 0,-5 5 0 0,0 0 0 15,4-1 0-15,5 1 0 0,1 0 0 0,-6 4 12 16,1-1-2-16,-5-3 0 0,4-4-10 0,-4-1 0 15,0 1 0-15,-4 0 0 0,4-1 0 0,0-3 0 16,-5 4 8-16,1-5-8 0,4 5 0 0,-5 0 0 0,5-5 0 16,0 5 0-16,-9-4 0 0,9 3 0 0,4 9 0 15,-8-4 0-15,-1-5 0 0,5 5 0 0,5 4 0 0,-5 0 0 16,-5-1 0-16,5 1 8 0,0 4-8 16,0 0 8-16,5 0-8 0,-5-1 0 0,0 1 9 0,0 0-9 15,0 4 0-15,-5-4 0 0,1-4 0 0,-1-1 8 16,5 5-8-16,0-4 0 0,-4 0 0 0,4 3 0 0,-5-3 0 15,1-4 0-15,-1 4 0 0,0-1 0 0,-4-3 0 16,5 0 0-16,-1 4 0 0,1-9 0 0,-5 5 0 0,-1 0 0 16,6 4 0-16,-1-1 0 0,1 1 0 0,-1-4 0 15,1 8 0-15,-1-5 0 0,1 9 0 0,-1-4 0 16,-4-4 0-16,4 4 8 0,1-1-8 16,-5-3 0-16,0 0 0 0,0 4 8 0,4 4-8 0,-4-5 0 15,4 5 0-15,-4-4 0 0,0 4 0 0,0-4 0 16,0 4 0-16,4 4 0 15,-4-1 0-15,0-3 0 0,5 4 0 0,-10-4 0 0,5 0 0 0,4 4 0 0,1 4 8 16,-5 0-8-16,4-8 10 0,1 4-2 16,-1-1-8-16,0 9 12 0,5-4-12 0,0 4 9 15,0 0-9-15,0 0 8 0,0 0-8 0,0 0-16 16,0 0 4-16,0 0 1 16,0 17-158-16,0-17-32 0,0 0-7 0</inkml:trace>
</inkml:ink>
</file>

<file path=ppt/ink/ink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07:47.426"/>
    </inkml:context>
    <inkml:brush xml:id="br0">
      <inkml:brushProperty name="width" value="0.05" units="cm"/>
      <inkml:brushProperty name="height" value="0.05" units="cm"/>
      <inkml:brushProperty name="fitToCurve" value="1"/>
    </inkml:brush>
  </inkml:definitions>
  <inkml:trace contextRef="#ctx0" brushRef="#br0">677 1004 518 0,'0'0'46'0,"0"0"-37"0,0 0-9 0,0 0 0 16,0 0 179-16,0 0 33 0,9-4 8 0,-9 4 0 0,0 0-91 0,0 0-18 16,0 0-4-16,0 0-1 0,0 0-50 0,0 0-9 15,0 0-3-15,0 0 0 0,-14 0-33 0,0 0-11 16,-4-4 0-16,0 4 0 0,0 0 0 0,-5 0 0 16,0 0 0-16,10-4 0 15,-6 8 0-15,-3-4 0 0,-6 4 0 0,6-4 0 0,-1 4 0 0,0 0 0 16,0-4-9-16,-4 4 9 15,9-4-30-15,-1 0-1 0,1 0 0 0,0 0 0 0,9 0 43 16,0 0 9-16,0 0 2 0,9 0 0 0,0 0-23 0,0 0 0 16,0 0 0-16,0 0 0 15,0 0-31-15,0 0-4 0,0-4-1 0,0 0-729 0</inkml:trace>
  <inkml:trace contextRef="#ctx0" brushRef="#br0" timeOffset="790">276 968 576 0,'0'0'51'0,"0"0"-41"0,0 0-10 0,0 0 0 16,0 0 160-16,0 0 31 0,0 0 5 0,0 0 2 0,0 0-79 0,0 0-16 16,0 0-3-16,0 0-1 0,0 0-43 15,0 0-8-15,0 0-1 0,0 0-1 0,0 0-14 0,0 0-4 16,0 0 0-16,0 0 0 0,0 0 4 16,0 0 1-16,0 0 0 0,0-8 0 15,0 4 9-15,5-4 2 0,-5-5 0 0,0 1 0 0,4-4-15 0,1-4-2 16,-1 4-1-16,5-13 0 0,0 5-10 0,5 0-1 15,-9-1-1-15,8-3 0 0,-4 4-14 0,0-4 0 16,1-1 8-16,3 5-8 0,-4 0 0 0,0 3 0 16,1 1 0-16,-1 4 0 0,0 0 0 0,0 4 0 15,5 4 0-15,-1-5 0 16,-4 5-37-16,0 0-4 0,0 0-1 0,-4 0 0 16,4 4-114-16,-4-4-24 0,4 4-4 0,-9 4-600 15</inkml:trace>
  <inkml:trace contextRef="#ctx0" brushRef="#br0" timeOffset="1126">490 523 576 0,'4'-9'51'0,"1"-3"-41"0,-5 4-10 0,0 4 0 15,5-4 135-15,-1 4 25 0,-4 4 4 0,0 0 2 16,0 0-58-16,0 0-12 0,-4-8-3 0,-1 4 0 15,0 0-29-15,1 0-5 0,-1 0-2 0,-4 4 0 16,0 0-22-16,5-4-5 0,-10 4-1 0,5-8 0 0,-9 8-9 0,4-8-3 16,5 8 0-16,-9-9 0 0,4 5 0 0,0 4 0 15,-8-4 0-15,8 0 0 0,-4 4-9 0,0 4-8 16,-1 0 9-16,6-4-9 0,-6 0 31 0,6 4 0 16,-1-4 0-16,0 5 0 0,1-5-14 0,-1 4-2 15,-4-4-1-15,4 4 0 16,-4-4-14-16,0 4 11 0,0-4-11 0,-1 4 10 0,1-4 16 0,5 0 3 15,3 0 1-15,1 0 0 16,0 0-45-16,5 0-9 0,4 0-1 0,0 0-1 16,0 0 26-16,0 0 0 0,0 0 0 0,0 0 0 15,0 0-49-15,0 0-5 0,0 0-1 0,13 8-847 0</inkml:trace>
  <inkml:trace contextRef="#ctx0" brushRef="#br0" timeOffset="1677">362 964 345 0,'0'0'31'0,"0"0"-31"15,0 0 0-15,0 0 0 0,0 0 174 0,0 0 29 16,0 0 5-16,0 0 2 16,0 0-111-16,0 0-23 0,0 0-4 0,0 0 0 0,0 0-16 0,0 0-4 15,0 0 0-15,0 0 0 0,0 0-7 0,0 0-1 16,0 0-1-16,0 0 0 0,0 0 1 0,0 0 1 15,0 0 0-15,5-4 0 0,0-4-4 0,-1-1-1 16,1-3 0-16,4 4 0 0,0-4-12 0,-5 0-2 16,6 0-1-16,-1-4 0 0,0-5-13 0,0 1-2 15,5 0-1-15,-5 0 0 0,0 3-9 0,0-3 0 16,-5 0 0-16,10 0 8 0,-5 4-8 0,0-1 0 16,0-3 0-16,5 0 0 0,-5 4 0 0,0 0 0 15,0-5 0-15,0 5 0 0,1 0 0 0,-1 0 0 16,0 0 0-16,-5 3 0 0,1 5 0 0,-1-4 0 15,-4 4 0-15,5 0 0 0,-5-4 0 0,0 8 0 16,0 4 0-16,-5-8 0 0,1 0 0 0,-1 4 0 0,-4 0 0 16,0 4 0-16,0 0 0 0,0-4 0 0,-5 8 0 15,1-4 0-15,-1 4 0 16,0 0 0-16,1 0-9 0,-1 4 9 0,5-4-16 0,-5 0 0 16,5 4 0-16,0-4 0 15,0 0-30-15,4-4-6 0,1 4 0 0,4-4-1 0,0 0-119 16,0 0-23-16,0 0-5 0</inkml:trace>
  <inkml:trace contextRef="#ctx0" brushRef="#br0" timeOffset="2083">1009 292 748 0,'0'0'33'0,"0"0"7"0,-5 0-32 0,-8-4-8 16,-5 0 0-16,4 4 0 0,9 0 154 0,-4 0 29 15,0 0 5-15,-5 0 2 0,-4 0-102 0,5 0-20 16,-6 0-4-16,1 4 0 0,5-4-20 0,-6 4-3 16,6-4-1-16,-1 0 0 0,0 0-13 0,5 0-3 15,0 0-1-15,5 0 0 0,4 0-3 0,-10 0 0 16,10 0 0-16,0 0 0 0,0 0-20 0,0 0-16 15,0 0 2-15,0 0 1 0,0-8 13 0,0 0 13 16,0 0-2-16,10-5-1 0,-10 5-10 0,4-4 0 0,5 0 9 16,-4-4-9-16,4-8 35 0,0 7 2 0,-4 1 1 0,-1-4 0 15,1 0-25-15,-1 4-5 0,-8 3 0 0,-1 5-8 16,1-8 0-16,-6 0 0 0,1 8 0 16,-4 0 0-16,4-4 0 0,-5 8 0 0,-4 0 0 0,-1 0 0 15,6 4 0-15,-1 0 0 0,1 4 0 0,3-4 0 16,1 4 0-16,0 0-12 0,0 0 0 0,5 4 0 15,-1 0-111-15,5-8-21 16,-5 8-5-16</inkml:trace>
</inkml:ink>
</file>

<file path=ppt/ink/ink8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07:40.915"/>
    </inkml:context>
    <inkml:brush xml:id="br0">
      <inkml:brushProperty name="width" value="0.05" units="cm"/>
      <inkml:brushProperty name="height" value="0.05" units="cm"/>
      <inkml:brushProperty name="fitToCurve" value="1"/>
    </inkml:brush>
  </inkml:definitions>
  <inkml:trace contextRef="#ctx0" brushRef="#br0">82 297 288 0,'0'0'12'0,"0"0"4"0,0 0-16 0,0 0 0 0,4-4 0 0,5-4 0 16,5 0 67-16,0 3 10 0,-14 5 3 0,0 0 0 15,0-8-13-15,0 8-3 0,0 0 0 0,0 0 0 16,0 0 0-16,0 0 0 0,0 0 0 0,0 0 0 16,0 0 0-16,0 0 0 0,0 0 0 0,-5-8 0 15,-4 8-51-15,9 0-13 0,0 0 0 0,0 0 0 16,14 0 47-16,-14 0 6 0,0 0 2 0,0 0 0 0,0 0-37 0,0 0-7 15,0 0-2-15,0 0 0 0,0 0 44 0,0 0 9 16,0 0 2-16,0 0 0 0,0 0-52 0,0 0-12 16,-5 8 0-16,5 9 0 0,5-1 0 0,-5 4 0 15,-5 0 0-15,1 9 0 0,-1-1 0 0,1 8 0 16,-1 5 0-16,5 7 0 0,-5 9 0 0,1 4 0 16,-5 3 0-16,4 5 0 0,1-4 31 0,-5 0 3 15,4-1 1-15,-4 1 0 0,4-8-23 0,1 0-4 16,-1-5 0-16,5-3-8 0,5-1 0 0,-1 1 0 15,-4-5 0-15,5-7 0 0,4 3 0 0,-4-7 0 16,-5 3 0-16,4-4-556 16,-4 1-109-16</inkml:trace>
  <inkml:trace contextRef="#ctx0" brushRef="#br0" timeOffset="936">127 196 806 0,'0'0'17'0,"5"0"4"0,4 0 1 0,0 0 2 0,-9 0-24 0,9 0 0 15,5 4 0-15,0-4 0 0,-1-4 56 0,5 4 6 16,1 4 2-16,3-8 0 0,1 4 0 0,4 0 0 16,1 0 0-16,4 0 0 0,0 0 0 0,-1 4 0 15,1 0 0-15,5-4 0 0,8 0-52 0,-8 0-12 16,-6 4 0-16,10-4 0 0,0 4 37 0,0 0 5 0,5 0 1 16,-1 0 0-16,1-4-3 0,0 4 0 0,-1 0 0 15,10 0 0-15,-1 0-40 0,1-4-22 0,-5 4 2 16,5-4 1-16,-5-4 36 0,0 0 7 0,9 4 2 15,-4 0 0-15,4 0-26 0,0 0 0 0,0-4 8 16,5 0-8-16,-9 0 0 0,4 0 0 0,0 0 0 0,-4 0 0 16,4 0 0-16,-5 4 12 0,-4-4-2 0,1 4 0 15,-10 0-10-15,-5-4 0 0,5 4 0 0,-9-4 8 16,0 4-8-16,-5 0 0 0,0 0 0 0,1 0 0 16,-6 0 0-16,1 0 0 0,0-4 0 0,-5 4 0 15,5-5 0-15,0 5 0 0,-5 0 0 0,0 0 0 16,5-4 0-16,-5 0 0 0,0 4 0 0,0 0 0 0,-4 0 0 15,0 0 0-15,4 0 0 0,-4 0 0 0,-1 4-11 16,6-4 3-16,-6 0 0 0,-4 0 0 0,-9 0 8 0,5 0-13 16,-1 4 5-16,6-4 8 0,-1 5 0 15,0-1 0-15,-5-4 0 0,1 4 12 0,-5-4-12 0,9 4-17 16,-9-4 4-16,9 4 1 0,-9-4 12 0,5 0 0 16,-5 0 0-16,0 0 10 0,9 4-10 0,-5 0 0 15,-4-4 0-15,9 0-11 0,-9 0 11 0,0 0 0 16,0 0 0-16,9 0 0 0,-9 0 0 0,5 0 0 15,-5 0 8-15,0 0-8 0,0 0 0 0,5 0-8 16,-5 0 0-16,0 0 0 0,0 0 8 0,0 0 8 16,0 0-8-16,9 4 11 0,-9-4-11 0,0 0 0 15,0 0 0-15,0 8 8 0,4 0-8 0,-4 0-11 16,5 4 3-16,-5 0 0 0,0 1 8 0,0-1 11 16,-5 4-3-16,5 0 0 0,5 8 0 0,-1 1 0 0,-4 3 0 15,0 8 0-15,5 5 12 0,-1 3 3 0,1 5 0 16,0 4 0-16,-5-1 8 0,4 5 1 0,-4-5 1 15,-4 1 0-15,4 4-16 0,-5-5-3 0,0 1-1 0,5 4 0 16,-9-1 3-16,5 1 0 0,-5 0 0 16,4-13 0-16,1 9-16 15,-1-1 11-15,0 5-11 0,1 0 10 0,-1 3-10 0,1 1 0 0,-5 0 0 16,4 20 0-16,-4-9-27 16,5-3-4-16,-1 0-1 0,0-4 0 0,1-8-217 15,-1-1-44-15</inkml:trace>
  <inkml:trace contextRef="#ctx0" brushRef="#br0" timeOffset="1587">23 1539 874 0,'0'0'39'16,"0"0"8"-16,0 0-38 0,0 0-9 0,22-4 0 0,-3 4 0 16,-10 0 44-16,-9 0 6 0,0 0 2 0,0 0 0 0,0 0 4 0,0 0 0 15,0 0 1-15,0 0 0 0,0 0-45 0,0 0-12 16,0 0 0-16,0 0 0 0,4 16 53 0,-4-4 9 15,0 5 2-15,-4-1 0 0,-1 4-20 0,1 4-4 16,4 1-1-16,13 7 0 0,5 4-3 0,-13 1-1 16,-23 7 0-16,4 1 0 0,5 3 2 0,-5 1 1 15,5 4 0-15,-4-1 0 0,8-3-23 0,1-1-5 16,-1 5-1-16,5-4 0 0,5-1-9 0,-1-3 0 16,1-5 0-16,-1 1 8 0,-8-5-8 0,-1 4 0 15,1-3 0-15,4-5-11 0,4 1 11 0,10-1 0 0,8-4 0 16,-8 1-8-1,-14-5-36-15,0-4-8 0,5 0 0 0,-1 1-748 0</inkml:trace>
  <inkml:trace contextRef="#ctx0" brushRef="#br0" timeOffset="2081">0 2842 806 0,'0'0'17'0,"14"4"4"0,-1 0 1 0,1 4 2 0,4-8-24 0,0 5 0 16,0 3 0-16,5-4 0 0,0 0 107 0,4 4 17 15,5 0 3-15,-5 0 1 0,1 4-52 0,4-4-11 16,9 0-1-16,0 0-1 0,0 1 1 0,4-5 1 16,10 4 0-16,-1 0 0 0,1-4 15 0,4 4 2 15,0-4 1-15,5 0 0 0,0 0-44 0,-5 4-9 16,0-8-2-16,14 4 0 0,0-4-10 0,0 0-2 16,-5 4-1-16,5-4 0 0,4 4 10 0,-4-4 3 15,5 0 0-15,-6 0 0 0,-3 4-10 0,4 0-2 16,4 0 0-16,-4 0 0 0,-5 0-2 0,-4 5-1 0,-5-5 0 15,0 0 0-15,-9 0-5 0,-4 0 0 0,-5 0-8 16,0-4 12-16,0 4-12 0,-5 0 0 0,1-4-9 16,-6 4 9-16,6-4 0 0,-5 4 0 0,0 0 0 15,-5 0 0-15,0-4 0 0,-4 4-20 0,0 4 2 0,4 0 1 16,0-4 0-16,1 4 0 0,-5 1 0 0,-1-5 0 16,1 4-16-1,-5-8-3-15,0 4-1 0,-8 0 0 0,-1-4-13 16,0 0-2-16,0 0-1 0,-5 0 0 0,1-8-139 0,0 4-27 0,-5 4-5 15,-5-17-2-15</inkml:trace>
  <inkml:trace contextRef="#ctx0" brushRef="#br0" timeOffset="2471">2804 2142 230 0,'0'0'10'0,"0"0"2"0,0 0-12 0,0 0 0 16,0 0 0-16,0 0 0 0,0 0 120 0,0 0 20 0,0 0 5 0,0 0 1 15,0 0-117-15,0 0-29 0,0 0 0 0,0 0 0 16,5 8 36-16,-5 4 0 0,0 1 1 0,-5 3 0 16,1 0-9-16,4 4-1 0,-5 4-1 0,10-3 0 15,-1 7 56-15,-4 0 11 0,0 5 3 0,0 3 0 16,0-4-50-16,0 9-10 0,0-5-1 0,-4 5-1 16,-1-1 8-16,5 1 2 0,-4-1 0 0,4 1 0 15,-9-1-29-15,9-3-6 0,0 3-1 0,-5 1 0 16,1-9-8-16,-1 4 0 0,0-3 0 0,5-1 0 15,-4-4 0-15,-1-3-17 0,5-1 4 0,-4-4 1 16</inkml:trace>
  <inkml:trace contextRef="#ctx0" brushRef="#br0" timeOffset="11036">1639 1551 1036 0,'0'0'23'0,"0"0"5"0,0 0 0 0,0 0 1 0,0 0-29 16,0 0 0-16,4 8 0 0,-4-8 0 0,0 0 57 0,0 0 6 15,0 0 1-15,0 0 0 0,0 0 0 0,0 0 0 16,0 0 0-16,0 0 0 0,0 0 0 0,0 0 0 15,0 0 0-15,10 4 0 0,-1 0-11 0,-9-4-1 16,0 0-1-16,0 0 0 0,0 0-31 0,0 0-5 16,0 0-2-16,13-4 0 0,-4 4-13 0,1-4 0 0,-10 4 0 15,9-8 0-15,-5 4 34 0,-4 4 4 16,0 0 1-16,0 0 0 0,5-8-39 0,-5 8 0 0,0 0 0 0,4-8 0 16,1 0 8-16,-5 8-8 0,-9-4 8 0,9 4-8 15,0 0 0-15,0 0 9 0,-9-4-9 16,0 4 0-16,-1 0 11 0,10 0-11 0,-9 0 10 0,9 0-10 15,-9 0 17-15,9 0-2 0,-4 8-1 0,-5 0 0 16,4 4-14-16,0-4 0 0,1 4-9 16,4-12 9-16,-5 9 0 0,5 3 0 0,0-12 0 0,9 8 10 15,5 4-10-15,-14-12 0 0,0 8 0 0,0-8 0 16,0 0 0-16,0 0 0 0,0 0 0 0,0 0 0 16,0 0 0-16,0 0 0 0,0 0 0 0,0 0 0 0,14-4 0 15,-14 4 0-15,0 0 0 0,0 0 0 16,0 0 0-16,0 0 0 0,9-4 0 0,-9 4 0 0,0 0 0 15,0 0 0-15,0-12 0 0,-5 4 0 0,1 4 0 16,-1-4 0-16,1-1-10 0,4 9 10 0,-5-4 0 0,1 0 0 16,-6-4 0-16,10 8 0 0,0 0 0 0,0 0 0 15,0 0 0-15,0 0 10 0,0 0-22 16,0 0-4-16,0 0 0 0,0 0-940 16</inkml:trace>
  <inkml:trace contextRef="#ctx0" brushRef="#br0" timeOffset="11486">1275 2138 748 0,'0'0'67'0,"-5"4"-54"16,5-4-13-16,-9 0 0 0,0 0 118 0,9 0 21 15,0 0 4-15,0 0 1 0,-5-12-64 0,5 12-13 16,5-8-3-16,-5 8 0 0,-9-12-51 0,-5-4-13 16,0 3 0-16,10 1 0 0,-1 4 32 0,-4-4 4 15,5 0 1-15,-1 4 0 0,5-8-8 0,5 4-1 16,13 3-1-16,-14 1 0 0,-8-4-27 0,-5 0 0 16,4 0 0-16,5 0 0 0,9 0 0 0,-4-1 0 15,-5 5 0-15,4-4 0 0,6 0 0 0,-6 4 0 16,-4 8 0-16,14-8 0 0,-1 0 0 0,-8 4-9 15,-5 4 0-15,0 0 0 0,14-8 9 0,-5 4 12 16,-9 4-2-16,0 0-773 0</inkml:trace>
  <inkml:trace contextRef="#ctx0" brushRef="#br0" timeOffset="11895">1507 1944 1267 0,'4'12'56'0,"1"-4"12"0,-5 0-55 0,0 0-13 0,0 0 0 0,0 0 0 15,4 1 54-15,-4-1 8 0,-4 0 2 0,-5 4 0 16,9-4 0-16,-5 4 0 16,5-4 0-16,0 0 0 0,0-8-14 0,0 0-2 0,0 0-1 0,0 0 0 15,0 0-39-15,0 0-8 0,0 0 0 0,0 0 0 16,0 0 0-16,0 0 0 0,0 0 0 0,0 0 0 0,0 0 0 15,0 0 0-15,0 0-9 0,0 0 9 0,-4-8 0 0,4 8 0 16,4-8 0-16,-4-4 0 0,5 8 0 0,4-4 0 16,-5 0 0-16,6-4 0 0,-1 4 12 15,0-1 8-15,-5 1 1 0,1 0 1 0,4 0-31 0,-4 4-7 16,4-4 0-16,-9 8-1 0,0 0 17 0,9-4 0 16,0-4 0-16,-9 8 0 0,0 0 0 0,0 0 17 15,0 0-1-15,0 0-1 0,0 0 41 0,9 4 9 16,-9-4 2-16,9 12 0 0,0-4-54 0,-9 4-13 15,0 0 0-15,5 1 0 0,-1-1 0 0,-4 0 0 16,-4-4 0-16,4 4 0 0,0 0 0 0,0 0 0 16,-5 1 0-16,5-1 0 0,5-4 0 0,-5 4-12 15,0-12 3-15,0 0-635 16,4 8-126-16</inkml:trace>
  <inkml:trace contextRef="#ctx0" brushRef="#br0" timeOffset="12116">1798 2049 1267 0,'18'4'56'0,"-18"-4"12"0,0 0-55 0,0 0-13 0,5 8 0 0,-5-8 0 16,0 0 105-16,0 8 19 0,-5 0 3 0,1 1 1 15,4 3-52-15,-9-4-9 0,4 0-3 0,1 4 0 16,-1-4-23-16,1 4-5 0,-6 0 0 0,1 0-1 15,0 5-35-15,5-5 0 0,-1 0 0 0,1 4 0 16,-6-4-21-16,6-4-11 16,4-8-3-16,-5 8-561 0,1 1-113 0</inkml:trace>
  <inkml:trace contextRef="#ctx0" brushRef="#br0" timeOffset="12789">1989 2122 1036 0,'0'0'46'0,"0"0"10"0,-9 8-45 0,0 0-11 0,9-4 0 16,-9 0 0-16,5-4 53 0,4 0 9 0,0 0 2 15,0 0 0-15,0 0-52 0,-5-4-12 0,-4 4 0 0,4 0 0 16,5 0 0-16,0 0 0 0,-4-12 0 0,-1 4 0 16,5 0 54-16,0 8 8 0,5-12 2 0,-5 12 0 15,4-8-52-15,1-5-12 0,-5 13 0 0,0-8 0 16,4-4 0-16,1 0 0 0,4 0 0 0,0 4 0 16,-9 8 0-16,9-8 0 0,0 0 0 15,-9 8 0-15,0 0 0 0,5-12 0 0,4 3 0 0,5 5 0 16,-5 0 0-16,-9 4 0 0,0 0 0 0,9-4 0 15,5 4 0-15,-14 0 0 0,0 0 0 0,0 0 0 16,0 0 0-16,0 0 0 0,0 0 0 0,4 4 0 0,5 4 0 0,-9 1 0 16,0-9 0-16,5 12-10 15,-5-4 10-15,0 0 0 0,0-8 8 0,-5 12-8 0,1-4 0 0,-1 4 0 16,5-4 0-16,0-8 0 0,0 0 0 0,5 8 0 16,-5-8 0-16,0 0 0 0,0 0 0 0,0 0 0 15,0 0 0-15,0 0 0 0,0 0 0 0,0 0 0 16,0 0 0-16,0 0 0 0,0 0 0 0,0 0 0 15,0 0 0-15,0 0 0 0,0 0 0 0,0 0 0 16,9-4 0-16,-9 4 0 0,9-8 0 0,-5 4 0 16,6-4 0-16,-1-4 0 0,-5 8 0 15,5-4 0-15,-4 0 0 0,4 0 0 0,-4 0 0 0,4-1 0 16,-9 9 0-16,9-8 0 0,0 0 0 0,-9 8-8 16,9-4 0-16,-9 4 0 0,9-4 8 15,0-4 12-15,-9 8-2 0,0 0-1 0,14 0 43 0,-5-4 9 0,9 8 2 16,-18-4 0-16,0 0-15 0,0 0-4 15,0 8 0-15,5 4 0 0,-10 0-19 0,1 1-4 0,4-1-1 16,0 0 0-16,-5-4 36 0,5 4 6 0,0 4 2 16,0-4 0-16,0-12-52 0,0 13-12 0,-4-1 0 15,4-12 0 1,0 0-48-16,4 8-13 0,-8 4-3 0,4-12-546 0,0 0-110 16</inkml:trace>
  <inkml:trace contextRef="#ctx0" brushRef="#br0" timeOffset="13021">2354 2231 1378 0,'0'0'61'0,"0"0"13"0,0 0-59 0,9-4-15 16,0-4 0-16,-5 4 0 0,-4 4 80 0,10-12 14 15,-6 0 2-15,1 0 1 0,-5-5-27 0,4-3-6 16,5 0 0-16,-9-4-1 0,0-5-50 0,-4 1-13 15,-1 4 0-15,-4-5 0 0,5 1 0 0,-1 0 0 16,-4-1 0-16,4 1 0 0,-4 8 0 0,5 0 0 16,-5-1 0-16,-1 9 0 15,-3-8-97-15,4 12-25 0,-5-4-5 0,0 8-1 0</inkml:trace>
</inkml:ink>
</file>

<file path=ppt/ink/ink8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08:16.012"/>
    </inkml:context>
    <inkml:brush xml:id="br0">
      <inkml:brushProperty name="width" value="0.05" units="cm"/>
      <inkml:brushProperty name="height" value="0.05" units="cm"/>
      <inkml:brushProperty name="fitToCurve" value="1"/>
    </inkml:brush>
  </inkml:definitions>
  <inkml:trace contextRef="#ctx0" brushRef="#br0">0 786 288 0,'0'0'25'0,"0"0"-25"16,0 0 0-16,0 0 0 0,0 0 141 0,10-4 23 16,-10 4 5-16,9 0 1 0,-9 0-65 15,9-5-13-15,0 1-2 0,-9 4-1 0,-9 0-19 0,9 0-4 16,0 0-1-16,13-8 0 0,6 4-24 0,-6-4-5 0,-8 4 0 0,-1-4-1 15,1 0-23-15,-1 0-12 0,6 4 12 0,-1-4-12 16,4 0 0-16,6 4 0 0,-10-5 0 0,0 1 0 16,4-4 0-16,6 0 0 0,-6 4 0 0,6 0 0 15,-6-4 16-15,1 4-3 16,-5 4-1-16,5-9 0 0,-5 5 4 0,9 0 1 0,5 4 0 0,4-4 0 16,-4-4 1-16,0 4 0 0,-1 0 0 0,1 4 0 15,-5-4 2-15,5 0 1 0,-5-1 0 0,5 5 0 16,-5 0-8-16,-4 0-1 15,0 4-1-15,-5-4 0 0,-9 4-11 0,9-4 12 0,0-4-12 0,0 4 12 16,5 0-12-16,4 0 0 0,-5-4 0 0,6 8 0 0,-6-8 0 16,1 4 8-16,4 0-8 0,-4 0 0 0,4 4 8 0,0-4-8 15,-4-4 8-15,4 8-8 0,5-4 14 16,-5-1-2-16,0-3-1 0,-4 4 0 0,4-4 1 0,5 4 1 16,-9-4 0-16,8 8 0 0,1-4-1 15,0 0 0-15,-5 4 0 0,0-4 0 0,-9 0 2 16,5 4 0-16,-5-4 0 0,5 0 0 0,0 0-2 0,4-4-1 15,0 4 0-15,-4-4 0 0,4 3-3 0,0 1 0 16,-4 4 0-16,4 0 0 0,-9-8 1 0,5 4 0 16,4 0 0-16,-4 0 0 0,-1 0-9 0,5 0 0 15,-4 0 9-15,0 0-9 0,4 0 0 0,-4 0 8 16,-1-4-8-16,1 4 0 0,4 0 0 0,-4 0 8 16,-1 0-8-16,6-4 0 0,-1 3 0 0,5 1 9 15,-5 0-9-15,0 0 0 0,0 4 10 0,0-4-10 0,1 0 8 0,-1 4-8 16,0-4 0-16,9 0 0 0,-4 4 8 0,-5-4-8 15,1 0 0 1,-6 0 0-16,1 0 0 0,4 0 0 0,-4 4-16 0,4-4-4 0,0 0-2 0,5 0 0 16,-5-4 22-16,0 8 0 0,1-4 0 0,-1 0 0 15,0 0 0-15,0 0 0 0,-4-1 0 0,4 5 0 16,-4-4 0-16,4 4 0 0,-4-4 0 0,4 0 0 16,0 0 0-16,-4 4 0 0,-1 0 0 0,10 0 0 15,-9-4 0-15,4 4 0 0,0-4 0 0,0 4 0 0,5 0 0 16,0 0 0-16,4-8 0 0,-4 8 0 15,0 0 0-15,0 0 0 0,-1 0 0 0,1-4 0 0,0 8 20 16,0-8 9-16,4 0 2 0,-9 0 0 16,0 0-50-16,1 4-9 0,-6-4-3 0,5 4 0 15,1-4 51-15,-1 4 9 0,5 4 3 0,-1-4 0 16,-3 0-52-16,-1 0-9 0,0 0-3 16,5 0 0-16,-5 0 54 0,0 4 10 0,0-4 3 0,1-4 0 15,3 4-56-15,-3 0-11 0,-1 0-3 0,5 0 0 0,-5 4 79 0,0-4 16 16,-4 4 4-16,4 0 0 0,0-8-64 0,0 0-26 15,1 4 2-15,-1 0 0 0,0 4 38 0,0-4 8 16,0 0 2-16,1 0 0 0,-6 0-35 0,1 4-6 16,4-4-2-16,-4 0 0 0,-1 0 19 0,1 4 0 15,4 0 0-15,-4-4 0 0,-5 4 12 0,5 0 5 16,-5 0 2-16,9 0 0 0,-4 0-19 0,4-4 0 16,-4 4 0-16,4 0 0 0,0-4 0 0,0 4-17 15,0-4 3-15,1 0 1 0,-1 0 13 0,0 5 0 0,0-5 0 16,-4 4 0-16,0-4 0 0,-1 0 0 15,1 0 0-15,-5 0 0 0,5 0 10 0,-5 0 2 0,0 0 0 16,5 0 0-16,-10 4-12 0,10-4-17 0,-10 0 4 0,10 0 1 16,-5-4 12-16,-4 4 16 0,8 4-3 0,-4 0-1 15,1 0-12-15,-1 0-15 0,0 0 3 0,4 0 1 16,1 0 11-16,0 0 0 16,-5-4 8-16,4 4-8 0,-3 0 10 0,-1 0-2 0,0 0-8 0,4 0 12 15,-3-4-12-15,3 4 0 0,-4 0-12 0,0 0 12 16,1 0 0-16,3-4 0 0,1 0 0 0,-5 4 0 15,0-4 0-15,-9 0 0 0,0 0 8 0,0 0-8 16,0 0 0-16,0 0-8 0,9-4-1 0,0 4 0 16,-9 0 9-16,0 0 0 0,0 0 0 0,0 0-8 0,0 0 8 15,9-4 0-15,-9 4 0 0,0 0 0 0,5-4 0 0,-5 4-8 16,0 0 8-16,0 0 0 0,0 0 0 0,-5-8-10 16,1 0 10-16,-5 0 0 0,0 0-9 15,-1-4 9-15,-3 4 0 0,4-4-9 0,-9 3 23 0,8 1 5 16,-3 8 1-16,4-4 0 0,-5-8-34 0,0 0-6 15,5 0-2-15,-4 4 0 0,3-4 22 0,1-1 0 16,0-3 0-16,0 4 0 16,0 4 0-16,4 0 0 0,5 0 0 0,-4 0 0 15,-1 4 0-15,5-4 0 0,0 0 0 0,0 3 0 0,0 5 0 0,0 0 8 16,0 0-8-16,0 0 0 0,0 0 8 0,0 0-8 16,0 0 0-16,0 0 8 0,5-4-8 0,4 4 0 15,-4 4 9-15,4-4-9 0,0 9 13 0,0-5-1 0,0 4-1 16,0 0 0-16,5 4-11 0,-5-4-12 0,0 4 2 15,5-4 1-15,-5 0 9 0,0 5 0 0,-5-5 0 0,1 4 0 16,0-4 10-16,-1 0-2 0,1-4-8 16,-5 4 12-16,-5 8-20 0,1-4-5 0,-1 1-1 0,-4-1 0 15,-5 0 5-15,-4 4 1 16,0 4 0-16,0-4 0 0,4 1 24 0,-4-1 4 0,4-4 2 0,5 4 0 16,0-4-35-16,0-4-7 0,0 0-2 0,0-3 0 15,9-5 22-15,-5 8 0 0,5-8 0 0,0 0 0 16,0 0 0-16,0 0 0 0,-5 4 0 0,5-4 0 15,0 8-30-15,0-8-8 16,0 12-2-16</inkml:trace>
</inkml:ink>
</file>

<file path=ppt/ink/ink8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08:21.870"/>
    </inkml:context>
    <inkml:brush xml:id="br0">
      <inkml:brushProperty name="width" value="0.05" units="cm"/>
      <inkml:brushProperty name="height" value="0.05" units="cm"/>
      <inkml:brushProperty name="fitToCurve" value="1"/>
    </inkml:brush>
  </inkml:definitions>
  <inkml:trace contextRef="#ctx0" brushRef="#br0">219 166 403 0,'0'0'36'0,"0"0"-36"0,0 0 0 0,9 0 0 0,-4-4 96 0,-5 4 13 16,0 0 3-16,0 0 0 0,4 0 12 0,1-8 4 16,4 0 0-16,-4 4 0 0,-5 4-52 0,4 0-9 15,1 4-3-15,-5-4 0 0,0 0 25 0,0 0 5 0,0 0 1 16,0 0 0-16,0 0-51 0,0 0-9 15,0 0-3-15,0 0 0 0,0 0-24 0,0 0-8 0,9-4 0 0,-9 4 0 16,0 0 0-16,0 0 0 0,0 0 0 0,0-8 0 16,0-4 0-16,0 12 0 0,-9 0 0 0,4-4 0 15,-4 0 0-15,0-4 0 0,0 4 0 0,-5 4 0 16,1 0 0-16,3 0 0 0,-3 4 0 0,-1 4 0 16,0 0 0-16,-4-4 0 0,5 4 0 0,-1 0 0 15,-4 0 0-15,4 4 0 0,0 5 0 0,5-1 0 16,-4 0 0-16,4 0 0 0,-1 4 0 0,6 1 0 15,-5-5 55-15,4 4 7 0,1 0 2 0,4 0 0 16,0-3-64-16,0-1 0 0,0 0-12 0,4 4 2 16,5-4 10-16,-4-3 14 0,4 3-3 0,0-4-1 0,0 0 43 15,-4-4 9-15,4 0 2 0,5-4 0 0,-5 4-52 0,4-4-12 16,1 4 0-16,-5-8 0 0,0 0 0 16,0-4 0-16,5 4 0 0,-5 0 0 0,0-4 0 0,0 0 0 15,0 0 0-15,0 0 0 16,5 0-48-16,-5 0-13 0,0 0-3 0</inkml:trace>
  <inkml:trace contextRef="#ctx0" brushRef="#br0" timeOffset="1371">807 142 1036 0,'0'0'23'0,"0"0"5"15,0 0 0-15,4 4 1 0,5-4-29 0,-9 0 0 0,0 0 0 0,0 0 0 0,0 0 62 0,0 0 6 16,0 0 2-16,0 0 0 0,0 0-24 0,0 0-5 16,0 0-1-16,0 0 0 0,0 0-13 0,-13 0-3 15,-1 4-1-15,0 0 0 0,5-4-1 0,0 8 0 16,-5 4 0-16,5-3 0 0,0-1-2 0,-5 0 0 16,5 4 0-16,0 0 0 0,5 0-2 0,-5 4-1 15,-5-4 0-15,9 9 0 0,-4-5-17 0,0 0 0 16,9 0 0-16,-4 0-9 0,-1 1 9 0,5 3 0 15,0-4 8-15,0 0-8 0,5 0 56 0,-5 1 6 0,4-5 2 16,1 0 0-16,-1 0-45 0,1 0-9 0,-1-4-2 16,1 4 0-16,0-3 12 0,-1-1 3 0,5-4 0 15,-4 0 0-15,4 0-10 0,-9-4-1 0,0 0-1 0,9 4 0 16,-5-4-11-16,6-4 0 0,-10 4 0 0,13 0 0 16,-4-4 20-16,-4 0 1 0,-5 4 1 0,9-8 0 15,-4-1-55 1,-5 9-11-16,4-8-3 0,1-4-573 0,-1 4-116 0</inkml:trace>
  <inkml:trace contextRef="#ctx0" brushRef="#br0" timeOffset="1606">615 328 288 0,'0'0'25'0,"0"0"-25"0,0 0 0 0,9 4 0 0,1-4 214 0,-1 0 38 16,0 0 7-16,0 4 1 0,0-4-129 0,0 0-27 16,-4 4-4-16,4 0-2 0,0-4-46 0,4 0-8 15,-3 0-3-15,-1 0 0 0,-9 0-17 0,13 4-3 16,-4 1-1-16,1-5 0 0,3 4-12 0,-4 0-8 16,-9-4 10-16,9 4-10 15,1 0-96-15,3 0-26 0,1 0-5 0,-14-4-1 0</inkml:trace>
  <inkml:trace contextRef="#ctx0" brushRef="#br0" timeOffset="1932">1048 45 403 0,'4'0'17'0,"-4"0"5"0,0 0-22 0,0 0 0 0,5 0 0 0,-5 0 0 16,0 0 94-16,0 0 14 0,4 8 4 0,1 0 0 0,-5 4-39 16,5-4-7-16,-5 5-2 0,0 3 0 0,0 0 52 15,0 4 9-15,-5 0 3 0,5 5 0 0,0 3-65 16,0-4-13-16,-5 5-2 0,1-5-1 0,4 4-24 15,-5 1-5-15,5-1-1 0,0-4 0 0,0 0 18 0,-4-3 3 16,4-1 1-16,-5-4 0 0,5 0-39 0,0-4 0 16,0 5 0-16,0-1 0 15,0 0-26-15,0-8-10 0,0 4-1 0,0-12-754 0</inkml:trace>
  <inkml:trace contextRef="#ctx0" brushRef="#br0" timeOffset="2218">1280 0 1342 0,'0'0'29'0,"0"0"7"0,0 0 0 0,0 0 3 0,0 0-31 0,5 13-8 0,-5 3 0 0,-5 0 0 16,5 0 36-16,-5 4 5 0,1 1 2 0,-1 3 0 15,1 4 23-15,-1 1 5 0,-4-1 1 0,5 4 0 16,-5-3-36-16,4 3-8 0,-4-4 0 0,4 5-1 16,1-5-6-16,4 0-1 0,-5 1 0 0,5-5 0 15,5 0-8-15,-10 0-3 0,1-3 0 0,-1 3 0 16,14-4-9-16,-9 0 0 0,-4 1 0 0,4-5 0 16,0-4-100-16,0 0-23 0,-5-4-4 0,5-8-1 15</inkml:trace>
  <inkml:trace contextRef="#ctx0" brushRef="#br0" timeOffset="2722">1025 179 1036 0,'0'0'46'0,"0"0"10"0,0 0-45 0,14 0-11 16,-5-5 0-16,4 5 0 0,1-8 64 0,0 4 12 15,-14 4 1-15,13-8 1 0,6 4-24 0,-1-4-5 16,-9 4-1-16,5 0 0 0,8-4-36 0,-3 4-12 16,-1 0 0-16,0 0 0 0,-4-4 48 0,4 4 2 15,0 4 1-15,5-4 0 0,-5 0-19 0,0 4-4 16,-4-5-1-16,0 5 0 0,-5 0-7 0,4-4 0 0,-3 4-1 0,-6-4 0 16,-4 4-11-16,0 0-8 0,0 0 9 0,0 0-9 15,0 0 9-15,0 0-9 0,0 0 8 0,0 0-8 16,0 0 0-16,0 0 0 0,-14 4 0 0,5 0 0 15,-4 1 0-15,-1-1 0 0,5 0 0 0,-5 0 0 16,1 0 0-16,3 0 0 0,1 4 0 0,0 0 0 16,5 0 0-16,-1 4 8 0,1-4-8 0,-1 0 12 15,5-8-4-15,-5 13-8 0,5-1 12 0,5 4-4 16,-5-4 6-16,5 4 1 0,-5-4 0 0,4 4 0 16,5 1-15-16,0-5 0 0,-4 0 0 0,4 4-10 15,-4-4 60-15,4 0 12 0,0 5 2 0,0-5 1 16,0 8-13-16,5-8-4 0,-1 4 0 0,1 1 0 0,4-1 0 15,0-4 0-15,1 4 0 0,-1 4 0 0,5-8-24 16,-5 5-4-16,0-5-2 16,0 0 0-16,5 4-18 0,-5-8 0 0,5 4 8 0,-5-4-8 0,5 0 0 15,-5 1 0-15,-4-5 0 0,4 4 0 0,-4-4 0 0,4 0 0 16,-9 0 0-16,5 0 0 16,-5-4-39-16,4 4-1 0,-3 0-1 0,-1 4-705 15,0-8-141-15</inkml:trace>
</inkml:ink>
</file>

<file path=ppt/ink/ink8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10:21.608"/>
    </inkml:context>
    <inkml:brush xml:id="br0">
      <inkml:brushProperty name="width" value="0.05" units="cm"/>
      <inkml:brushProperty name="height" value="0.05" units="cm"/>
      <inkml:brushProperty name="color" value="#ED1C24"/>
      <inkml:brushProperty name="fitToCurve" value="1"/>
    </inkml:brush>
  </inkml:definitions>
  <inkml:trace contextRef="#ctx0" brushRef="#br0">47 77 748 0,'0'0'67'0,"0"0"-54"0,0 0-13 0,0 0 0 0,0 0 111 0,0 0 19 16,0 0 4-16,0 0 1 0,0 0-60 0,0 0-12 16,0 0-3-16,0 0 0 0,-9 0-44 0,0-4-16 15,9 4 9-15,-5 0-9 0,0-4 0 0,1-4 0 16,4 8 0-16,-5-4 0 0,1-4 0 0,-1-1 0 16,5 1 0-16,0 0 0 15,0 0-126-15,0 8-18 0,0-16-3 0,0 16-1 0</inkml:trace>
</inkml:ink>
</file>

<file path=ppt/ink/ink8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10:21.763"/>
    </inkml:context>
    <inkml:brush xml:id="br0">
      <inkml:brushProperty name="width" value="0.05" units="cm"/>
      <inkml:brushProperty name="height" value="0.05" units="cm"/>
      <inkml:brushProperty name="color" value="#ED1C24"/>
      <inkml:brushProperty name="fitToCurve" value="1"/>
    </inkml:brush>
  </inkml:definitions>
  <inkml:trace contextRef="#ctx0" brushRef="#br0">0 44 806 0,'0'0'72'0,"0"0"-58"0,0 0-14 0,0 0 0 16,0 0 69-16,0 0 11 0,0 0 3 0,0 0 0 15,0 0-51-15,0 0-9 0,0 0-3 0,0 0 0 16,0 0-20-16,0 0 0 0,0 0 0 0,0 0 0 31,5-8-44-31,-1 4-12 0,19-12-4 0,-9 0 0 0</inkml:trace>
</inkml:ink>
</file>

<file path=ppt/ink/ink8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10:21.937"/>
    </inkml:context>
    <inkml:brush xml:id="br0">
      <inkml:brushProperty name="width" value="0.05" units="cm"/>
      <inkml:brushProperty name="height" value="0.05" units="cm"/>
      <inkml:brushProperty name="color" value="#ED1C24"/>
      <inkml:brushProperty name="fitToCurve" value="1"/>
    </inkml:brush>
  </inkml:definitions>
  <inkml:trace contextRef="#ctx0" brushRef="#br0">0 0 990 0,'0'0'44'16,"0"0"8"-16,0 0-41 0,0 0-11 0,0 0 0 0,0 0 0 0,0 0 26 0,0 0 3 16,0 0 1-16,0 0 0 0,0 0-22 0,0 0-8 15,0 0 0-15,0 0-486 16</inkml:trace>
</inkml:ink>
</file>

<file path=ppt/ink/ink8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10:22.120"/>
    </inkml:context>
    <inkml:brush xml:id="br0">
      <inkml:brushProperty name="width" value="0.05" units="cm"/>
      <inkml:brushProperty name="height" value="0.05" units="cm"/>
      <inkml:brushProperty name="color" value="#ED1C24"/>
      <inkml:brushProperty name="fitToCurve" value="1"/>
    </inkml:brush>
  </inkml:definitions>
  <inkml:trace contextRef="#ctx0" brushRef="#br0">0 28 1173 0,'0'0'25'0,"0"0"6"0,0 0 1 0,0 0 2 0,0 0-34 0,0 0 0 0,0 0 0 16,0 0 0-16,0 0 0 0,0 0 0 0,0 0 0 0,0 0 0 15,0 0 0-15,4-8 0 16,1 0-10-16,-1-4 10 0</inkml:trace>
</inkml:ink>
</file>

<file path=ppt/ink/ink8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10:22.284"/>
    </inkml:context>
    <inkml:brush xml:id="br0">
      <inkml:brushProperty name="width" value="0.05" units="cm"/>
      <inkml:brushProperty name="height" value="0.05" units="cm"/>
      <inkml:brushProperty name="color" value="#ED1C24"/>
      <inkml:brushProperty name="fitToCurve" value="1"/>
    </inkml:brush>
  </inkml:definitions>
  <inkml:trace contextRef="#ctx0" brushRef="#br0">0 85 1267 0,'0'0'28'0,"0"0"5"0,0 0 2 0,5-9 1 0,-5-3-36 0,0 12 0 0,0 0 0 0,4-8 0 15,-4-4 48-15,0 4 2 0,0 8 1 0,0-8 0 0,0-4-41 16,5 4-10-16,-5 0 0 0</inkml:trace>
</inkml:ink>
</file>

<file path=ppt/ink/ink8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10:22.439"/>
    </inkml:context>
    <inkml:brush xml:id="br0">
      <inkml:brushProperty name="width" value="0.05" units="cm"/>
      <inkml:brushProperty name="height" value="0.05" units="cm"/>
      <inkml:brushProperty name="color" value="#ED1C24"/>
      <inkml:brushProperty name="fitToCurve" value="1"/>
    </inkml:brush>
  </inkml:definitions>
  <inkml:trace contextRef="#ctx0" brushRef="#br0">0 129 403 0,'0'0'17'0,"0"0"5"16,0 0-22-16,0 0 0 0,0-4 0 0,4-4 0 0,-4 8 176 0,5-4 30 16,-5 4 6-16,0-8 2 0,5-4-161 0,-5-1-32 15,0 1-6-15,0 0-2 0,0 0-13 0,0 0 0 16,0-4 0-16,0 0 0 0</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19T05:00:01.282"/>
    </inkml:context>
    <inkml:brush xml:id="br0">
      <inkml:brushProperty name="width" value="0.05" units="cm"/>
      <inkml:brushProperty name="height" value="0.05" units="cm"/>
      <inkml:brushProperty name="fitToCurve" value="1"/>
    </inkml:brush>
  </inkml:definitions>
  <inkml:trace contextRef="#ctx0" brushRef="#br0">205 376 403 0,'0'0'36'0,"0"0"-36"16,0-8 0-16,0 0 0 0,0-4 148 0,0 4 22 16,5-5 5-16,-5 5 1 0,4-4-90 0,1 4-18 15,-1-4-3-15,1 4-1 0,-1-4-51 0,1 0-13 0,-5-5 0 16,4 5 0-16,6 0 54 0,-6 0 8 0,-4 4 2 16,0 0 0-1,5 0-103-15,-5 4-20 0,0 4-4 0,0 0-1 0,0 0 103 0,0 0 20 0,0 0 4 16,0 0 1-16,0-4-52 0,-5 0-12 15,5 4 0-15,0 0 0 0,0 0 0 0,0 0 0 0,0 0 0 0,0 0 0 16,0 0 0-16,0 0 0 0,0 12 0 0,0-12 0 16,-9 12 0-16,9-12 0 0,-9 8 0 0,0 0 0 15,0 0 0-15,0 0 0 0,0-4 0 0,-1 0 0 16,-3 0-48-16,-1 0-13 0,5-4-3 0,-5 4 0 0,1-4 52 16,-1 0 12-16,0 4 0 0,1-4 0 0,-1 0 0 31,0 5 0-31,5-5 0 0,-4 0 0 0,4 0 0 0,9 0 0 0,0 0 0 0,-5-5 0 0,-4 5 48 0,4 0 13 15,1-4 3-15,-1 0 0 0,5 0-52 0,5 0-12 16,-5 0 0-16,0-4 0 0,0 0 54 0,4 4 8 16,-4-4 2-16,0 0 0 0,0 4 0 0,5-12 0 15,-1 3 0-15,-4 5 0 0,5-8-52 0,0 4-12 32,-5-4 0-32,4 0 0 0,1 3 0 0,-5-3 0 15,4 4 0-15,1 4 0 0,-5 0 0 0,4 0 0 16,-4 0 0-16,0 8 0 0,5-8 12 0,-5 8-1 15,0 0 0-15,0 0 0 0,0 0-11 0,0 0-16 0,0 0 4 16,0 0 1 0,0 0-145-16,0 0-28 0</inkml:trace>
  <inkml:trace contextRef="#ctx0" brushRef="#br0" timeOffset="587">455 449 806 0,'0'0'17'0,"0"0"4"0,0 0 1 0,0 0 2 0,0 0-24 0,0 0 0 0,0 0 0 0,0 0 0 16,0 0 107-16,0 0 17 0,0 0 3 0,0 0 1 15,0 0-52-15,10-8-9 0,-6 0-3 0,1 0 0 16,4 3 0-16,-5-3 0 0,5 0 0 0,-4 0 0 15,0-4 0-15,-1 4 0 0,1-4 0 0,-5 0 0 16,4 4-51-16,5-5-13 0,-4 1 0 0,-1 0 0 16,-4 4 0-16,5-4 0 0,0 4 0 0,-5-4 0 0,0 0 0 0,0-5 0 15,0 1 0-15,-5 4 0 0,5-4 0 0,0 4 0 16,-5 0 0-16,1-1 0 0,-1 5 0 0,-4-4 0 16,0 0 0-16,0 4 0 0,0 0 0 0,4 0 0 15,-4 0 0-15,5 0 0 0,4 8 0 0,0 0 0 16,-9 0 0-16,-5 0 0 0,14 0 0 0,-9 4 0 15,-5 4 0-15,14-8 0 0,-4 8 0 0,-1 4 0 16,5 0 0-16,0 0 0 0,0 0 0 0,0-4 0 16,5 5 0-16,-1-5 0 0,1-4 31 0,-1 0 3 15,1 0 1-15,-5-4 0 0,0 0-5 0,9 4-1 16,-5-4 0-16,6 0 0 0,-1-4-29 0,0 0-21 16,4 0 3-16,-3 0 1 0,-1 0 27 0,4-4 6 15,-8 8 0-15,4-4 1 0,0-1-33 0,-4 1-8 0,4 4 0 16</inkml:trace>
  <inkml:trace contextRef="#ctx0" brushRef="#br0" timeOffset="983">947 388 1267 0,'0'0'28'0,"0"0"5"0,0 0 2 0,0 0 1 0,0 0-36 16,0 0 0-16,0 0 0 0,0 0 0 0,0-8 109 0,5 0 15 0,-5 8 4 0,0-8 0 15,4-4-30-15,-4 0-6 0,0-1 0 0,0 1-1 16,0-4-43-16,5 0-9 0,-5 0-2 0,4-5 0 16,1 1-29-16,-1 0-8 0,-4-8 0 0,0 7 0 15,5-3 0-15,-5 8 0 16,0-4 0-16,5 4 0 0,-1-5 0 0,1 9 0 0,-1 0 0 0,-4 4 0 15,0 0 0-15,5-4 0 0,-5 4 0 0,0 8-648 16,0 0-130-16</inkml:trace>
  <inkml:trace contextRef="#ctx0" brushRef="#br0" timeOffset="1395">1138 327 1497 0,'0'0'32'0,"0"0"8"0,14 4 0 0,-5 1 4 0,5-5-36 0,-14 0-8 0,0 0 0 0,9-5 0 15,5 1 53-15,-1 4 9 0,1-4 2 0,-14 4 0 16,9 0 0-16,5-4 0 0,-5 0 0 0,-9 4 0 15,0 0 0-15,9-8 0 0,-9 8 0 0,4-8 0 16,-4-4-52-16,-4 4-12 0,-1 0 0 0,-8 0 0 0,-1-4 0 0,5-1 0 16,-9 5 0-16,-1-4 0 0,1 4 0 0,0-4 0 15,4 4 0-15,5 0 0 0,0-4 0 0,0 3 0 16,0 1 0-16,4 0 0 0,1 0-17 0,-1 0-7 16,5 0 0-16,0 8-1 0,0-8 25 0,0 8 0 15,0 0 9-15,0 0-9 0,0 0 22 0,14-8-2 16,0 0-1-16,-1 0 0 0,1 0-19 0,0 3 0 15,4-3 0-15,0 8 0 0,-9 0 0 0,9-4 0 16,-4 0 0-16,4 4 0 0,-4 4 0 0,0-4-11 16,-1-4 2-16,-4 4 0 0,0 4 9 0,-9-4 12 15,0 0-2-15,0 0-654 0,14 4-132 16</inkml:trace>
  <inkml:trace contextRef="#ctx0" brushRef="#br0" timeOffset="1774">1771 408 1335 0,'0'0'29'0,"0"0"7"0,-9 4 0 16,0-4 2-16,-9 0-30 0,4 0-8 0,-9 0 0 0,5 0 0 0,-5 0 37 0,5 0 7 15,0-4 0-15,0 0 1 0,4-4 15 0,0 8 4 16,5-8 0-16,0 4 0 0,5 0-9 0,-1 0-2 16,5-4 0-16,0 0 0 15,5 0-13-15,4 0-2 0,-5 0-1 0,5-5 0 0,5 1-16 0,-5 0-3 16,5 0-1-16,0 0 0 0,4 0 3 0,-9 0 1 16,0-5 0-16,0 5 0 0,0-4-1 0,0 0-1 15,-4 0 0-15,-1-1 0 0,-4-3-9 0,0 0-2 16,0 4 0-16,-4 0 0 0,-5-1-8 0,0 1 0 0,0 8 0 15,-5-4 0-15,-4 4 0 0,-1 4 0 0,1 0 0 16,0 4 0 0,0 0-20-16,0 0-5 0,8 4-2 0,-3 0 0 15,4 0-81-15,4 0-16 0,5-4-3 0,0 12-717 0</inkml:trace>
</inkml:ink>
</file>

<file path=ppt/ink/ink9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10:22.639"/>
    </inkml:context>
    <inkml:brush xml:id="br0">
      <inkml:brushProperty name="width" value="0.05" units="cm"/>
      <inkml:brushProperty name="height" value="0.05" units="cm"/>
      <inkml:brushProperty name="color" value="#ED1C24"/>
      <inkml:brushProperty name="fitToCurve" value="1"/>
    </inkml:brush>
  </inkml:definitions>
  <inkml:trace contextRef="#ctx0" brushRef="#br0">32 130 1450 0,'0'0'64'0,"0"0"14"0,0 0-62 0,0-8-16 0,0 0 0 0,0 0 0 16,-5 3 38-16,5 5 5 0,0-8 1 0,0 0 0 15,0 8-20-15,-5-8-3 0,5 0-1 0,0 4 0 16,-4-4-20-16,4 0 0 0,-5 4 0 0,1-4 0 0,4 0-12 15,-5 0-6-15,5-5-2 0,-4 5-707 16</inkml:trace>
</inkml:ink>
</file>

<file path=ppt/ink/ink9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10:22.813"/>
    </inkml:context>
    <inkml:brush xml:id="br0">
      <inkml:brushProperty name="width" value="0.05" units="cm"/>
      <inkml:brushProperty name="height" value="0.05" units="cm"/>
      <inkml:brushProperty name="color" value="#ED1C24"/>
      <inkml:brushProperty name="fitToCurve" value="1"/>
    </inkml:brush>
  </inkml:definitions>
  <inkml:trace contextRef="#ctx0" brushRef="#br0">0 165 1638 0,'0'0'72'0,"0"0"16"0,0 0-71 15,0-8-17-15,0 8 0 0,4-12 0 0,-4 0 42 0,5 4 5 16,-5 0 1-16,4 0 0 0,-4-4 9 0,0 12 3 16,0-8 0-16,0-1 0 15,0-3-48-15,0 4-12 0,0 0 0 0,0 0 0 16,0-4-187-16,0 4-39 0,0-16-8 0,0 24-2 0</inkml:trace>
</inkml:ink>
</file>

<file path=ppt/ink/ink9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10:22.984"/>
    </inkml:context>
    <inkml:brush xml:id="br0">
      <inkml:brushProperty name="width" value="0.05" units="cm"/>
      <inkml:brushProperty name="height" value="0.05" units="cm"/>
      <inkml:brushProperty name="color" value="#ED1C24"/>
      <inkml:brushProperty name="fitToCurve" value="1"/>
    </inkml:brush>
  </inkml:definitions>
  <inkml:trace contextRef="#ctx0" brushRef="#br0">23 68 1324 0,'0'0'118'0,"0"0"-94"0,0 0-24 0,0 0 0 15,0 0 109-15,0 0 18 0,0 0 3 0,0 0 1 16,0 0-54-16,0 0-10 0,0 0-3 0,0 0 0 16,-5-8-51-16,5 8-13 0,-5-4 0 0,5 4 0 15,-4-8-126-15,-1 0-28 0,5-16-6 16,-4 8 0-16</inkml:trace>
</inkml:ink>
</file>

<file path=ppt/ink/ink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10:23.152"/>
    </inkml:context>
    <inkml:brush xml:id="br0">
      <inkml:brushProperty name="width" value="0.05" units="cm"/>
      <inkml:brushProperty name="height" value="0.05" units="cm"/>
      <inkml:brushProperty name="color" value="#ED1C24"/>
      <inkml:brushProperty name="fitToCurve" value="1"/>
    </inkml:brush>
  </inkml:definitions>
  <inkml:trace contextRef="#ctx0" brushRef="#br0">18 81 1785 0,'0'0'159'0,"0"0"-127"0,0 0-32 0,0 0 0 15,0 0 25-15,5-4-1 0,-5 4 0 0,0 0 0 0,0 0 42 0,0 0 8 16,0-8 2-16,0 4 0 0,-5-4-37 0,5 0-7 15,0 0-2-15,0 8 0 0,0-8-30 0,-4-1 0 16,-1 1 0-16,1 4-664 16,-1-8-136-16</inkml:trace>
</inkml:ink>
</file>

<file path=ppt/ink/ink9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10:24.188"/>
    </inkml:context>
    <inkml:brush xml:id="br0">
      <inkml:brushProperty name="width" value="0.05" units="cm"/>
      <inkml:brushProperty name="height" value="0.05" units="cm"/>
      <inkml:brushProperty name="color" value="#ED1C24"/>
      <inkml:brushProperty name="fitToCurve" value="1"/>
    </inkml:brush>
  </inkml:definitions>
  <inkml:trace contextRef="#ctx0" brushRef="#br0">0 0 1497 0,'0'0'133'0,"9"4"-106"0,5 0-27 0,-1 4 0 15,5-4 108-15,-4 0 16 0,0 0 3 0,-1 4 1 16,1-8-52-16,0 4-9 0,-1 0-3 0,1 0 0 0,0-4-51 16,-5 4-13-16,5-4 0 0,-1 0 0 15,1 4-151-15,4-4-33 0,-4 0-6 0,-1 0-2 0</inkml:trace>
</inkml:ink>
</file>

<file path=ppt/ink/ink9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10:25.360"/>
    </inkml:context>
    <inkml:brush xml:id="br0">
      <inkml:brushProperty name="width" value="0.05" units="cm"/>
      <inkml:brushProperty name="height" value="0.05" units="cm"/>
      <inkml:brushProperty name="color" value="#ED1C24"/>
      <inkml:brushProperty name="fitToCurve" value="1"/>
    </inkml:brush>
  </inkml:definitions>
  <inkml:trace contextRef="#ctx0" brushRef="#br0">0 0 1728 0,'18'20'76'0,"-13"-8"16"0,4 4-73 0,0-3-19 0,9 3 0 0,-9 4 0 16,-4 4 0-16,0 5 0 0,-1 3 0 0,1-4 0 0,-5-3 0 0,4 3 0 15,1-4 0-15,-5 5-764 16</inkml:trace>
</inkml:ink>
</file>

<file path=ppt/ink/ink9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10:25.539"/>
    </inkml:context>
    <inkml:brush xml:id="br0">
      <inkml:brushProperty name="width" value="0.05" units="cm"/>
      <inkml:brushProperty name="height" value="0.05" units="cm"/>
      <inkml:brushProperty name="color" value="#ED1C24"/>
      <inkml:brushProperty name="fitToCurve" value="1"/>
    </inkml:brush>
  </inkml:definitions>
  <inkml:trace contextRef="#ctx0" brushRef="#br0">0 0 1497 0,'23'37'32'0,"-18"-17"8"0,-1 4 0 0,1 0 4 0,4 1-36 0,-5 3-8 15,-4 0 0-15,5 5 0 0,4-9 14 0,-9 0 1 16,-4 1 0-16,-1-1 0 0,10-4-24 0,-5 0-5 16,-5 1-1-16,5-5-436 0,0 0-87 15</inkml:trace>
</inkml:ink>
</file>

<file path=ppt/ink/ink9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10:25.722"/>
    </inkml:context>
    <inkml:brush xml:id="br0">
      <inkml:brushProperty name="width" value="0.05" units="cm"/>
      <inkml:brushProperty name="height" value="0.05" units="cm"/>
      <inkml:brushProperty name="color" value="#ED1C24"/>
      <inkml:brushProperty name="fitToCurve" value="1"/>
    </inkml:brush>
  </inkml:definitions>
  <inkml:trace contextRef="#ctx0" brushRef="#br0">5 0 1267 0,'-10'21'28'0,"15"-9"5"0,0-4 2 0,4 8 1 0,-9 0-36 0,0 0 0 0,4 5 0 0,1-5 0 16,-5 0 0-16,-5-4 0 0,1 4 0 0,4 0 0 16,9-3-44-16,-9-1-16 0,-14 20-4 0,10-12 0 0</inkml:trace>
</inkml:ink>
</file>

<file path=ppt/ink/ink9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10:25.901"/>
    </inkml:context>
    <inkml:brush xml:id="br0">
      <inkml:brushProperty name="width" value="0.05" units="cm"/>
      <inkml:brushProperty name="height" value="0.05" units="cm"/>
      <inkml:brushProperty name="color" value="#ED1C24"/>
      <inkml:brushProperty name="fitToCurve" value="1"/>
    </inkml:brush>
  </inkml:definitions>
  <inkml:trace contextRef="#ctx0" brushRef="#br0">0 0 691 0,'9'8'61'0,"0"4"-49"16,-9 0-12-16,0 5 0 0,10-1 181 0,-1-4 34 16,-9 0 6-16,9 4 2 0,-5-4-127 0,1 1-24 15,-1-1-6-15,-4 4-1 0,0 0-1 0,5-4-1 16,-5 4 0-16,0-3 0 0,-5 3-51 0,5 0-12 15,0 0 0-15,0 0 0 16,0 1-99-16,-4-1-22 0,4 0-5 0,0 0-1 0</inkml:trace>
</inkml:ink>
</file>

<file path=ppt/ink/ink9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23-01-23T04:10:26.061"/>
    </inkml:context>
    <inkml:brush xml:id="br0">
      <inkml:brushProperty name="width" value="0.05" units="cm"/>
      <inkml:brushProperty name="height" value="0.05" units="cm"/>
      <inkml:brushProperty name="color" value="#ED1C24"/>
      <inkml:brushProperty name="fitToCurve" value="1"/>
    </inkml:brush>
  </inkml:definitions>
  <inkml:trace contextRef="#ctx0" brushRef="#br0">18 0 1324 0,'0'0'118'0,"5"12"-94"0,-1 8-24 0,1-4 0 15,4 1 72-15,-9-1 11 0,5 4 1 0,-5 0 1 16,0-4-46-16,0 1-10 0,-5-1-1 0,0 0-1 16,5 0-27-16,0 0 0 0,0-4 0 0,0 5 0 15,-9-5-97-15,5 4-25 0,-10 12-5 0,5-3-1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D8D46A-B586-417D-BFBD-8C8FE0AAF762}" type="datetimeFigureOut">
              <a:rPr lang="en-US"/>
              <a:t>1/22/2023</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BA5BD7-F043-4D1B-AA17-CD412FC534DE}" type="slidenum">
              <a:rPr/>
              <a:t>‹#›</a:t>
            </a:fld>
            <a:endParaRPr/>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100e61f5643_2_9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3" name="Google Shape;953;g100e61f5643_2_9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100e61f5643_2_9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8" name="Google Shape;968;g100e61f5643_2_9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g100e61f5643_7_8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8" name="Google Shape;988;g100e61f5643_7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100e61f5643_7_9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6" name="Google Shape;996;g100e61f5643_7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100e61f5643_7_10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5" name="Google Shape;1005;g100e61f5643_7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100e61f5643_7_18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7" name="Google Shape;1087;g100e61f5643_7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4D4D7-ECDA-67FD-6BD2-E524DF62EBB2}"/>
              </a:ext>
            </a:extLst>
          </p:cNvPr>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C42D29D-7578-DD77-28C0-9784454AC2E1}"/>
              </a:ext>
            </a:extLst>
          </p:cNvPr>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832A1B2-0CBF-1975-96C5-8A167B771673}"/>
              </a:ext>
            </a:extLst>
          </p:cNvPr>
          <p:cNvSpPr>
            <a:spLocks noGrp="1"/>
          </p:cNvSpPr>
          <p:nvPr>
            <p:ph type="dt" sz="half" idx="10"/>
          </p:nvPr>
        </p:nvSpPr>
        <p:spPr/>
        <p:txBody>
          <a:bodyPr/>
          <a:lstStyle/>
          <a:p>
            <a:fld id="{F0DFD029-FB74-4578-B929-F66AA97659CA}" type="datetimeFigureOut">
              <a:rPr lang="en-US" smtClean="0"/>
              <a:t>1/22/2023</a:t>
            </a:fld>
            <a:endParaRPr lang="en-US"/>
          </a:p>
        </p:txBody>
      </p:sp>
      <p:sp>
        <p:nvSpPr>
          <p:cNvPr id="5" name="Footer Placeholder 4">
            <a:extLst>
              <a:ext uri="{FF2B5EF4-FFF2-40B4-BE49-F238E27FC236}">
                <a16:creationId xmlns:a16="http://schemas.microsoft.com/office/drawing/2014/main" id="{C6CA57F8-1B7B-FE2E-F68E-D3CA5C9188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DBA2E9-06C1-3253-44A7-3891415D39FB}"/>
              </a:ext>
            </a:extLst>
          </p:cNvPr>
          <p:cNvSpPr>
            <a:spLocks noGrp="1"/>
          </p:cNvSpPr>
          <p:nvPr>
            <p:ph type="sldNum" sz="quarter" idx="12"/>
          </p:nvPr>
        </p:nvSpPr>
        <p:spPr/>
        <p:txBody>
          <a:bodyPr/>
          <a:lstStyle/>
          <a:p>
            <a:fld id="{C014DD1E-5D91-48A3-AD6D-45FBA980D106}" type="slidenum">
              <a:rPr lang="en-US" smtClean="0"/>
              <a:t>‹#›</a:t>
            </a:fld>
            <a:endParaRPr lang="en-US"/>
          </a:p>
        </p:txBody>
      </p:sp>
    </p:spTree>
    <p:extLst>
      <p:ext uri="{BB962C8B-B14F-4D97-AF65-F5344CB8AC3E}">
        <p14:creationId xmlns:p14="http://schemas.microsoft.com/office/powerpoint/2010/main" val="1479584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AF1AD-584B-BC1B-7AD5-4B445304E3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67F4D00-6853-AF3A-F80C-CE45C842EE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65DA11-6D5A-572D-BD7E-5FCFB0CED685}"/>
              </a:ext>
            </a:extLst>
          </p:cNvPr>
          <p:cNvSpPr>
            <a:spLocks noGrp="1"/>
          </p:cNvSpPr>
          <p:nvPr>
            <p:ph type="dt" sz="half" idx="10"/>
          </p:nvPr>
        </p:nvSpPr>
        <p:spPr/>
        <p:txBody>
          <a:bodyPr/>
          <a:lstStyle/>
          <a:p>
            <a:fld id="{F0DFD029-FB74-4578-B929-F66AA97659CA}" type="datetimeFigureOut">
              <a:rPr lang="en-US" smtClean="0"/>
              <a:t>1/22/2023</a:t>
            </a:fld>
            <a:endParaRPr lang="en-US"/>
          </a:p>
        </p:txBody>
      </p:sp>
      <p:sp>
        <p:nvSpPr>
          <p:cNvPr id="5" name="Footer Placeholder 4">
            <a:extLst>
              <a:ext uri="{FF2B5EF4-FFF2-40B4-BE49-F238E27FC236}">
                <a16:creationId xmlns:a16="http://schemas.microsoft.com/office/drawing/2014/main" id="{4DA16644-E1D3-88A9-2EF2-F492D9A90B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6D4661-94FC-3C21-0BB0-26D6A826901E}"/>
              </a:ext>
            </a:extLst>
          </p:cNvPr>
          <p:cNvSpPr>
            <a:spLocks noGrp="1"/>
          </p:cNvSpPr>
          <p:nvPr>
            <p:ph type="sldNum" sz="quarter" idx="12"/>
          </p:nvPr>
        </p:nvSpPr>
        <p:spPr/>
        <p:txBody>
          <a:bodyPr/>
          <a:lstStyle/>
          <a:p>
            <a:fld id="{C014DD1E-5D91-48A3-AD6D-45FBA980D106}" type="slidenum">
              <a:rPr lang="en-US" smtClean="0"/>
              <a:t>‹#›</a:t>
            </a:fld>
            <a:endParaRPr lang="en-US"/>
          </a:p>
        </p:txBody>
      </p:sp>
    </p:spTree>
    <p:extLst>
      <p:ext uri="{BB962C8B-B14F-4D97-AF65-F5344CB8AC3E}">
        <p14:creationId xmlns:p14="http://schemas.microsoft.com/office/powerpoint/2010/main" val="2789153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8AC9FA-79E7-76BE-08E4-148D8A8557F6}"/>
              </a:ext>
            </a:extLst>
          </p:cNvPr>
          <p:cNvSpPr>
            <a:spLocks noGrp="1"/>
          </p:cNvSpPr>
          <p:nvPr>
            <p:ph type="title" orient="vert"/>
          </p:nvPr>
        </p:nvSpPr>
        <p:spPr>
          <a:xfrm>
            <a:off x="8722628" y="365125"/>
            <a:ext cx="262821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C16F721-AA8A-40B6-D4A6-A17AA24A8803}"/>
              </a:ext>
            </a:extLst>
          </p:cNvPr>
          <p:cNvSpPr>
            <a:spLocks noGrp="1"/>
          </p:cNvSpPr>
          <p:nvPr>
            <p:ph type="body" orient="vert" idx="1"/>
          </p:nvPr>
        </p:nvSpPr>
        <p:spPr>
          <a:xfrm>
            <a:off x="837982" y="365125"/>
            <a:ext cx="773228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A0F92F-B489-6FCD-3027-BC3C6BAA5BED}"/>
              </a:ext>
            </a:extLst>
          </p:cNvPr>
          <p:cNvSpPr>
            <a:spLocks noGrp="1"/>
          </p:cNvSpPr>
          <p:nvPr>
            <p:ph type="dt" sz="half" idx="10"/>
          </p:nvPr>
        </p:nvSpPr>
        <p:spPr/>
        <p:txBody>
          <a:bodyPr/>
          <a:lstStyle/>
          <a:p>
            <a:fld id="{F0DFD029-FB74-4578-B929-F66AA97659CA}" type="datetimeFigureOut">
              <a:rPr lang="en-US" smtClean="0"/>
              <a:t>1/22/2023</a:t>
            </a:fld>
            <a:endParaRPr lang="en-US"/>
          </a:p>
        </p:txBody>
      </p:sp>
      <p:sp>
        <p:nvSpPr>
          <p:cNvPr id="5" name="Footer Placeholder 4">
            <a:extLst>
              <a:ext uri="{FF2B5EF4-FFF2-40B4-BE49-F238E27FC236}">
                <a16:creationId xmlns:a16="http://schemas.microsoft.com/office/drawing/2014/main" id="{EB096EF5-4BEB-BE28-B63B-9A9765472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46D1CE-12CA-FB21-8C6C-C0BBFEAF9975}"/>
              </a:ext>
            </a:extLst>
          </p:cNvPr>
          <p:cNvSpPr>
            <a:spLocks noGrp="1"/>
          </p:cNvSpPr>
          <p:nvPr>
            <p:ph type="sldNum" sz="quarter" idx="12"/>
          </p:nvPr>
        </p:nvSpPr>
        <p:spPr/>
        <p:txBody>
          <a:bodyPr/>
          <a:lstStyle/>
          <a:p>
            <a:fld id="{C014DD1E-5D91-48A3-AD6D-45FBA980D106}" type="slidenum">
              <a:rPr lang="en-US" smtClean="0"/>
              <a:t>‹#›</a:t>
            </a:fld>
            <a:endParaRPr lang="en-US"/>
          </a:p>
        </p:txBody>
      </p:sp>
    </p:spTree>
    <p:extLst>
      <p:ext uri="{BB962C8B-B14F-4D97-AF65-F5344CB8AC3E}">
        <p14:creationId xmlns:p14="http://schemas.microsoft.com/office/powerpoint/2010/main" val="217918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64"/>
        <p:cNvGrpSpPr/>
        <p:nvPr/>
      </p:nvGrpSpPr>
      <p:grpSpPr>
        <a:xfrm>
          <a:off x="0" y="0"/>
          <a:ext cx="0" cy="0"/>
          <a:chOff x="0" y="0"/>
          <a:chExt cx="0" cy="0"/>
        </a:xfrm>
      </p:grpSpPr>
      <p:sp>
        <p:nvSpPr>
          <p:cNvPr id="65" name="Google Shape;65;p17"/>
          <p:cNvSpPr txBox="1">
            <a:spLocks noGrp="1"/>
          </p:cNvSpPr>
          <p:nvPr>
            <p:ph type="title"/>
          </p:nvPr>
        </p:nvSpPr>
        <p:spPr>
          <a:xfrm>
            <a:off x="618965" y="428626"/>
            <a:ext cx="10950898" cy="1000125"/>
          </a:xfrm>
          <a:prstGeom prst="rect">
            <a:avLst/>
          </a:prstGeom>
          <a:noFill/>
          <a:ln>
            <a:noFill/>
          </a:ln>
        </p:spPr>
        <p:txBody>
          <a:bodyPr spcFirstLastPara="1" wrap="square" lIns="32750" tIns="32750" rIns="32750" bIns="32750" anchor="t" anchorCtr="0">
            <a:normAutofit/>
          </a:bodyPr>
          <a:lstStyle>
            <a:lvl1pPr lvl="0" algn="ctr">
              <a:lnSpc>
                <a:spcPct val="100000"/>
              </a:lnSpc>
              <a:spcBef>
                <a:spcPts val="0"/>
              </a:spcBef>
              <a:spcAft>
                <a:spcPts val="0"/>
              </a:spcAft>
              <a:buClr>
                <a:srgbClr val="000000"/>
              </a:buClr>
              <a:buSzPts val="4500"/>
              <a:buFont typeface="Avenir"/>
              <a:buNone/>
              <a:defRPr sz="5999">
                <a:latin typeface="Avenir"/>
                <a:ea typeface="Avenir"/>
                <a:cs typeface="Avenir"/>
                <a:sym typeface="Avenir"/>
              </a:defRPr>
            </a:lvl1pPr>
            <a:lvl2pPr lvl="1" algn="ctr">
              <a:lnSpc>
                <a:spcPct val="100000"/>
              </a:lnSpc>
              <a:spcBef>
                <a:spcPts val="0"/>
              </a:spcBef>
              <a:spcAft>
                <a:spcPts val="0"/>
              </a:spcAft>
              <a:buClr>
                <a:srgbClr val="000000"/>
              </a:buClr>
              <a:buSzPts val="1200"/>
              <a:buNone/>
              <a:defRPr/>
            </a:lvl2pPr>
            <a:lvl3pPr lvl="2" algn="ctr">
              <a:lnSpc>
                <a:spcPct val="100000"/>
              </a:lnSpc>
              <a:spcBef>
                <a:spcPts val="0"/>
              </a:spcBef>
              <a:spcAft>
                <a:spcPts val="0"/>
              </a:spcAft>
              <a:buClr>
                <a:srgbClr val="000000"/>
              </a:buClr>
              <a:buSzPts val="1200"/>
              <a:buNone/>
              <a:defRPr/>
            </a:lvl3pPr>
            <a:lvl4pPr lvl="3" algn="ctr">
              <a:lnSpc>
                <a:spcPct val="100000"/>
              </a:lnSpc>
              <a:spcBef>
                <a:spcPts val="0"/>
              </a:spcBef>
              <a:spcAft>
                <a:spcPts val="0"/>
              </a:spcAft>
              <a:buClr>
                <a:srgbClr val="000000"/>
              </a:buClr>
              <a:buSzPts val="1200"/>
              <a:buNone/>
              <a:defRPr/>
            </a:lvl4pPr>
            <a:lvl5pPr lvl="4" algn="ctr">
              <a:lnSpc>
                <a:spcPct val="100000"/>
              </a:lnSpc>
              <a:spcBef>
                <a:spcPts val="0"/>
              </a:spcBef>
              <a:spcAft>
                <a:spcPts val="0"/>
              </a:spcAft>
              <a:buClr>
                <a:srgbClr val="000000"/>
              </a:buClr>
              <a:buSzPts val="1200"/>
              <a:buNone/>
              <a:defRPr/>
            </a:lvl5pPr>
            <a:lvl6pPr lvl="5" algn="ctr">
              <a:lnSpc>
                <a:spcPct val="100000"/>
              </a:lnSpc>
              <a:spcBef>
                <a:spcPts val="0"/>
              </a:spcBef>
              <a:spcAft>
                <a:spcPts val="0"/>
              </a:spcAft>
              <a:buClr>
                <a:srgbClr val="000000"/>
              </a:buClr>
              <a:buSzPts val="1200"/>
              <a:buNone/>
              <a:defRPr/>
            </a:lvl6pPr>
            <a:lvl7pPr lvl="6" algn="ctr">
              <a:lnSpc>
                <a:spcPct val="100000"/>
              </a:lnSpc>
              <a:spcBef>
                <a:spcPts val="0"/>
              </a:spcBef>
              <a:spcAft>
                <a:spcPts val="0"/>
              </a:spcAft>
              <a:buClr>
                <a:srgbClr val="000000"/>
              </a:buClr>
              <a:buSzPts val="1200"/>
              <a:buNone/>
              <a:defRPr/>
            </a:lvl7pPr>
            <a:lvl8pPr lvl="7" algn="ctr">
              <a:lnSpc>
                <a:spcPct val="100000"/>
              </a:lnSpc>
              <a:spcBef>
                <a:spcPts val="0"/>
              </a:spcBef>
              <a:spcAft>
                <a:spcPts val="0"/>
              </a:spcAft>
              <a:buClr>
                <a:srgbClr val="000000"/>
              </a:buClr>
              <a:buSzPts val="1200"/>
              <a:buNone/>
              <a:defRPr/>
            </a:lvl8pPr>
            <a:lvl9pPr lvl="8" algn="ctr">
              <a:lnSpc>
                <a:spcPct val="100000"/>
              </a:lnSpc>
              <a:spcBef>
                <a:spcPts val="0"/>
              </a:spcBef>
              <a:spcAft>
                <a:spcPts val="0"/>
              </a:spcAft>
              <a:buClr>
                <a:srgbClr val="000000"/>
              </a:buClr>
              <a:buSzPts val="1200"/>
              <a:buNone/>
              <a:defRPr/>
            </a:lvl9pPr>
          </a:lstStyle>
          <a:p>
            <a:endParaRPr/>
          </a:p>
        </p:txBody>
      </p:sp>
      <p:sp>
        <p:nvSpPr>
          <p:cNvPr id="66" name="Google Shape;66;p17"/>
          <p:cNvSpPr txBox="1">
            <a:spLocks noGrp="1"/>
          </p:cNvSpPr>
          <p:nvPr>
            <p:ph type="body" idx="1"/>
          </p:nvPr>
        </p:nvSpPr>
        <p:spPr>
          <a:xfrm>
            <a:off x="618965" y="1419821"/>
            <a:ext cx="10950898" cy="4723804"/>
          </a:xfrm>
          <a:prstGeom prst="rect">
            <a:avLst/>
          </a:prstGeom>
          <a:noFill/>
          <a:ln>
            <a:noFill/>
          </a:ln>
        </p:spPr>
        <p:txBody>
          <a:bodyPr spcFirstLastPara="1" wrap="square" lIns="32750" tIns="32750" rIns="32750" bIns="32750" anchor="ctr" anchorCtr="0">
            <a:normAutofit/>
          </a:bodyPr>
          <a:lstStyle>
            <a:lvl1pPr marL="609448" lvl="0" indent="-482479" algn="l">
              <a:lnSpc>
                <a:spcPct val="100000"/>
              </a:lnSpc>
              <a:spcBef>
                <a:spcPts val="3599"/>
              </a:spcBef>
              <a:spcAft>
                <a:spcPts val="0"/>
              </a:spcAft>
              <a:buClr>
                <a:srgbClr val="646464"/>
              </a:buClr>
              <a:buSzPts val="2100"/>
              <a:buFont typeface="Avenir"/>
              <a:buChar char="•"/>
              <a:defRPr sz="3066">
                <a:latin typeface="Avenir"/>
                <a:ea typeface="Avenir"/>
                <a:cs typeface="Avenir"/>
                <a:sym typeface="Avenir"/>
              </a:defRPr>
            </a:lvl1pPr>
            <a:lvl2pPr marL="1218895" lvl="1" indent="-440157" algn="l">
              <a:lnSpc>
                <a:spcPct val="100000"/>
              </a:lnSpc>
              <a:spcBef>
                <a:spcPts val="3599"/>
              </a:spcBef>
              <a:spcAft>
                <a:spcPts val="0"/>
              </a:spcAft>
              <a:buClr>
                <a:srgbClr val="646464"/>
              </a:buClr>
              <a:buSzPts val="1600"/>
              <a:buFont typeface="Avenir"/>
              <a:buChar char="•"/>
              <a:defRPr sz="2399">
                <a:latin typeface="Avenir"/>
                <a:ea typeface="Avenir"/>
                <a:cs typeface="Avenir"/>
                <a:sym typeface="Avenir"/>
              </a:defRPr>
            </a:lvl2pPr>
            <a:lvl3pPr marL="1828343" lvl="2" indent="-482479" algn="l">
              <a:lnSpc>
                <a:spcPct val="100000"/>
              </a:lnSpc>
              <a:spcBef>
                <a:spcPts val="3599"/>
              </a:spcBef>
              <a:spcAft>
                <a:spcPts val="0"/>
              </a:spcAft>
              <a:buClr>
                <a:srgbClr val="646464"/>
              </a:buClr>
              <a:buSzPts val="2100"/>
              <a:buFont typeface="Avenir"/>
              <a:buChar char="•"/>
              <a:defRPr sz="3066">
                <a:latin typeface="Avenir"/>
                <a:ea typeface="Avenir"/>
                <a:cs typeface="Avenir"/>
                <a:sym typeface="Avenir"/>
              </a:defRPr>
            </a:lvl3pPr>
            <a:lvl4pPr marL="2437790" lvl="3" indent="-482479" algn="l">
              <a:lnSpc>
                <a:spcPct val="100000"/>
              </a:lnSpc>
              <a:spcBef>
                <a:spcPts val="3599"/>
              </a:spcBef>
              <a:spcAft>
                <a:spcPts val="0"/>
              </a:spcAft>
              <a:buClr>
                <a:srgbClr val="646464"/>
              </a:buClr>
              <a:buSzPts val="2100"/>
              <a:buFont typeface="Avenir"/>
              <a:buChar char="•"/>
              <a:defRPr sz="3066">
                <a:latin typeface="Avenir"/>
                <a:ea typeface="Avenir"/>
                <a:cs typeface="Avenir"/>
                <a:sym typeface="Avenir"/>
              </a:defRPr>
            </a:lvl4pPr>
            <a:lvl5pPr marL="3047238" lvl="4" indent="-482479" algn="l">
              <a:lnSpc>
                <a:spcPct val="100000"/>
              </a:lnSpc>
              <a:spcBef>
                <a:spcPts val="3599"/>
              </a:spcBef>
              <a:spcAft>
                <a:spcPts val="0"/>
              </a:spcAft>
              <a:buClr>
                <a:srgbClr val="646464"/>
              </a:buClr>
              <a:buSzPts val="2100"/>
              <a:buFont typeface="Avenir"/>
              <a:buChar char="•"/>
              <a:defRPr sz="3066">
                <a:latin typeface="Avenir"/>
                <a:ea typeface="Avenir"/>
                <a:cs typeface="Avenir"/>
                <a:sym typeface="Avenir"/>
              </a:defRPr>
            </a:lvl5pPr>
            <a:lvl6pPr marL="3656686" lvl="5" indent="-448621" algn="l">
              <a:lnSpc>
                <a:spcPct val="100000"/>
              </a:lnSpc>
              <a:spcBef>
                <a:spcPts val="3599"/>
              </a:spcBef>
              <a:spcAft>
                <a:spcPts val="0"/>
              </a:spcAft>
              <a:buClr>
                <a:srgbClr val="000000"/>
              </a:buClr>
              <a:buSzPts val="1700"/>
              <a:buChar char="•"/>
              <a:defRPr/>
            </a:lvl6pPr>
            <a:lvl7pPr marL="4266133" lvl="6" indent="-448621" algn="l">
              <a:lnSpc>
                <a:spcPct val="100000"/>
              </a:lnSpc>
              <a:spcBef>
                <a:spcPts val="3599"/>
              </a:spcBef>
              <a:spcAft>
                <a:spcPts val="0"/>
              </a:spcAft>
              <a:buClr>
                <a:srgbClr val="000000"/>
              </a:buClr>
              <a:buSzPts val="1700"/>
              <a:buChar char="•"/>
              <a:defRPr/>
            </a:lvl7pPr>
            <a:lvl8pPr marL="4875581" lvl="7" indent="-448621" algn="l">
              <a:lnSpc>
                <a:spcPct val="100000"/>
              </a:lnSpc>
              <a:spcBef>
                <a:spcPts val="3599"/>
              </a:spcBef>
              <a:spcAft>
                <a:spcPts val="0"/>
              </a:spcAft>
              <a:buClr>
                <a:srgbClr val="000000"/>
              </a:buClr>
              <a:buSzPts val="1700"/>
              <a:buChar char="•"/>
              <a:defRPr/>
            </a:lvl8pPr>
            <a:lvl9pPr marL="5485028" lvl="8" indent="-448621" algn="l">
              <a:lnSpc>
                <a:spcPct val="100000"/>
              </a:lnSpc>
              <a:spcBef>
                <a:spcPts val="3599"/>
              </a:spcBef>
              <a:spcAft>
                <a:spcPts val="0"/>
              </a:spcAft>
              <a:buClr>
                <a:srgbClr val="000000"/>
              </a:buClr>
              <a:buSzPts val="1700"/>
              <a:buChar char="•"/>
              <a:defRPr/>
            </a:lvl9pPr>
          </a:lstStyle>
          <a:p>
            <a:endParaRPr/>
          </a:p>
        </p:txBody>
      </p:sp>
      <p:sp>
        <p:nvSpPr>
          <p:cNvPr id="67" name="Google Shape;67;p17"/>
          <p:cNvSpPr txBox="1">
            <a:spLocks noGrp="1"/>
          </p:cNvSpPr>
          <p:nvPr>
            <p:ph type="sldNum" idx="12"/>
          </p:nvPr>
        </p:nvSpPr>
        <p:spPr>
          <a:xfrm>
            <a:off x="5915862" y="6500900"/>
            <a:ext cx="329957" cy="312361"/>
          </a:xfrm>
          <a:prstGeom prst="rect">
            <a:avLst/>
          </a:prstGeom>
          <a:noFill/>
          <a:ln>
            <a:noFill/>
          </a:ln>
        </p:spPr>
        <p:txBody>
          <a:bodyPr spcFirstLastPara="1" wrap="square" lIns="32750" tIns="32750" rIns="32750" bIns="32750" anchor="ctr" anchorCtr="0">
            <a:spAutoFit/>
          </a:bodyPr>
          <a:lstStyle>
            <a:lvl1pPr marL="0" marR="0" lvl="0" indent="0" algn="ctr">
              <a:lnSpc>
                <a:spcPct val="100000"/>
              </a:lnSpc>
              <a:spcBef>
                <a:spcPts val="0"/>
              </a:spcBef>
              <a:spcAft>
                <a:spcPts val="0"/>
              </a:spcAft>
              <a:buClr>
                <a:srgbClr val="FFFFFF"/>
              </a:buClr>
              <a:buSzPts val="1200"/>
              <a:buFont typeface="Avenir"/>
              <a:buNone/>
              <a:defRPr sz="1600">
                <a:solidFill>
                  <a:srgbClr val="FFFFFF"/>
                </a:solidFill>
                <a:latin typeface="Avenir"/>
                <a:ea typeface="Avenir"/>
                <a:cs typeface="Avenir"/>
                <a:sym typeface="Avenir"/>
              </a:defRPr>
            </a:lvl1pPr>
            <a:lvl2pPr marL="0" marR="0" lvl="1" indent="0" algn="ctr">
              <a:lnSpc>
                <a:spcPct val="100000"/>
              </a:lnSpc>
              <a:spcBef>
                <a:spcPts val="0"/>
              </a:spcBef>
              <a:spcAft>
                <a:spcPts val="0"/>
              </a:spcAft>
              <a:buClr>
                <a:srgbClr val="FFFFFF"/>
              </a:buClr>
              <a:buSzPts val="1200"/>
              <a:buFont typeface="Avenir"/>
              <a:buNone/>
              <a:defRPr sz="1600">
                <a:solidFill>
                  <a:srgbClr val="FFFFFF"/>
                </a:solidFill>
                <a:latin typeface="Avenir"/>
                <a:ea typeface="Avenir"/>
                <a:cs typeface="Avenir"/>
                <a:sym typeface="Avenir"/>
              </a:defRPr>
            </a:lvl2pPr>
            <a:lvl3pPr marL="0" marR="0" lvl="2" indent="0" algn="ctr">
              <a:lnSpc>
                <a:spcPct val="100000"/>
              </a:lnSpc>
              <a:spcBef>
                <a:spcPts val="0"/>
              </a:spcBef>
              <a:spcAft>
                <a:spcPts val="0"/>
              </a:spcAft>
              <a:buClr>
                <a:srgbClr val="FFFFFF"/>
              </a:buClr>
              <a:buSzPts val="1200"/>
              <a:buFont typeface="Avenir"/>
              <a:buNone/>
              <a:defRPr sz="1600">
                <a:solidFill>
                  <a:srgbClr val="FFFFFF"/>
                </a:solidFill>
                <a:latin typeface="Avenir"/>
                <a:ea typeface="Avenir"/>
                <a:cs typeface="Avenir"/>
                <a:sym typeface="Avenir"/>
              </a:defRPr>
            </a:lvl3pPr>
            <a:lvl4pPr marL="0" marR="0" lvl="3" indent="0" algn="ctr">
              <a:lnSpc>
                <a:spcPct val="100000"/>
              </a:lnSpc>
              <a:spcBef>
                <a:spcPts val="0"/>
              </a:spcBef>
              <a:spcAft>
                <a:spcPts val="0"/>
              </a:spcAft>
              <a:buClr>
                <a:srgbClr val="FFFFFF"/>
              </a:buClr>
              <a:buSzPts val="1200"/>
              <a:buFont typeface="Avenir"/>
              <a:buNone/>
              <a:defRPr sz="1600">
                <a:solidFill>
                  <a:srgbClr val="FFFFFF"/>
                </a:solidFill>
                <a:latin typeface="Avenir"/>
                <a:ea typeface="Avenir"/>
                <a:cs typeface="Avenir"/>
                <a:sym typeface="Avenir"/>
              </a:defRPr>
            </a:lvl4pPr>
            <a:lvl5pPr marL="0" marR="0" lvl="4" indent="0" algn="ctr">
              <a:lnSpc>
                <a:spcPct val="100000"/>
              </a:lnSpc>
              <a:spcBef>
                <a:spcPts val="0"/>
              </a:spcBef>
              <a:spcAft>
                <a:spcPts val="0"/>
              </a:spcAft>
              <a:buClr>
                <a:srgbClr val="FFFFFF"/>
              </a:buClr>
              <a:buSzPts val="1200"/>
              <a:buFont typeface="Avenir"/>
              <a:buNone/>
              <a:defRPr sz="1600">
                <a:solidFill>
                  <a:srgbClr val="FFFFFF"/>
                </a:solidFill>
                <a:latin typeface="Avenir"/>
                <a:ea typeface="Avenir"/>
                <a:cs typeface="Avenir"/>
                <a:sym typeface="Avenir"/>
              </a:defRPr>
            </a:lvl5pPr>
            <a:lvl6pPr marL="0" marR="0" lvl="5" indent="0" algn="ctr">
              <a:lnSpc>
                <a:spcPct val="100000"/>
              </a:lnSpc>
              <a:spcBef>
                <a:spcPts val="0"/>
              </a:spcBef>
              <a:spcAft>
                <a:spcPts val="0"/>
              </a:spcAft>
              <a:buClr>
                <a:srgbClr val="FFFFFF"/>
              </a:buClr>
              <a:buSzPts val="1200"/>
              <a:buFont typeface="Avenir"/>
              <a:buNone/>
              <a:defRPr sz="1600">
                <a:solidFill>
                  <a:srgbClr val="FFFFFF"/>
                </a:solidFill>
                <a:latin typeface="Avenir"/>
                <a:ea typeface="Avenir"/>
                <a:cs typeface="Avenir"/>
                <a:sym typeface="Avenir"/>
              </a:defRPr>
            </a:lvl6pPr>
            <a:lvl7pPr marL="0" marR="0" lvl="6" indent="0" algn="ctr">
              <a:lnSpc>
                <a:spcPct val="100000"/>
              </a:lnSpc>
              <a:spcBef>
                <a:spcPts val="0"/>
              </a:spcBef>
              <a:spcAft>
                <a:spcPts val="0"/>
              </a:spcAft>
              <a:buClr>
                <a:srgbClr val="FFFFFF"/>
              </a:buClr>
              <a:buSzPts val="1200"/>
              <a:buFont typeface="Avenir"/>
              <a:buNone/>
              <a:defRPr sz="1600">
                <a:solidFill>
                  <a:srgbClr val="FFFFFF"/>
                </a:solidFill>
                <a:latin typeface="Avenir"/>
                <a:ea typeface="Avenir"/>
                <a:cs typeface="Avenir"/>
                <a:sym typeface="Avenir"/>
              </a:defRPr>
            </a:lvl7pPr>
            <a:lvl8pPr marL="0" marR="0" lvl="7" indent="0" algn="ctr">
              <a:lnSpc>
                <a:spcPct val="100000"/>
              </a:lnSpc>
              <a:spcBef>
                <a:spcPts val="0"/>
              </a:spcBef>
              <a:spcAft>
                <a:spcPts val="0"/>
              </a:spcAft>
              <a:buClr>
                <a:srgbClr val="FFFFFF"/>
              </a:buClr>
              <a:buSzPts val="1200"/>
              <a:buFont typeface="Avenir"/>
              <a:buNone/>
              <a:defRPr sz="1600">
                <a:solidFill>
                  <a:srgbClr val="FFFFFF"/>
                </a:solidFill>
                <a:latin typeface="Avenir"/>
                <a:ea typeface="Avenir"/>
                <a:cs typeface="Avenir"/>
                <a:sym typeface="Avenir"/>
              </a:defRPr>
            </a:lvl8pPr>
            <a:lvl9pPr marL="0" marR="0" lvl="8" indent="0" algn="ctr">
              <a:lnSpc>
                <a:spcPct val="100000"/>
              </a:lnSpc>
              <a:spcBef>
                <a:spcPts val="0"/>
              </a:spcBef>
              <a:spcAft>
                <a:spcPts val="0"/>
              </a:spcAft>
              <a:buClr>
                <a:srgbClr val="FFFFFF"/>
              </a:buClr>
              <a:buSzPts val="1200"/>
              <a:buFont typeface="Avenir"/>
              <a:buNone/>
              <a:defRPr sz="1600">
                <a:solidFill>
                  <a:srgbClr val="FFFFFF"/>
                </a:solidFill>
                <a:latin typeface="Avenir"/>
                <a:ea typeface="Avenir"/>
                <a:cs typeface="Avenir"/>
                <a:sym typeface="Avenir"/>
              </a:defRPr>
            </a:lvl9pPr>
          </a:lstStyle>
          <a:p>
            <a:fld id="{00000000-1234-1234-1234-123412341234}" type="slidenum">
              <a:rPr lang="en" smtClean="0"/>
              <a:pPr/>
              <a:t>‹#›</a:t>
            </a:fld>
            <a:endParaRPr lang="en" sz="1333">
              <a:solidFill>
                <a:srgbClr val="000000"/>
              </a:solidFill>
              <a:latin typeface="Helvetica Neue Light"/>
              <a:ea typeface="Helvetica Neue Light"/>
              <a:cs typeface="Helvetica Neue Light"/>
              <a:sym typeface="Helvetica Neue Light"/>
            </a:endParaRPr>
          </a:p>
        </p:txBody>
      </p:sp>
    </p:spTree>
    <p:extLst>
      <p:ext uri="{BB962C8B-B14F-4D97-AF65-F5344CB8AC3E}">
        <p14:creationId xmlns:p14="http://schemas.microsoft.com/office/powerpoint/2010/main" val="3684214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53D-375A-A334-926E-A22FDC0A65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265228-9F94-D5AB-3E81-4F927DC41B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BD1D2B-92C7-3D14-FA15-E58508ED4544}"/>
              </a:ext>
            </a:extLst>
          </p:cNvPr>
          <p:cNvSpPr>
            <a:spLocks noGrp="1"/>
          </p:cNvSpPr>
          <p:nvPr>
            <p:ph type="dt" sz="half" idx="10"/>
          </p:nvPr>
        </p:nvSpPr>
        <p:spPr/>
        <p:txBody>
          <a:bodyPr/>
          <a:lstStyle/>
          <a:p>
            <a:fld id="{F0DFD029-FB74-4578-B929-F66AA97659CA}" type="datetimeFigureOut">
              <a:rPr lang="en-US" smtClean="0"/>
              <a:t>1/22/2023</a:t>
            </a:fld>
            <a:endParaRPr lang="en-US"/>
          </a:p>
        </p:txBody>
      </p:sp>
      <p:sp>
        <p:nvSpPr>
          <p:cNvPr id="5" name="Footer Placeholder 4">
            <a:extLst>
              <a:ext uri="{FF2B5EF4-FFF2-40B4-BE49-F238E27FC236}">
                <a16:creationId xmlns:a16="http://schemas.microsoft.com/office/drawing/2014/main" id="{63E2435E-8ED5-E47E-120D-B1E8E69C87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D96FB-E850-1B3B-0B86-5A3C6E2D5F26}"/>
              </a:ext>
            </a:extLst>
          </p:cNvPr>
          <p:cNvSpPr>
            <a:spLocks noGrp="1"/>
          </p:cNvSpPr>
          <p:nvPr>
            <p:ph type="sldNum" sz="quarter" idx="12"/>
          </p:nvPr>
        </p:nvSpPr>
        <p:spPr/>
        <p:txBody>
          <a:bodyPr/>
          <a:lstStyle/>
          <a:p>
            <a:fld id="{C014DD1E-5D91-48A3-AD6D-45FBA980D106}" type="slidenum">
              <a:rPr lang="en-US" smtClean="0"/>
              <a:t>‹#›</a:t>
            </a:fld>
            <a:endParaRPr lang="en-US"/>
          </a:p>
        </p:txBody>
      </p:sp>
    </p:spTree>
    <p:extLst>
      <p:ext uri="{BB962C8B-B14F-4D97-AF65-F5344CB8AC3E}">
        <p14:creationId xmlns:p14="http://schemas.microsoft.com/office/powerpoint/2010/main" val="3620417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292C3-C7E1-485F-A6A6-152581B45EA6}"/>
              </a:ext>
            </a:extLst>
          </p:cNvPr>
          <p:cNvSpPr>
            <a:spLocks noGrp="1"/>
          </p:cNvSpPr>
          <p:nvPr>
            <p:ph type="title"/>
          </p:nvPr>
        </p:nvSpPr>
        <p:spPr>
          <a:xfrm>
            <a:off x="831633" y="1709739"/>
            <a:ext cx="10512862" cy="2852737"/>
          </a:xfr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C50AD875-29A8-E6E0-4209-B4DF34C86F54}"/>
              </a:ext>
            </a:extLst>
          </p:cNvPr>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49CC6D2-70B1-8CED-E410-AB5A526A0CC5}"/>
              </a:ext>
            </a:extLst>
          </p:cNvPr>
          <p:cNvSpPr>
            <a:spLocks noGrp="1"/>
          </p:cNvSpPr>
          <p:nvPr>
            <p:ph type="dt" sz="half" idx="10"/>
          </p:nvPr>
        </p:nvSpPr>
        <p:spPr/>
        <p:txBody>
          <a:bodyPr/>
          <a:lstStyle/>
          <a:p>
            <a:fld id="{F0DFD029-FB74-4578-B929-F66AA97659CA}" type="datetimeFigureOut">
              <a:rPr lang="en-US" smtClean="0"/>
              <a:t>1/22/2023</a:t>
            </a:fld>
            <a:endParaRPr lang="en-US"/>
          </a:p>
        </p:txBody>
      </p:sp>
      <p:sp>
        <p:nvSpPr>
          <p:cNvPr id="5" name="Footer Placeholder 4">
            <a:extLst>
              <a:ext uri="{FF2B5EF4-FFF2-40B4-BE49-F238E27FC236}">
                <a16:creationId xmlns:a16="http://schemas.microsoft.com/office/drawing/2014/main" id="{8EB59992-68DA-5861-237A-6BAEA1A3B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4FE047-009C-86AE-6F47-B2DA63B43F46}"/>
              </a:ext>
            </a:extLst>
          </p:cNvPr>
          <p:cNvSpPr>
            <a:spLocks noGrp="1"/>
          </p:cNvSpPr>
          <p:nvPr>
            <p:ph type="sldNum" sz="quarter" idx="12"/>
          </p:nvPr>
        </p:nvSpPr>
        <p:spPr/>
        <p:txBody>
          <a:bodyPr/>
          <a:lstStyle/>
          <a:p>
            <a:fld id="{C014DD1E-5D91-48A3-AD6D-45FBA980D106}" type="slidenum">
              <a:rPr lang="en-US" smtClean="0"/>
              <a:t>‹#›</a:t>
            </a:fld>
            <a:endParaRPr lang="en-US"/>
          </a:p>
        </p:txBody>
      </p:sp>
    </p:spTree>
    <p:extLst>
      <p:ext uri="{BB962C8B-B14F-4D97-AF65-F5344CB8AC3E}">
        <p14:creationId xmlns:p14="http://schemas.microsoft.com/office/powerpoint/2010/main" val="4129648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9B058-80AD-1825-E5C1-FC12444192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E03062-06C3-E445-EAF0-D42E6D920452}"/>
              </a:ext>
            </a:extLst>
          </p:cNvPr>
          <p:cNvSpPr>
            <a:spLocks noGrp="1"/>
          </p:cNvSpPr>
          <p:nvPr>
            <p:ph sz="half" idx="1"/>
          </p:nvPr>
        </p:nvSpPr>
        <p:spPr>
          <a:xfrm>
            <a:off x="83798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02773FB-2238-283A-1A58-E7C8FD919719}"/>
              </a:ext>
            </a:extLst>
          </p:cNvPr>
          <p:cNvSpPr>
            <a:spLocks noGrp="1"/>
          </p:cNvSpPr>
          <p:nvPr>
            <p:ph sz="half" idx="2"/>
          </p:nvPr>
        </p:nvSpPr>
        <p:spPr>
          <a:xfrm>
            <a:off x="617059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F1D288-48E5-4E68-D44B-90294FED4CBD}"/>
              </a:ext>
            </a:extLst>
          </p:cNvPr>
          <p:cNvSpPr>
            <a:spLocks noGrp="1"/>
          </p:cNvSpPr>
          <p:nvPr>
            <p:ph type="dt" sz="half" idx="10"/>
          </p:nvPr>
        </p:nvSpPr>
        <p:spPr/>
        <p:txBody>
          <a:bodyPr/>
          <a:lstStyle/>
          <a:p>
            <a:fld id="{F0DFD029-FB74-4578-B929-F66AA97659CA}" type="datetimeFigureOut">
              <a:rPr lang="en-US" smtClean="0"/>
              <a:t>1/22/2023</a:t>
            </a:fld>
            <a:endParaRPr lang="en-US"/>
          </a:p>
        </p:txBody>
      </p:sp>
      <p:sp>
        <p:nvSpPr>
          <p:cNvPr id="6" name="Footer Placeholder 5">
            <a:extLst>
              <a:ext uri="{FF2B5EF4-FFF2-40B4-BE49-F238E27FC236}">
                <a16:creationId xmlns:a16="http://schemas.microsoft.com/office/drawing/2014/main" id="{98DA2610-7F90-1BC5-FDF6-5D6C163171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94B065-8A42-6BBA-9C13-4C99CD01FB12}"/>
              </a:ext>
            </a:extLst>
          </p:cNvPr>
          <p:cNvSpPr>
            <a:spLocks noGrp="1"/>
          </p:cNvSpPr>
          <p:nvPr>
            <p:ph type="sldNum" sz="quarter" idx="12"/>
          </p:nvPr>
        </p:nvSpPr>
        <p:spPr/>
        <p:txBody>
          <a:bodyPr/>
          <a:lstStyle/>
          <a:p>
            <a:fld id="{C014DD1E-5D91-48A3-AD6D-45FBA980D106}" type="slidenum">
              <a:rPr lang="en-US" smtClean="0"/>
              <a:t>‹#›</a:t>
            </a:fld>
            <a:endParaRPr lang="en-US"/>
          </a:p>
        </p:txBody>
      </p:sp>
    </p:spTree>
    <p:extLst>
      <p:ext uri="{BB962C8B-B14F-4D97-AF65-F5344CB8AC3E}">
        <p14:creationId xmlns:p14="http://schemas.microsoft.com/office/powerpoint/2010/main" val="823996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2CB25-67BB-4094-0DB5-28875DBD4DD8}"/>
              </a:ext>
            </a:extLst>
          </p:cNvPr>
          <p:cNvSpPr>
            <a:spLocks noGrp="1"/>
          </p:cNvSpPr>
          <p:nvPr>
            <p:ph type="title"/>
          </p:nvPr>
        </p:nvSpPr>
        <p:spPr>
          <a:xfrm>
            <a:off x="839569" y="365126"/>
            <a:ext cx="10512862"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839576D-A3D0-4AEF-EE15-9B1B8F78A888}"/>
              </a:ext>
            </a:extLst>
          </p:cNvPr>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5B3FD6-F41B-BD82-1AC9-DA5BFFEACA47}"/>
              </a:ext>
            </a:extLst>
          </p:cNvPr>
          <p:cNvSpPr>
            <a:spLocks noGrp="1"/>
          </p:cNvSpPr>
          <p:nvPr>
            <p:ph sz="half" idx="2"/>
          </p:nvPr>
        </p:nvSpPr>
        <p:spPr>
          <a:xfrm>
            <a:off x="839570" y="2505075"/>
            <a:ext cx="515644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1C2D3C6-5871-05C8-31D8-79A0DE8D4314}"/>
              </a:ext>
            </a:extLst>
          </p:cNvPr>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DDEAE1-948C-2D62-312A-5E67713CCFA2}"/>
              </a:ext>
            </a:extLst>
          </p:cNvPr>
          <p:cNvSpPr>
            <a:spLocks noGrp="1"/>
          </p:cNvSpPr>
          <p:nvPr>
            <p:ph sz="quarter" idx="4"/>
          </p:nvPr>
        </p:nvSpPr>
        <p:spPr>
          <a:xfrm>
            <a:off x="6170593" y="2505075"/>
            <a:ext cx="518183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47CD5B-6EAF-F735-3827-7861BECF68D9}"/>
              </a:ext>
            </a:extLst>
          </p:cNvPr>
          <p:cNvSpPr>
            <a:spLocks noGrp="1"/>
          </p:cNvSpPr>
          <p:nvPr>
            <p:ph type="dt" sz="half" idx="10"/>
          </p:nvPr>
        </p:nvSpPr>
        <p:spPr/>
        <p:txBody>
          <a:bodyPr/>
          <a:lstStyle/>
          <a:p>
            <a:fld id="{F0DFD029-FB74-4578-B929-F66AA97659CA}" type="datetimeFigureOut">
              <a:rPr lang="en-US" smtClean="0"/>
              <a:t>1/22/2023</a:t>
            </a:fld>
            <a:endParaRPr lang="en-US"/>
          </a:p>
        </p:txBody>
      </p:sp>
      <p:sp>
        <p:nvSpPr>
          <p:cNvPr id="8" name="Footer Placeholder 7">
            <a:extLst>
              <a:ext uri="{FF2B5EF4-FFF2-40B4-BE49-F238E27FC236}">
                <a16:creationId xmlns:a16="http://schemas.microsoft.com/office/drawing/2014/main" id="{71EE156B-89E5-91D9-912A-08CDC05985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3A0925-FD5B-44E2-1E6E-72375B4877C7}"/>
              </a:ext>
            </a:extLst>
          </p:cNvPr>
          <p:cNvSpPr>
            <a:spLocks noGrp="1"/>
          </p:cNvSpPr>
          <p:nvPr>
            <p:ph type="sldNum" sz="quarter" idx="12"/>
          </p:nvPr>
        </p:nvSpPr>
        <p:spPr/>
        <p:txBody>
          <a:bodyPr/>
          <a:lstStyle/>
          <a:p>
            <a:fld id="{C014DD1E-5D91-48A3-AD6D-45FBA980D106}" type="slidenum">
              <a:rPr lang="en-US" smtClean="0"/>
              <a:t>‹#›</a:t>
            </a:fld>
            <a:endParaRPr lang="en-US"/>
          </a:p>
        </p:txBody>
      </p:sp>
    </p:spTree>
    <p:extLst>
      <p:ext uri="{BB962C8B-B14F-4D97-AF65-F5344CB8AC3E}">
        <p14:creationId xmlns:p14="http://schemas.microsoft.com/office/powerpoint/2010/main" val="1100311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6ED28-DDC6-48CC-DE4F-C8DB09589CD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E1551D-4074-4F2A-417F-29AAD67C3D5C}"/>
              </a:ext>
            </a:extLst>
          </p:cNvPr>
          <p:cNvSpPr>
            <a:spLocks noGrp="1"/>
          </p:cNvSpPr>
          <p:nvPr>
            <p:ph type="dt" sz="half" idx="10"/>
          </p:nvPr>
        </p:nvSpPr>
        <p:spPr/>
        <p:txBody>
          <a:bodyPr/>
          <a:lstStyle/>
          <a:p>
            <a:fld id="{F0DFD029-FB74-4578-B929-F66AA97659CA}" type="datetimeFigureOut">
              <a:rPr lang="en-US" smtClean="0"/>
              <a:t>1/22/2023</a:t>
            </a:fld>
            <a:endParaRPr lang="en-US"/>
          </a:p>
        </p:txBody>
      </p:sp>
      <p:sp>
        <p:nvSpPr>
          <p:cNvPr id="4" name="Footer Placeholder 3">
            <a:extLst>
              <a:ext uri="{FF2B5EF4-FFF2-40B4-BE49-F238E27FC236}">
                <a16:creationId xmlns:a16="http://schemas.microsoft.com/office/drawing/2014/main" id="{7DC14859-ABB5-2510-70B7-B2B9C6128A3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13665F-54A5-6F65-DA15-863C5E69F7B7}"/>
              </a:ext>
            </a:extLst>
          </p:cNvPr>
          <p:cNvSpPr>
            <a:spLocks noGrp="1"/>
          </p:cNvSpPr>
          <p:nvPr>
            <p:ph type="sldNum" sz="quarter" idx="12"/>
          </p:nvPr>
        </p:nvSpPr>
        <p:spPr/>
        <p:txBody>
          <a:bodyPr/>
          <a:lstStyle/>
          <a:p>
            <a:fld id="{C014DD1E-5D91-48A3-AD6D-45FBA980D106}" type="slidenum">
              <a:rPr lang="en-US" smtClean="0"/>
              <a:t>‹#›</a:t>
            </a:fld>
            <a:endParaRPr lang="en-US"/>
          </a:p>
        </p:txBody>
      </p:sp>
    </p:spTree>
    <p:extLst>
      <p:ext uri="{BB962C8B-B14F-4D97-AF65-F5344CB8AC3E}">
        <p14:creationId xmlns:p14="http://schemas.microsoft.com/office/powerpoint/2010/main" val="481897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66BE13-BC67-A021-03B5-7DB95E0EE37A}"/>
              </a:ext>
            </a:extLst>
          </p:cNvPr>
          <p:cNvSpPr>
            <a:spLocks noGrp="1"/>
          </p:cNvSpPr>
          <p:nvPr>
            <p:ph type="dt" sz="half" idx="10"/>
          </p:nvPr>
        </p:nvSpPr>
        <p:spPr/>
        <p:txBody>
          <a:bodyPr/>
          <a:lstStyle/>
          <a:p>
            <a:fld id="{F0DFD029-FB74-4578-B929-F66AA97659CA}" type="datetimeFigureOut">
              <a:rPr lang="en-US" smtClean="0"/>
              <a:t>1/22/2023</a:t>
            </a:fld>
            <a:endParaRPr lang="en-US"/>
          </a:p>
        </p:txBody>
      </p:sp>
      <p:sp>
        <p:nvSpPr>
          <p:cNvPr id="3" name="Footer Placeholder 2">
            <a:extLst>
              <a:ext uri="{FF2B5EF4-FFF2-40B4-BE49-F238E27FC236}">
                <a16:creationId xmlns:a16="http://schemas.microsoft.com/office/drawing/2014/main" id="{50FC4EE1-3624-6AAD-AF18-C0E8BBEDF1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D0C8DF3-EA53-4A2D-64A1-9A675C516690}"/>
              </a:ext>
            </a:extLst>
          </p:cNvPr>
          <p:cNvSpPr>
            <a:spLocks noGrp="1"/>
          </p:cNvSpPr>
          <p:nvPr>
            <p:ph type="sldNum" sz="quarter" idx="12"/>
          </p:nvPr>
        </p:nvSpPr>
        <p:spPr/>
        <p:txBody>
          <a:bodyPr/>
          <a:lstStyle/>
          <a:p>
            <a:fld id="{C014DD1E-5D91-48A3-AD6D-45FBA980D106}" type="slidenum">
              <a:rPr lang="en-US" smtClean="0"/>
              <a:t>‹#›</a:t>
            </a:fld>
            <a:endParaRPr lang="en-US"/>
          </a:p>
        </p:txBody>
      </p:sp>
    </p:spTree>
    <p:extLst>
      <p:ext uri="{BB962C8B-B14F-4D97-AF65-F5344CB8AC3E}">
        <p14:creationId xmlns:p14="http://schemas.microsoft.com/office/powerpoint/2010/main" val="3660479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3ACC6-68B6-34CF-80A6-E8EC9E22518D}"/>
              </a:ext>
            </a:extLst>
          </p:cNvPr>
          <p:cNvSpPr>
            <a:spLocks noGrp="1"/>
          </p:cNvSpPr>
          <p:nvPr>
            <p:ph type="title"/>
          </p:nvPr>
        </p:nvSpPr>
        <p:spPr>
          <a:xfrm>
            <a:off x="839570" y="457200"/>
            <a:ext cx="3931213" cy="1600200"/>
          </a:xfrm>
        </p:spPr>
        <p:txBody>
          <a:bodyPr anchor="b"/>
          <a:lstStyle>
            <a:lvl1pPr>
              <a:defRPr sz="3199"/>
            </a:lvl1pPr>
          </a:lstStyle>
          <a:p>
            <a:r>
              <a:rPr lang="en-US"/>
              <a:t>Click to edit Master title style</a:t>
            </a:r>
          </a:p>
        </p:txBody>
      </p:sp>
      <p:sp>
        <p:nvSpPr>
          <p:cNvPr id="3" name="Content Placeholder 2">
            <a:extLst>
              <a:ext uri="{FF2B5EF4-FFF2-40B4-BE49-F238E27FC236}">
                <a16:creationId xmlns:a16="http://schemas.microsoft.com/office/drawing/2014/main" id="{BDD05C2C-9100-BFE4-7CD1-DAF7323AD4AC}"/>
              </a:ext>
            </a:extLst>
          </p:cNvPr>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7175F6-7E78-CD26-0089-ABF4D3809584}"/>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0AC6BC-0444-2392-D3B8-7DAE83BC4B9A}"/>
              </a:ext>
            </a:extLst>
          </p:cNvPr>
          <p:cNvSpPr>
            <a:spLocks noGrp="1"/>
          </p:cNvSpPr>
          <p:nvPr>
            <p:ph type="dt" sz="half" idx="10"/>
          </p:nvPr>
        </p:nvSpPr>
        <p:spPr/>
        <p:txBody>
          <a:bodyPr/>
          <a:lstStyle/>
          <a:p>
            <a:fld id="{F0DFD029-FB74-4578-B929-F66AA97659CA}" type="datetimeFigureOut">
              <a:rPr lang="en-US" smtClean="0"/>
              <a:t>1/22/2023</a:t>
            </a:fld>
            <a:endParaRPr lang="en-US"/>
          </a:p>
        </p:txBody>
      </p:sp>
      <p:sp>
        <p:nvSpPr>
          <p:cNvPr id="6" name="Footer Placeholder 5">
            <a:extLst>
              <a:ext uri="{FF2B5EF4-FFF2-40B4-BE49-F238E27FC236}">
                <a16:creationId xmlns:a16="http://schemas.microsoft.com/office/drawing/2014/main" id="{0534D437-C469-8D1C-35D3-CFE6E22362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D10B74-9DF7-B606-4726-CFAD19914F33}"/>
              </a:ext>
            </a:extLst>
          </p:cNvPr>
          <p:cNvSpPr>
            <a:spLocks noGrp="1"/>
          </p:cNvSpPr>
          <p:nvPr>
            <p:ph type="sldNum" sz="quarter" idx="12"/>
          </p:nvPr>
        </p:nvSpPr>
        <p:spPr/>
        <p:txBody>
          <a:bodyPr/>
          <a:lstStyle/>
          <a:p>
            <a:fld id="{C014DD1E-5D91-48A3-AD6D-45FBA980D106}" type="slidenum">
              <a:rPr lang="en-US" smtClean="0"/>
              <a:t>‹#›</a:t>
            </a:fld>
            <a:endParaRPr lang="en-US"/>
          </a:p>
        </p:txBody>
      </p:sp>
    </p:spTree>
    <p:extLst>
      <p:ext uri="{BB962C8B-B14F-4D97-AF65-F5344CB8AC3E}">
        <p14:creationId xmlns:p14="http://schemas.microsoft.com/office/powerpoint/2010/main" val="2887134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D7539-FC2B-21E0-D88C-BF2E6299B1AE}"/>
              </a:ext>
            </a:extLst>
          </p:cNvPr>
          <p:cNvSpPr>
            <a:spLocks noGrp="1"/>
          </p:cNvSpPr>
          <p:nvPr>
            <p:ph type="title"/>
          </p:nvPr>
        </p:nvSpPr>
        <p:spPr>
          <a:xfrm>
            <a:off x="839570" y="457200"/>
            <a:ext cx="3931213" cy="1600200"/>
          </a:xfrm>
        </p:spPr>
        <p:txBody>
          <a:bodyPr anchor="b"/>
          <a:lstStyle>
            <a:lvl1pPr>
              <a:defRPr sz="3199"/>
            </a:lvl1pPr>
          </a:lstStyle>
          <a:p>
            <a:r>
              <a:rPr lang="en-US"/>
              <a:t>Click to edit Master title style</a:t>
            </a:r>
          </a:p>
        </p:txBody>
      </p:sp>
      <p:sp>
        <p:nvSpPr>
          <p:cNvPr id="3" name="Picture Placeholder 2">
            <a:extLst>
              <a:ext uri="{FF2B5EF4-FFF2-40B4-BE49-F238E27FC236}">
                <a16:creationId xmlns:a16="http://schemas.microsoft.com/office/drawing/2014/main" id="{1CC6AD04-BD58-E15A-4441-7748A0748D7E}"/>
              </a:ext>
            </a:extLst>
          </p:cNvPr>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n-US"/>
          </a:p>
        </p:txBody>
      </p:sp>
      <p:sp>
        <p:nvSpPr>
          <p:cNvPr id="4" name="Text Placeholder 3">
            <a:extLst>
              <a:ext uri="{FF2B5EF4-FFF2-40B4-BE49-F238E27FC236}">
                <a16:creationId xmlns:a16="http://schemas.microsoft.com/office/drawing/2014/main" id="{0B912EED-0115-A27D-99D4-4B8B0F8A9A07}"/>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9E2EAE-98F0-B466-4445-2AD302A892FF}"/>
              </a:ext>
            </a:extLst>
          </p:cNvPr>
          <p:cNvSpPr>
            <a:spLocks noGrp="1"/>
          </p:cNvSpPr>
          <p:nvPr>
            <p:ph type="dt" sz="half" idx="10"/>
          </p:nvPr>
        </p:nvSpPr>
        <p:spPr/>
        <p:txBody>
          <a:bodyPr/>
          <a:lstStyle/>
          <a:p>
            <a:fld id="{F0DFD029-FB74-4578-B929-F66AA97659CA}" type="datetimeFigureOut">
              <a:rPr lang="en-US" smtClean="0"/>
              <a:t>1/22/2023</a:t>
            </a:fld>
            <a:endParaRPr lang="en-US"/>
          </a:p>
        </p:txBody>
      </p:sp>
      <p:sp>
        <p:nvSpPr>
          <p:cNvPr id="6" name="Footer Placeholder 5">
            <a:extLst>
              <a:ext uri="{FF2B5EF4-FFF2-40B4-BE49-F238E27FC236}">
                <a16:creationId xmlns:a16="http://schemas.microsoft.com/office/drawing/2014/main" id="{755A01CE-1B23-7CF1-5D67-DE202A8C37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C1BED6-6DB4-6007-CC33-8D15967857F8}"/>
              </a:ext>
            </a:extLst>
          </p:cNvPr>
          <p:cNvSpPr>
            <a:spLocks noGrp="1"/>
          </p:cNvSpPr>
          <p:nvPr>
            <p:ph type="sldNum" sz="quarter" idx="12"/>
          </p:nvPr>
        </p:nvSpPr>
        <p:spPr/>
        <p:txBody>
          <a:bodyPr/>
          <a:lstStyle/>
          <a:p>
            <a:fld id="{C014DD1E-5D91-48A3-AD6D-45FBA980D106}" type="slidenum">
              <a:rPr lang="en-US" smtClean="0"/>
              <a:t>‹#›</a:t>
            </a:fld>
            <a:endParaRPr lang="en-US"/>
          </a:p>
        </p:txBody>
      </p:sp>
    </p:spTree>
    <p:extLst>
      <p:ext uri="{BB962C8B-B14F-4D97-AF65-F5344CB8AC3E}">
        <p14:creationId xmlns:p14="http://schemas.microsoft.com/office/powerpoint/2010/main" val="511145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6BA099-F404-7481-2832-10FB8B6D0648}"/>
              </a:ext>
            </a:extLst>
          </p:cNvPr>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38290B-8E4F-C341-E65F-5A51044E22EF}"/>
              </a:ext>
            </a:extLst>
          </p:cNvPr>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EE87A6-11F0-992F-FD85-81000B50A8AC}"/>
              </a:ext>
            </a:extLst>
          </p:cNvPr>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DFD029-FB74-4578-B929-F66AA97659CA}" type="datetimeFigureOut">
              <a:rPr lang="en-US" smtClean="0"/>
              <a:pPr/>
              <a:t>1/22/2023</a:t>
            </a:fld>
            <a:endParaRPr lang="en-US"/>
          </a:p>
        </p:txBody>
      </p:sp>
      <p:sp>
        <p:nvSpPr>
          <p:cNvPr id="5" name="Footer Placeholder 4">
            <a:extLst>
              <a:ext uri="{FF2B5EF4-FFF2-40B4-BE49-F238E27FC236}">
                <a16:creationId xmlns:a16="http://schemas.microsoft.com/office/drawing/2014/main" id="{2EBCA84C-2D3E-9C4A-F539-FC82C61B335A}"/>
              </a:ext>
            </a:extLst>
          </p:cNvPr>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3303CDD-49BB-B446-2CC3-8CE167A2928E}"/>
              </a:ext>
            </a:extLst>
          </p:cNvPr>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14DD1E-5D91-48A3-AD6D-45FBA980D106}" type="slidenum">
              <a:rPr lang="en-US" smtClean="0"/>
              <a:pPr/>
              <a:t>‹#›</a:t>
            </a:fld>
            <a:endParaRPr lang="en-US"/>
          </a:p>
        </p:txBody>
      </p:sp>
    </p:spTree>
    <p:extLst>
      <p:ext uri="{BB962C8B-B14F-4D97-AF65-F5344CB8AC3E}">
        <p14:creationId xmlns:p14="http://schemas.microsoft.com/office/powerpoint/2010/main" val="228764457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customXml" Target="../ink/ink11.xml"/><Relationship Id="rId18" Type="http://schemas.openxmlformats.org/officeDocument/2006/relationships/image" Target="../media/image21.png"/><Relationship Id="rId26" Type="http://schemas.openxmlformats.org/officeDocument/2006/relationships/image" Target="../media/image25.png"/><Relationship Id="rId3" Type="http://schemas.openxmlformats.org/officeDocument/2006/relationships/customXml" Target="../ink/ink6.xml"/><Relationship Id="rId21" Type="http://schemas.openxmlformats.org/officeDocument/2006/relationships/customXml" Target="../ink/ink15.xml"/><Relationship Id="rId7" Type="http://schemas.openxmlformats.org/officeDocument/2006/relationships/customXml" Target="../ink/ink8.xml"/><Relationship Id="rId12" Type="http://schemas.openxmlformats.org/officeDocument/2006/relationships/image" Target="../media/image18.png"/><Relationship Id="rId17" Type="http://schemas.openxmlformats.org/officeDocument/2006/relationships/customXml" Target="../ink/ink13.xml"/><Relationship Id="rId25" Type="http://schemas.openxmlformats.org/officeDocument/2006/relationships/customXml" Target="../ink/ink17.xml"/><Relationship Id="rId2" Type="http://schemas.openxmlformats.org/officeDocument/2006/relationships/image" Target="../media/image12.png"/><Relationship Id="rId16" Type="http://schemas.openxmlformats.org/officeDocument/2006/relationships/image" Target="../media/image20.png"/><Relationship Id="rId20" Type="http://schemas.openxmlformats.org/officeDocument/2006/relationships/image" Target="../media/image22.png"/><Relationship Id="rId29" Type="http://schemas.openxmlformats.org/officeDocument/2006/relationships/customXml" Target="../ink/ink19.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customXml" Target="../ink/ink10.xml"/><Relationship Id="rId24" Type="http://schemas.openxmlformats.org/officeDocument/2006/relationships/image" Target="../media/image24.png"/><Relationship Id="rId32" Type="http://schemas.openxmlformats.org/officeDocument/2006/relationships/image" Target="../media/image28.png"/><Relationship Id="rId5" Type="http://schemas.openxmlformats.org/officeDocument/2006/relationships/customXml" Target="../ink/ink7.xml"/><Relationship Id="rId15" Type="http://schemas.openxmlformats.org/officeDocument/2006/relationships/customXml" Target="../ink/ink12.xml"/><Relationship Id="rId23" Type="http://schemas.openxmlformats.org/officeDocument/2006/relationships/customXml" Target="../ink/ink16.xml"/><Relationship Id="rId28" Type="http://schemas.openxmlformats.org/officeDocument/2006/relationships/image" Target="../media/image26.png"/><Relationship Id="rId10" Type="http://schemas.openxmlformats.org/officeDocument/2006/relationships/image" Target="../media/image17.png"/><Relationship Id="rId19" Type="http://schemas.openxmlformats.org/officeDocument/2006/relationships/customXml" Target="../ink/ink14.xml"/><Relationship Id="rId31" Type="http://schemas.openxmlformats.org/officeDocument/2006/relationships/customXml" Target="../ink/ink20.xml"/><Relationship Id="rId4" Type="http://schemas.openxmlformats.org/officeDocument/2006/relationships/image" Target="../media/image14.png"/><Relationship Id="rId9" Type="http://schemas.openxmlformats.org/officeDocument/2006/relationships/customXml" Target="../ink/ink9.xml"/><Relationship Id="rId14" Type="http://schemas.openxmlformats.org/officeDocument/2006/relationships/image" Target="../media/image19.png"/><Relationship Id="rId22" Type="http://schemas.openxmlformats.org/officeDocument/2006/relationships/image" Target="../media/image23.png"/><Relationship Id="rId27" Type="http://schemas.openxmlformats.org/officeDocument/2006/relationships/customXml" Target="../ink/ink18.xml"/><Relationship Id="rId30"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18.jpg"/><Relationship Id="rId13" Type="http://schemas.openxmlformats.org/officeDocument/2006/relationships/image" Target="../media/image23.jpg"/><Relationship Id="rId3" Type="http://schemas.openxmlformats.org/officeDocument/2006/relationships/image" Target="../media/image13.jpg"/><Relationship Id="rId7" Type="http://schemas.openxmlformats.org/officeDocument/2006/relationships/image" Target="../media/image17.jpg"/><Relationship Id="rId12" Type="http://schemas.openxmlformats.org/officeDocument/2006/relationships/image" Target="../media/image22.jp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6.jpg"/><Relationship Id="rId11" Type="http://schemas.openxmlformats.org/officeDocument/2006/relationships/image" Target="../media/image21.jpg"/><Relationship Id="rId5" Type="http://schemas.openxmlformats.org/officeDocument/2006/relationships/image" Target="../media/image15.jpg"/><Relationship Id="rId10" Type="http://schemas.openxmlformats.org/officeDocument/2006/relationships/image" Target="../media/image20.jpg"/><Relationship Id="rId4" Type="http://schemas.openxmlformats.org/officeDocument/2006/relationships/image" Target="../media/image14.jpg"/><Relationship Id="rId9" Type="http://schemas.openxmlformats.org/officeDocument/2006/relationships/image" Target="../media/image19.jpg"/><Relationship Id="rId14" Type="http://schemas.openxmlformats.org/officeDocument/2006/relationships/image" Target="../media/image24.jpg"/></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27.jp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hyperlink" Target="https://docs.google.com/spreadsheets/d/13YpddnrDjxS8VUXTbkrQRAL8lDr8QlYN7d-CnpGzgpQ/edit?usp=sharing"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customXml" Target="../ink/ink24.xml"/><Relationship Id="rId13" Type="http://schemas.openxmlformats.org/officeDocument/2006/relationships/image" Target="../media/image55.png"/><Relationship Id="rId18" Type="http://schemas.openxmlformats.org/officeDocument/2006/relationships/customXml" Target="../ink/ink29.xml"/><Relationship Id="rId3" Type="http://schemas.openxmlformats.org/officeDocument/2006/relationships/image" Target="../media/image51.png"/><Relationship Id="rId21" Type="http://schemas.openxmlformats.org/officeDocument/2006/relationships/image" Target="../media/image59.png"/><Relationship Id="rId7" Type="http://schemas.openxmlformats.org/officeDocument/2006/relationships/image" Target="../media/image27.png"/><Relationship Id="rId12" Type="http://schemas.openxmlformats.org/officeDocument/2006/relationships/customXml" Target="../ink/ink26.xml"/><Relationship Id="rId17" Type="http://schemas.openxmlformats.org/officeDocument/2006/relationships/image" Target="../media/image57.png"/><Relationship Id="rId2" Type="http://schemas.openxmlformats.org/officeDocument/2006/relationships/customXml" Target="../ink/ink21.xml"/><Relationship Id="rId16" Type="http://schemas.openxmlformats.org/officeDocument/2006/relationships/customXml" Target="../ink/ink28.xml"/><Relationship Id="rId20" Type="http://schemas.openxmlformats.org/officeDocument/2006/relationships/customXml" Target="../ink/ink30.xml"/><Relationship Id="rId1" Type="http://schemas.openxmlformats.org/officeDocument/2006/relationships/slideLayout" Target="../slideLayouts/slideLayout2.xml"/><Relationship Id="rId6" Type="http://schemas.openxmlformats.org/officeDocument/2006/relationships/customXml" Target="../ink/ink23.xml"/><Relationship Id="rId11" Type="http://schemas.openxmlformats.org/officeDocument/2006/relationships/image" Target="../media/image54.png"/><Relationship Id="rId5" Type="http://schemas.openxmlformats.org/officeDocument/2006/relationships/image" Target="../media/image52.png"/><Relationship Id="rId15" Type="http://schemas.openxmlformats.org/officeDocument/2006/relationships/image" Target="../media/image56.png"/><Relationship Id="rId10" Type="http://schemas.openxmlformats.org/officeDocument/2006/relationships/customXml" Target="../ink/ink25.xml"/><Relationship Id="rId19" Type="http://schemas.openxmlformats.org/officeDocument/2006/relationships/image" Target="../media/image58.png"/><Relationship Id="rId4" Type="http://schemas.openxmlformats.org/officeDocument/2006/relationships/customXml" Target="../ink/ink22.xml"/><Relationship Id="rId9" Type="http://schemas.openxmlformats.org/officeDocument/2006/relationships/image" Target="../media/image53.png"/><Relationship Id="rId14" Type="http://schemas.openxmlformats.org/officeDocument/2006/relationships/customXml" Target="../ink/ink27.xml"/></Relationships>
</file>

<file path=ppt/slides/_rels/slide21.xml.rels><?xml version="1.0" encoding="UTF-8" standalone="yes"?>
<Relationships xmlns="http://schemas.openxmlformats.org/package/2006/relationships"><Relationship Id="rId8" Type="http://schemas.openxmlformats.org/officeDocument/2006/relationships/customXml" Target="../ink/ink34.xml"/><Relationship Id="rId13" Type="http://schemas.openxmlformats.org/officeDocument/2006/relationships/image" Target="../media/image55.png"/><Relationship Id="rId18" Type="http://schemas.openxmlformats.org/officeDocument/2006/relationships/customXml" Target="../ink/ink39.xml"/><Relationship Id="rId26" Type="http://schemas.openxmlformats.org/officeDocument/2006/relationships/customXml" Target="../ink/ink43.xml"/><Relationship Id="rId3" Type="http://schemas.openxmlformats.org/officeDocument/2006/relationships/image" Target="../media/image51.png"/><Relationship Id="rId21" Type="http://schemas.openxmlformats.org/officeDocument/2006/relationships/image" Target="../media/image59.png"/><Relationship Id="rId7" Type="http://schemas.openxmlformats.org/officeDocument/2006/relationships/image" Target="../media/image27.png"/><Relationship Id="rId12" Type="http://schemas.openxmlformats.org/officeDocument/2006/relationships/customXml" Target="../ink/ink36.xml"/><Relationship Id="rId17" Type="http://schemas.openxmlformats.org/officeDocument/2006/relationships/image" Target="../media/image57.png"/><Relationship Id="rId25" Type="http://schemas.openxmlformats.org/officeDocument/2006/relationships/image" Target="../media/image61.png"/><Relationship Id="rId2" Type="http://schemas.openxmlformats.org/officeDocument/2006/relationships/customXml" Target="../ink/ink31.xml"/><Relationship Id="rId16" Type="http://schemas.openxmlformats.org/officeDocument/2006/relationships/customXml" Target="../ink/ink38.xml"/><Relationship Id="rId20" Type="http://schemas.openxmlformats.org/officeDocument/2006/relationships/customXml" Target="../ink/ink40.xml"/><Relationship Id="rId29"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customXml" Target="../ink/ink33.xml"/><Relationship Id="rId11" Type="http://schemas.openxmlformats.org/officeDocument/2006/relationships/image" Target="../media/image54.png"/><Relationship Id="rId24" Type="http://schemas.openxmlformats.org/officeDocument/2006/relationships/customXml" Target="../ink/ink42.xml"/><Relationship Id="rId5" Type="http://schemas.openxmlformats.org/officeDocument/2006/relationships/image" Target="../media/image52.png"/><Relationship Id="rId15" Type="http://schemas.openxmlformats.org/officeDocument/2006/relationships/image" Target="../media/image56.png"/><Relationship Id="rId23" Type="http://schemas.openxmlformats.org/officeDocument/2006/relationships/image" Target="../media/image60.png"/><Relationship Id="rId28" Type="http://schemas.openxmlformats.org/officeDocument/2006/relationships/customXml" Target="../ink/ink44.xml"/><Relationship Id="rId10" Type="http://schemas.openxmlformats.org/officeDocument/2006/relationships/customXml" Target="../ink/ink35.xml"/><Relationship Id="rId19" Type="http://schemas.openxmlformats.org/officeDocument/2006/relationships/image" Target="../media/image58.png"/><Relationship Id="rId31" Type="http://schemas.openxmlformats.org/officeDocument/2006/relationships/image" Target="../media/image64.png"/><Relationship Id="rId4" Type="http://schemas.openxmlformats.org/officeDocument/2006/relationships/customXml" Target="../ink/ink32.xml"/><Relationship Id="rId9" Type="http://schemas.openxmlformats.org/officeDocument/2006/relationships/image" Target="../media/image53.png"/><Relationship Id="rId14" Type="http://schemas.openxmlformats.org/officeDocument/2006/relationships/customXml" Target="../ink/ink37.xml"/><Relationship Id="rId22" Type="http://schemas.openxmlformats.org/officeDocument/2006/relationships/customXml" Target="../ink/ink41.xml"/><Relationship Id="rId27" Type="http://schemas.openxmlformats.org/officeDocument/2006/relationships/image" Target="../media/image62.png"/><Relationship Id="rId30" Type="http://schemas.openxmlformats.org/officeDocument/2006/relationships/customXml" Target="../ink/ink45.xml"/></Relationships>
</file>

<file path=ppt/slides/_rels/slide22.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customXml" Target="../ink/ink46.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customXml" Target="../ink/ink47.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customXml" Target="../ink/ink48.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customXml" Target="../ink/ink49.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customXml" Target="../ink/ink50.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customXml" Target="../ink/ink51.xml"/></Relationships>
</file>

<file path=ppt/slides/_rels/slide29.xml.rels><?xml version="1.0" encoding="UTF-8" standalone="yes"?>
<Relationships xmlns="http://schemas.openxmlformats.org/package/2006/relationships"><Relationship Id="rId8" Type="http://schemas.openxmlformats.org/officeDocument/2006/relationships/customXml" Target="../ink/ink55.xml"/><Relationship Id="rId13" Type="http://schemas.openxmlformats.org/officeDocument/2006/relationships/image" Target="../media/image43.png"/><Relationship Id="rId18" Type="http://schemas.openxmlformats.org/officeDocument/2006/relationships/customXml" Target="../ink/ink60.xml"/><Relationship Id="rId26" Type="http://schemas.openxmlformats.org/officeDocument/2006/relationships/customXml" Target="../ink/ink64.xml"/><Relationship Id="rId3" Type="http://schemas.openxmlformats.org/officeDocument/2006/relationships/image" Target="../media/image38.png"/><Relationship Id="rId21" Type="http://schemas.openxmlformats.org/officeDocument/2006/relationships/image" Target="../media/image47.png"/><Relationship Id="rId7" Type="http://schemas.openxmlformats.org/officeDocument/2006/relationships/image" Target="../media/image40.png"/><Relationship Id="rId12" Type="http://schemas.openxmlformats.org/officeDocument/2006/relationships/customXml" Target="../ink/ink57.xml"/><Relationship Id="rId17" Type="http://schemas.openxmlformats.org/officeDocument/2006/relationships/image" Target="../media/image45.png"/><Relationship Id="rId25" Type="http://schemas.openxmlformats.org/officeDocument/2006/relationships/image" Target="../media/image49.png"/><Relationship Id="rId33" Type="http://schemas.openxmlformats.org/officeDocument/2006/relationships/image" Target="../media/image68.png"/><Relationship Id="rId2" Type="http://schemas.openxmlformats.org/officeDocument/2006/relationships/customXml" Target="../ink/ink52.xml"/><Relationship Id="rId16" Type="http://schemas.openxmlformats.org/officeDocument/2006/relationships/customXml" Target="../ink/ink59.xml"/><Relationship Id="rId20" Type="http://schemas.openxmlformats.org/officeDocument/2006/relationships/customXml" Target="../ink/ink61.xml"/><Relationship Id="rId29"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customXml" Target="../ink/ink54.xml"/><Relationship Id="rId11" Type="http://schemas.openxmlformats.org/officeDocument/2006/relationships/image" Target="../media/image42.png"/><Relationship Id="rId24" Type="http://schemas.openxmlformats.org/officeDocument/2006/relationships/customXml" Target="../ink/ink63.xml"/><Relationship Id="rId32" Type="http://schemas.openxmlformats.org/officeDocument/2006/relationships/customXml" Target="../ink/ink67.xml"/><Relationship Id="rId5" Type="http://schemas.openxmlformats.org/officeDocument/2006/relationships/image" Target="../media/image39.png"/><Relationship Id="rId15" Type="http://schemas.openxmlformats.org/officeDocument/2006/relationships/image" Target="../media/image44.png"/><Relationship Id="rId23" Type="http://schemas.openxmlformats.org/officeDocument/2006/relationships/image" Target="../media/image48.png"/><Relationship Id="rId28" Type="http://schemas.openxmlformats.org/officeDocument/2006/relationships/customXml" Target="../ink/ink65.xml"/><Relationship Id="rId10" Type="http://schemas.openxmlformats.org/officeDocument/2006/relationships/customXml" Target="../ink/ink56.xml"/><Relationship Id="rId19" Type="http://schemas.openxmlformats.org/officeDocument/2006/relationships/image" Target="../media/image46.png"/><Relationship Id="rId31" Type="http://schemas.openxmlformats.org/officeDocument/2006/relationships/image" Target="../media/image66.png"/><Relationship Id="rId4" Type="http://schemas.openxmlformats.org/officeDocument/2006/relationships/customXml" Target="../ink/ink53.xml"/><Relationship Id="rId9" Type="http://schemas.openxmlformats.org/officeDocument/2006/relationships/image" Target="../media/image41.png"/><Relationship Id="rId14" Type="http://schemas.openxmlformats.org/officeDocument/2006/relationships/customXml" Target="../ink/ink58.xml"/><Relationship Id="rId22" Type="http://schemas.openxmlformats.org/officeDocument/2006/relationships/customXml" Target="../ink/ink62.xml"/><Relationship Id="rId27" Type="http://schemas.openxmlformats.org/officeDocument/2006/relationships/image" Target="../media/image50.png"/><Relationship Id="rId30" Type="http://schemas.openxmlformats.org/officeDocument/2006/relationships/customXml" Target="../ink/ink6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3" Type="http://schemas.openxmlformats.org/officeDocument/2006/relationships/image" Target="../media/image43.png"/><Relationship Id="rId18" Type="http://schemas.openxmlformats.org/officeDocument/2006/relationships/customXml" Target="../ink/ink76.xml"/><Relationship Id="rId26" Type="http://schemas.openxmlformats.org/officeDocument/2006/relationships/customXml" Target="../ink/ink80.xml"/><Relationship Id="rId39" Type="http://schemas.openxmlformats.org/officeDocument/2006/relationships/image" Target="../media/image71.png"/><Relationship Id="rId21" Type="http://schemas.openxmlformats.org/officeDocument/2006/relationships/image" Target="../media/image47.png"/><Relationship Id="rId34" Type="http://schemas.openxmlformats.org/officeDocument/2006/relationships/customXml" Target="../ink/ink84.xml"/><Relationship Id="rId42" Type="http://schemas.openxmlformats.org/officeDocument/2006/relationships/customXml" Target="../ink/ink88.xml"/><Relationship Id="rId47" Type="http://schemas.openxmlformats.org/officeDocument/2006/relationships/image" Target="../media/image75.png"/><Relationship Id="rId50" Type="http://schemas.openxmlformats.org/officeDocument/2006/relationships/customXml" Target="../ink/ink92.xml"/><Relationship Id="rId55" Type="http://schemas.openxmlformats.org/officeDocument/2006/relationships/image" Target="../media/image79.png"/><Relationship Id="rId63" Type="http://schemas.openxmlformats.org/officeDocument/2006/relationships/image" Target="../media/image83.png"/><Relationship Id="rId68" Type="http://schemas.openxmlformats.org/officeDocument/2006/relationships/customXml" Target="../ink/ink101.xml"/><Relationship Id="rId76" Type="http://schemas.openxmlformats.org/officeDocument/2006/relationships/customXml" Target="../ink/ink105.xml"/><Relationship Id="rId84" Type="http://schemas.openxmlformats.org/officeDocument/2006/relationships/customXml" Target="../ink/ink109.xml"/><Relationship Id="rId89" Type="http://schemas.openxmlformats.org/officeDocument/2006/relationships/image" Target="../media/image96.png"/><Relationship Id="rId7" Type="http://schemas.openxmlformats.org/officeDocument/2006/relationships/image" Target="../media/image40.png"/><Relationship Id="rId71" Type="http://schemas.openxmlformats.org/officeDocument/2006/relationships/image" Target="../media/image87.png"/><Relationship Id="rId2" Type="http://schemas.openxmlformats.org/officeDocument/2006/relationships/customXml" Target="../ink/ink68.xml"/><Relationship Id="rId16" Type="http://schemas.openxmlformats.org/officeDocument/2006/relationships/customXml" Target="../ink/ink75.xml"/><Relationship Id="rId29" Type="http://schemas.openxmlformats.org/officeDocument/2006/relationships/image" Target="../media/image65.png"/><Relationship Id="rId11" Type="http://schemas.openxmlformats.org/officeDocument/2006/relationships/image" Target="../media/image42.png"/><Relationship Id="rId24" Type="http://schemas.openxmlformats.org/officeDocument/2006/relationships/customXml" Target="../ink/ink79.xml"/><Relationship Id="rId32" Type="http://schemas.openxmlformats.org/officeDocument/2006/relationships/customXml" Target="../ink/ink83.xml"/><Relationship Id="rId37" Type="http://schemas.openxmlformats.org/officeDocument/2006/relationships/image" Target="../media/image70.png"/><Relationship Id="rId40" Type="http://schemas.openxmlformats.org/officeDocument/2006/relationships/customXml" Target="../ink/ink87.xml"/><Relationship Id="rId45" Type="http://schemas.openxmlformats.org/officeDocument/2006/relationships/image" Target="../media/image74.png"/><Relationship Id="rId53" Type="http://schemas.openxmlformats.org/officeDocument/2006/relationships/image" Target="../media/image78.png"/><Relationship Id="rId58" Type="http://schemas.openxmlformats.org/officeDocument/2006/relationships/customXml" Target="../ink/ink96.xml"/><Relationship Id="rId66" Type="http://schemas.openxmlformats.org/officeDocument/2006/relationships/customXml" Target="../ink/ink100.xml"/><Relationship Id="rId74" Type="http://schemas.openxmlformats.org/officeDocument/2006/relationships/customXml" Target="../ink/ink104.xml"/><Relationship Id="rId79" Type="http://schemas.openxmlformats.org/officeDocument/2006/relationships/image" Target="../media/image91.png"/><Relationship Id="rId87" Type="http://schemas.openxmlformats.org/officeDocument/2006/relationships/image" Target="../media/image95.png"/><Relationship Id="rId5" Type="http://schemas.openxmlformats.org/officeDocument/2006/relationships/image" Target="../media/image39.png"/><Relationship Id="rId61" Type="http://schemas.openxmlformats.org/officeDocument/2006/relationships/image" Target="../media/image82.png"/><Relationship Id="rId82" Type="http://schemas.openxmlformats.org/officeDocument/2006/relationships/customXml" Target="../ink/ink108.xml"/><Relationship Id="rId90" Type="http://schemas.openxmlformats.org/officeDocument/2006/relationships/customXml" Target="../ink/ink112.xml"/><Relationship Id="rId19" Type="http://schemas.openxmlformats.org/officeDocument/2006/relationships/image" Target="../media/image46.png"/><Relationship Id="rId14" Type="http://schemas.openxmlformats.org/officeDocument/2006/relationships/customXml" Target="../ink/ink74.xml"/><Relationship Id="rId22" Type="http://schemas.openxmlformats.org/officeDocument/2006/relationships/customXml" Target="../ink/ink78.xml"/><Relationship Id="rId27" Type="http://schemas.openxmlformats.org/officeDocument/2006/relationships/image" Target="../media/image50.png"/><Relationship Id="rId30" Type="http://schemas.openxmlformats.org/officeDocument/2006/relationships/customXml" Target="../ink/ink82.xml"/><Relationship Id="rId35" Type="http://schemas.openxmlformats.org/officeDocument/2006/relationships/image" Target="../media/image69.png"/><Relationship Id="rId43" Type="http://schemas.openxmlformats.org/officeDocument/2006/relationships/image" Target="../media/image73.png"/><Relationship Id="rId48" Type="http://schemas.openxmlformats.org/officeDocument/2006/relationships/customXml" Target="../ink/ink91.xml"/><Relationship Id="rId56" Type="http://schemas.openxmlformats.org/officeDocument/2006/relationships/customXml" Target="../ink/ink95.xml"/><Relationship Id="rId64" Type="http://schemas.openxmlformats.org/officeDocument/2006/relationships/customXml" Target="../ink/ink99.xml"/><Relationship Id="rId69" Type="http://schemas.openxmlformats.org/officeDocument/2006/relationships/image" Target="../media/image86.png"/><Relationship Id="rId77" Type="http://schemas.openxmlformats.org/officeDocument/2006/relationships/image" Target="../media/image90.png"/><Relationship Id="rId8" Type="http://schemas.openxmlformats.org/officeDocument/2006/relationships/customXml" Target="../ink/ink71.xml"/><Relationship Id="rId51" Type="http://schemas.openxmlformats.org/officeDocument/2006/relationships/image" Target="../media/image77.png"/><Relationship Id="rId72" Type="http://schemas.openxmlformats.org/officeDocument/2006/relationships/customXml" Target="../ink/ink103.xml"/><Relationship Id="rId80" Type="http://schemas.openxmlformats.org/officeDocument/2006/relationships/customXml" Target="../ink/ink107.xml"/><Relationship Id="rId85" Type="http://schemas.openxmlformats.org/officeDocument/2006/relationships/image" Target="../media/image94.png"/><Relationship Id="rId3" Type="http://schemas.openxmlformats.org/officeDocument/2006/relationships/image" Target="../media/image38.png"/><Relationship Id="rId12" Type="http://schemas.openxmlformats.org/officeDocument/2006/relationships/customXml" Target="../ink/ink73.xml"/><Relationship Id="rId17" Type="http://schemas.openxmlformats.org/officeDocument/2006/relationships/image" Target="../media/image45.png"/><Relationship Id="rId25" Type="http://schemas.openxmlformats.org/officeDocument/2006/relationships/image" Target="../media/image49.png"/><Relationship Id="rId33" Type="http://schemas.openxmlformats.org/officeDocument/2006/relationships/image" Target="../media/image68.png"/><Relationship Id="rId38" Type="http://schemas.openxmlformats.org/officeDocument/2006/relationships/customXml" Target="../ink/ink86.xml"/><Relationship Id="rId46" Type="http://schemas.openxmlformats.org/officeDocument/2006/relationships/customXml" Target="../ink/ink90.xml"/><Relationship Id="rId59" Type="http://schemas.openxmlformats.org/officeDocument/2006/relationships/image" Target="../media/image81.png"/><Relationship Id="rId67" Type="http://schemas.openxmlformats.org/officeDocument/2006/relationships/image" Target="../media/image85.png"/><Relationship Id="rId20" Type="http://schemas.openxmlformats.org/officeDocument/2006/relationships/customXml" Target="../ink/ink77.xml"/><Relationship Id="rId41" Type="http://schemas.openxmlformats.org/officeDocument/2006/relationships/image" Target="../media/image72.png"/><Relationship Id="rId54" Type="http://schemas.openxmlformats.org/officeDocument/2006/relationships/customXml" Target="../ink/ink94.xml"/><Relationship Id="rId62" Type="http://schemas.openxmlformats.org/officeDocument/2006/relationships/customXml" Target="../ink/ink98.xml"/><Relationship Id="rId70" Type="http://schemas.openxmlformats.org/officeDocument/2006/relationships/customXml" Target="../ink/ink102.xml"/><Relationship Id="rId75" Type="http://schemas.openxmlformats.org/officeDocument/2006/relationships/image" Target="../media/image89.png"/><Relationship Id="rId83" Type="http://schemas.openxmlformats.org/officeDocument/2006/relationships/image" Target="../media/image93.png"/><Relationship Id="rId88" Type="http://schemas.openxmlformats.org/officeDocument/2006/relationships/customXml" Target="../ink/ink111.xml"/><Relationship Id="rId91"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customXml" Target="../ink/ink70.xml"/><Relationship Id="rId15" Type="http://schemas.openxmlformats.org/officeDocument/2006/relationships/image" Target="../media/image44.png"/><Relationship Id="rId23" Type="http://schemas.openxmlformats.org/officeDocument/2006/relationships/image" Target="../media/image48.png"/><Relationship Id="rId28" Type="http://schemas.openxmlformats.org/officeDocument/2006/relationships/customXml" Target="../ink/ink81.xml"/><Relationship Id="rId36" Type="http://schemas.openxmlformats.org/officeDocument/2006/relationships/customXml" Target="../ink/ink85.xml"/><Relationship Id="rId49" Type="http://schemas.openxmlformats.org/officeDocument/2006/relationships/image" Target="../media/image76.png"/><Relationship Id="rId57" Type="http://schemas.openxmlformats.org/officeDocument/2006/relationships/image" Target="../media/image80.png"/><Relationship Id="rId10" Type="http://schemas.openxmlformats.org/officeDocument/2006/relationships/customXml" Target="../ink/ink72.xml"/><Relationship Id="rId31" Type="http://schemas.openxmlformats.org/officeDocument/2006/relationships/image" Target="../media/image66.png"/><Relationship Id="rId44" Type="http://schemas.openxmlformats.org/officeDocument/2006/relationships/customXml" Target="../ink/ink89.xml"/><Relationship Id="rId52" Type="http://schemas.openxmlformats.org/officeDocument/2006/relationships/customXml" Target="../ink/ink93.xml"/><Relationship Id="rId60" Type="http://schemas.openxmlformats.org/officeDocument/2006/relationships/customXml" Target="../ink/ink97.xml"/><Relationship Id="rId65" Type="http://schemas.openxmlformats.org/officeDocument/2006/relationships/image" Target="../media/image84.png"/><Relationship Id="rId73" Type="http://schemas.openxmlformats.org/officeDocument/2006/relationships/image" Target="../media/image88.png"/><Relationship Id="rId78" Type="http://schemas.openxmlformats.org/officeDocument/2006/relationships/customXml" Target="../ink/ink106.xml"/><Relationship Id="rId81" Type="http://schemas.openxmlformats.org/officeDocument/2006/relationships/image" Target="../media/image92.png"/><Relationship Id="rId86" Type="http://schemas.openxmlformats.org/officeDocument/2006/relationships/customXml" Target="../ink/ink110.xml"/><Relationship Id="rId4" Type="http://schemas.openxmlformats.org/officeDocument/2006/relationships/customXml" Target="../ink/ink69.xml"/><Relationship Id="rId9"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customXml" Target="../ink/ink113.xml"/><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99.emf"/></Relationships>
</file>

<file path=ppt/slides/_rels/slide32.xml.rels><?xml version="1.0" encoding="UTF-8" standalone="yes"?>
<Relationships xmlns="http://schemas.openxmlformats.org/package/2006/relationships"><Relationship Id="rId3" Type="http://schemas.openxmlformats.org/officeDocument/2006/relationships/customXml" Target="../ink/ink114.xml"/><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99.emf"/></Relationships>
</file>

<file path=ppt/slides/_rels/slide33.xml.rels><?xml version="1.0" encoding="UTF-8" standalone="yes"?>
<Relationships xmlns="http://schemas.openxmlformats.org/package/2006/relationships"><Relationship Id="rId8" Type="http://schemas.openxmlformats.org/officeDocument/2006/relationships/image" Target="../media/image103.emf"/><Relationship Id="rId3" Type="http://schemas.openxmlformats.org/officeDocument/2006/relationships/customXml" Target="../ink/ink115.xml"/><Relationship Id="rId7" Type="http://schemas.openxmlformats.org/officeDocument/2006/relationships/customXml" Target="../ink/ink117.xml"/><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02.emf"/><Relationship Id="rId5" Type="http://schemas.openxmlformats.org/officeDocument/2006/relationships/customXml" Target="../ink/ink116.xml"/><Relationship Id="rId4" Type="http://schemas.openxmlformats.org/officeDocument/2006/relationships/image" Target="../media/image99.emf"/></Relationships>
</file>

<file path=ppt/slides/_rels/slide34.xml.rels><?xml version="1.0" encoding="UTF-8" standalone="yes"?>
<Relationships xmlns="http://schemas.openxmlformats.org/package/2006/relationships"><Relationship Id="rId8" Type="http://schemas.openxmlformats.org/officeDocument/2006/relationships/image" Target="../media/image107.emf"/><Relationship Id="rId13" Type="http://schemas.openxmlformats.org/officeDocument/2006/relationships/customXml" Target="../ink/ink123.xml"/><Relationship Id="rId3" Type="http://schemas.openxmlformats.org/officeDocument/2006/relationships/customXml" Target="../ink/ink118.xml"/><Relationship Id="rId7" Type="http://schemas.openxmlformats.org/officeDocument/2006/relationships/customXml" Target="../ink/ink120.xml"/><Relationship Id="rId12" Type="http://schemas.openxmlformats.org/officeDocument/2006/relationships/image" Target="../media/image109.emf"/><Relationship Id="rId2" Type="http://schemas.openxmlformats.org/officeDocument/2006/relationships/image" Target="../media/image104.png"/><Relationship Id="rId16" Type="http://schemas.openxmlformats.org/officeDocument/2006/relationships/image" Target="../media/image111.emf"/><Relationship Id="rId1" Type="http://schemas.openxmlformats.org/officeDocument/2006/relationships/slideLayout" Target="../slideLayouts/slideLayout2.xml"/><Relationship Id="rId6" Type="http://schemas.openxmlformats.org/officeDocument/2006/relationships/image" Target="../media/image106.emf"/><Relationship Id="rId11" Type="http://schemas.openxmlformats.org/officeDocument/2006/relationships/customXml" Target="../ink/ink122.xml"/><Relationship Id="rId5" Type="http://schemas.openxmlformats.org/officeDocument/2006/relationships/customXml" Target="../ink/ink119.xml"/><Relationship Id="rId15" Type="http://schemas.openxmlformats.org/officeDocument/2006/relationships/customXml" Target="../ink/ink124.xml"/><Relationship Id="rId10" Type="http://schemas.openxmlformats.org/officeDocument/2006/relationships/image" Target="../media/image108.emf"/><Relationship Id="rId4" Type="http://schemas.openxmlformats.org/officeDocument/2006/relationships/image" Target="../media/image105.emf"/><Relationship Id="rId9" Type="http://schemas.openxmlformats.org/officeDocument/2006/relationships/customXml" Target="../ink/ink121.xml"/><Relationship Id="rId14" Type="http://schemas.openxmlformats.org/officeDocument/2006/relationships/image" Target="../media/image110.emf"/></Relationships>
</file>

<file path=ppt/slides/_rels/slide35.xml.rels><?xml version="1.0" encoding="UTF-8" standalone="yes"?>
<Relationships xmlns="http://schemas.openxmlformats.org/package/2006/relationships"><Relationship Id="rId8" Type="http://schemas.openxmlformats.org/officeDocument/2006/relationships/image" Target="../media/image107.emf"/><Relationship Id="rId13" Type="http://schemas.openxmlformats.org/officeDocument/2006/relationships/customXml" Target="../ink/ink130.xml"/><Relationship Id="rId18" Type="http://schemas.openxmlformats.org/officeDocument/2006/relationships/image" Target="../media/image112.emf"/><Relationship Id="rId3" Type="http://schemas.openxmlformats.org/officeDocument/2006/relationships/customXml" Target="../ink/ink125.xml"/><Relationship Id="rId7" Type="http://schemas.openxmlformats.org/officeDocument/2006/relationships/customXml" Target="../ink/ink127.xml"/><Relationship Id="rId12" Type="http://schemas.openxmlformats.org/officeDocument/2006/relationships/image" Target="../media/image109.emf"/><Relationship Id="rId17" Type="http://schemas.openxmlformats.org/officeDocument/2006/relationships/customXml" Target="../ink/ink132.xml"/><Relationship Id="rId2" Type="http://schemas.openxmlformats.org/officeDocument/2006/relationships/image" Target="../media/image104.png"/><Relationship Id="rId16" Type="http://schemas.openxmlformats.org/officeDocument/2006/relationships/image" Target="../media/image111.emf"/><Relationship Id="rId1" Type="http://schemas.openxmlformats.org/officeDocument/2006/relationships/slideLayout" Target="../slideLayouts/slideLayout2.xml"/><Relationship Id="rId6" Type="http://schemas.openxmlformats.org/officeDocument/2006/relationships/image" Target="../media/image106.emf"/><Relationship Id="rId11" Type="http://schemas.openxmlformats.org/officeDocument/2006/relationships/customXml" Target="../ink/ink129.xml"/><Relationship Id="rId5" Type="http://schemas.openxmlformats.org/officeDocument/2006/relationships/customXml" Target="../ink/ink126.xml"/><Relationship Id="rId15" Type="http://schemas.openxmlformats.org/officeDocument/2006/relationships/customXml" Target="../ink/ink131.xml"/><Relationship Id="rId10" Type="http://schemas.openxmlformats.org/officeDocument/2006/relationships/image" Target="../media/image108.emf"/><Relationship Id="rId4" Type="http://schemas.openxmlformats.org/officeDocument/2006/relationships/image" Target="../media/image105.emf"/><Relationship Id="rId9" Type="http://schemas.openxmlformats.org/officeDocument/2006/relationships/customXml" Target="../ink/ink128.xml"/><Relationship Id="rId14" Type="http://schemas.openxmlformats.org/officeDocument/2006/relationships/image" Target="../media/image110.emf"/></Relationships>
</file>

<file path=ppt/slides/_rels/slide36.xml.rels><?xml version="1.0" encoding="UTF-8" standalone="yes"?>
<Relationships xmlns="http://schemas.openxmlformats.org/package/2006/relationships"><Relationship Id="rId8" Type="http://schemas.openxmlformats.org/officeDocument/2006/relationships/customXml" Target="../ink/ink136.xml"/><Relationship Id="rId13" Type="http://schemas.openxmlformats.org/officeDocument/2006/relationships/image" Target="../media/image118.png"/><Relationship Id="rId18" Type="http://schemas.openxmlformats.org/officeDocument/2006/relationships/customXml" Target="../ink/ink141.xml"/><Relationship Id="rId26" Type="http://schemas.openxmlformats.org/officeDocument/2006/relationships/customXml" Target="../ink/ink145.xml"/><Relationship Id="rId3" Type="http://schemas.openxmlformats.org/officeDocument/2006/relationships/image" Target="../media/image113.png"/><Relationship Id="rId21" Type="http://schemas.openxmlformats.org/officeDocument/2006/relationships/image" Target="../media/image122.png"/><Relationship Id="rId7" Type="http://schemas.openxmlformats.org/officeDocument/2006/relationships/image" Target="../media/image115.png"/><Relationship Id="rId12" Type="http://schemas.openxmlformats.org/officeDocument/2006/relationships/customXml" Target="../ink/ink138.xml"/><Relationship Id="rId17" Type="http://schemas.openxmlformats.org/officeDocument/2006/relationships/image" Target="../media/image120.png"/><Relationship Id="rId25" Type="http://schemas.openxmlformats.org/officeDocument/2006/relationships/image" Target="../media/image124.png"/><Relationship Id="rId2" Type="http://schemas.openxmlformats.org/officeDocument/2006/relationships/customXml" Target="../ink/ink133.xml"/><Relationship Id="rId16" Type="http://schemas.openxmlformats.org/officeDocument/2006/relationships/customXml" Target="../ink/ink140.xml"/><Relationship Id="rId20" Type="http://schemas.openxmlformats.org/officeDocument/2006/relationships/customXml" Target="../ink/ink142.xml"/><Relationship Id="rId29"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customXml" Target="../ink/ink135.xml"/><Relationship Id="rId11" Type="http://schemas.openxmlformats.org/officeDocument/2006/relationships/image" Target="../media/image117.png"/><Relationship Id="rId24" Type="http://schemas.openxmlformats.org/officeDocument/2006/relationships/customXml" Target="../ink/ink144.xml"/><Relationship Id="rId5" Type="http://schemas.openxmlformats.org/officeDocument/2006/relationships/image" Target="../media/image114.png"/><Relationship Id="rId15" Type="http://schemas.openxmlformats.org/officeDocument/2006/relationships/image" Target="../media/image119.png"/><Relationship Id="rId23" Type="http://schemas.openxmlformats.org/officeDocument/2006/relationships/image" Target="../media/image123.png"/><Relationship Id="rId28" Type="http://schemas.openxmlformats.org/officeDocument/2006/relationships/customXml" Target="../ink/ink146.xml"/><Relationship Id="rId10" Type="http://schemas.openxmlformats.org/officeDocument/2006/relationships/customXml" Target="../ink/ink137.xml"/><Relationship Id="rId19" Type="http://schemas.openxmlformats.org/officeDocument/2006/relationships/image" Target="../media/image121.png"/><Relationship Id="rId31" Type="http://schemas.openxmlformats.org/officeDocument/2006/relationships/image" Target="../media/image127.png"/><Relationship Id="rId4" Type="http://schemas.openxmlformats.org/officeDocument/2006/relationships/customXml" Target="../ink/ink134.xml"/><Relationship Id="rId9" Type="http://schemas.openxmlformats.org/officeDocument/2006/relationships/image" Target="../media/image116.png"/><Relationship Id="rId14" Type="http://schemas.openxmlformats.org/officeDocument/2006/relationships/customXml" Target="../ink/ink139.xml"/><Relationship Id="rId22" Type="http://schemas.openxmlformats.org/officeDocument/2006/relationships/customXml" Target="../ink/ink143.xml"/><Relationship Id="rId27" Type="http://schemas.openxmlformats.org/officeDocument/2006/relationships/image" Target="../media/image125.png"/><Relationship Id="rId30" Type="http://schemas.openxmlformats.org/officeDocument/2006/relationships/customXml" Target="../ink/ink147.xml"/></Relationships>
</file>

<file path=ppt/slides/_rels/slide37.xml.rels><?xml version="1.0" encoding="UTF-8" standalone="yes"?>
<Relationships xmlns="http://schemas.openxmlformats.org/package/2006/relationships"><Relationship Id="rId8" Type="http://schemas.openxmlformats.org/officeDocument/2006/relationships/customXml" Target="../ink/ink151.xml"/><Relationship Id="rId13" Type="http://schemas.openxmlformats.org/officeDocument/2006/relationships/image" Target="../media/image118.png"/><Relationship Id="rId18" Type="http://schemas.openxmlformats.org/officeDocument/2006/relationships/customXml" Target="../ink/ink156.xml"/><Relationship Id="rId26" Type="http://schemas.openxmlformats.org/officeDocument/2006/relationships/customXml" Target="../ink/ink160.xml"/><Relationship Id="rId39" Type="http://schemas.openxmlformats.org/officeDocument/2006/relationships/image" Target="../media/image131.png"/><Relationship Id="rId3" Type="http://schemas.openxmlformats.org/officeDocument/2006/relationships/image" Target="../media/image113.png"/><Relationship Id="rId21" Type="http://schemas.openxmlformats.org/officeDocument/2006/relationships/image" Target="../media/image122.png"/><Relationship Id="rId34" Type="http://schemas.openxmlformats.org/officeDocument/2006/relationships/customXml" Target="../ink/ink164.xml"/><Relationship Id="rId42" Type="http://schemas.openxmlformats.org/officeDocument/2006/relationships/customXml" Target="../ink/ink168.xml"/><Relationship Id="rId7" Type="http://schemas.openxmlformats.org/officeDocument/2006/relationships/image" Target="../media/image115.png"/><Relationship Id="rId12" Type="http://schemas.openxmlformats.org/officeDocument/2006/relationships/customXml" Target="../ink/ink153.xml"/><Relationship Id="rId17" Type="http://schemas.openxmlformats.org/officeDocument/2006/relationships/image" Target="../media/image120.png"/><Relationship Id="rId25" Type="http://schemas.openxmlformats.org/officeDocument/2006/relationships/image" Target="../media/image124.png"/><Relationship Id="rId33" Type="http://schemas.openxmlformats.org/officeDocument/2006/relationships/image" Target="../media/image128.png"/><Relationship Id="rId38" Type="http://schemas.openxmlformats.org/officeDocument/2006/relationships/customXml" Target="../ink/ink166.xml"/><Relationship Id="rId2" Type="http://schemas.openxmlformats.org/officeDocument/2006/relationships/customXml" Target="../ink/ink148.xml"/><Relationship Id="rId16" Type="http://schemas.openxmlformats.org/officeDocument/2006/relationships/customXml" Target="../ink/ink155.xml"/><Relationship Id="rId20" Type="http://schemas.openxmlformats.org/officeDocument/2006/relationships/customXml" Target="../ink/ink157.xml"/><Relationship Id="rId29" Type="http://schemas.openxmlformats.org/officeDocument/2006/relationships/image" Target="../media/image126.png"/><Relationship Id="rId41"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customXml" Target="../ink/ink150.xml"/><Relationship Id="rId11" Type="http://schemas.openxmlformats.org/officeDocument/2006/relationships/image" Target="../media/image117.png"/><Relationship Id="rId24" Type="http://schemas.openxmlformats.org/officeDocument/2006/relationships/customXml" Target="../ink/ink159.xml"/><Relationship Id="rId32" Type="http://schemas.openxmlformats.org/officeDocument/2006/relationships/customXml" Target="../ink/ink163.xml"/><Relationship Id="rId37" Type="http://schemas.openxmlformats.org/officeDocument/2006/relationships/image" Target="../media/image130.png"/><Relationship Id="rId40" Type="http://schemas.openxmlformats.org/officeDocument/2006/relationships/customXml" Target="../ink/ink167.xml"/><Relationship Id="rId5" Type="http://schemas.openxmlformats.org/officeDocument/2006/relationships/image" Target="../media/image114.png"/><Relationship Id="rId15" Type="http://schemas.openxmlformats.org/officeDocument/2006/relationships/image" Target="../media/image119.png"/><Relationship Id="rId23" Type="http://schemas.openxmlformats.org/officeDocument/2006/relationships/image" Target="../media/image123.png"/><Relationship Id="rId28" Type="http://schemas.openxmlformats.org/officeDocument/2006/relationships/customXml" Target="../ink/ink161.xml"/><Relationship Id="rId36" Type="http://schemas.openxmlformats.org/officeDocument/2006/relationships/customXml" Target="../ink/ink165.xml"/><Relationship Id="rId10" Type="http://schemas.openxmlformats.org/officeDocument/2006/relationships/customXml" Target="../ink/ink152.xml"/><Relationship Id="rId19" Type="http://schemas.openxmlformats.org/officeDocument/2006/relationships/image" Target="../media/image121.png"/><Relationship Id="rId31" Type="http://schemas.openxmlformats.org/officeDocument/2006/relationships/image" Target="../media/image127.png"/><Relationship Id="rId4" Type="http://schemas.openxmlformats.org/officeDocument/2006/relationships/customXml" Target="../ink/ink149.xml"/><Relationship Id="rId9" Type="http://schemas.openxmlformats.org/officeDocument/2006/relationships/image" Target="../media/image116.png"/><Relationship Id="rId14" Type="http://schemas.openxmlformats.org/officeDocument/2006/relationships/customXml" Target="../ink/ink154.xml"/><Relationship Id="rId22" Type="http://schemas.openxmlformats.org/officeDocument/2006/relationships/customXml" Target="../ink/ink158.xml"/><Relationship Id="rId27" Type="http://schemas.openxmlformats.org/officeDocument/2006/relationships/image" Target="../media/image125.png"/><Relationship Id="rId30" Type="http://schemas.openxmlformats.org/officeDocument/2006/relationships/customXml" Target="../ink/ink162.xml"/><Relationship Id="rId35" Type="http://schemas.openxmlformats.org/officeDocument/2006/relationships/image" Target="../media/image129.png"/><Relationship Id="rId43" Type="http://schemas.openxmlformats.org/officeDocument/2006/relationships/image" Target="../media/image133.png"/></Relationships>
</file>

<file path=ppt/slides/_rels/slide38.xml.rels><?xml version="1.0" encoding="UTF-8" standalone="yes"?>
<Relationships xmlns="http://schemas.openxmlformats.org/package/2006/relationships"><Relationship Id="rId13" Type="http://schemas.openxmlformats.org/officeDocument/2006/relationships/image" Target="../media/image118.png"/><Relationship Id="rId18" Type="http://schemas.openxmlformats.org/officeDocument/2006/relationships/customXml" Target="../ink/ink177.xml"/><Relationship Id="rId26" Type="http://schemas.openxmlformats.org/officeDocument/2006/relationships/customXml" Target="../ink/ink181.xml"/><Relationship Id="rId39" Type="http://schemas.openxmlformats.org/officeDocument/2006/relationships/image" Target="../media/image131.png"/><Relationship Id="rId3" Type="http://schemas.openxmlformats.org/officeDocument/2006/relationships/image" Target="../media/image113.png"/><Relationship Id="rId21" Type="http://schemas.openxmlformats.org/officeDocument/2006/relationships/image" Target="../media/image122.png"/><Relationship Id="rId34" Type="http://schemas.openxmlformats.org/officeDocument/2006/relationships/customXml" Target="../ink/ink185.xml"/><Relationship Id="rId42" Type="http://schemas.openxmlformats.org/officeDocument/2006/relationships/customXml" Target="../ink/ink189.xml"/><Relationship Id="rId47" Type="http://schemas.openxmlformats.org/officeDocument/2006/relationships/image" Target="../media/image135.png"/><Relationship Id="rId7" Type="http://schemas.openxmlformats.org/officeDocument/2006/relationships/image" Target="../media/image115.png"/><Relationship Id="rId12" Type="http://schemas.openxmlformats.org/officeDocument/2006/relationships/customXml" Target="../ink/ink174.xml"/><Relationship Id="rId17" Type="http://schemas.openxmlformats.org/officeDocument/2006/relationships/image" Target="../media/image120.png"/><Relationship Id="rId25" Type="http://schemas.openxmlformats.org/officeDocument/2006/relationships/image" Target="../media/image124.png"/><Relationship Id="rId33" Type="http://schemas.openxmlformats.org/officeDocument/2006/relationships/image" Target="../media/image128.png"/><Relationship Id="rId38" Type="http://schemas.openxmlformats.org/officeDocument/2006/relationships/customXml" Target="../ink/ink187.xml"/><Relationship Id="rId46" Type="http://schemas.openxmlformats.org/officeDocument/2006/relationships/customXml" Target="../ink/ink191.xml"/><Relationship Id="rId2" Type="http://schemas.openxmlformats.org/officeDocument/2006/relationships/customXml" Target="../ink/ink169.xml"/><Relationship Id="rId16" Type="http://schemas.openxmlformats.org/officeDocument/2006/relationships/customXml" Target="../ink/ink176.xml"/><Relationship Id="rId20" Type="http://schemas.openxmlformats.org/officeDocument/2006/relationships/customXml" Target="../ink/ink178.xml"/><Relationship Id="rId29" Type="http://schemas.openxmlformats.org/officeDocument/2006/relationships/image" Target="../media/image126.png"/><Relationship Id="rId41"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customXml" Target="../ink/ink171.xml"/><Relationship Id="rId11" Type="http://schemas.openxmlformats.org/officeDocument/2006/relationships/image" Target="../media/image117.png"/><Relationship Id="rId24" Type="http://schemas.openxmlformats.org/officeDocument/2006/relationships/customXml" Target="../ink/ink180.xml"/><Relationship Id="rId32" Type="http://schemas.openxmlformats.org/officeDocument/2006/relationships/customXml" Target="../ink/ink184.xml"/><Relationship Id="rId37" Type="http://schemas.openxmlformats.org/officeDocument/2006/relationships/image" Target="../media/image130.png"/><Relationship Id="rId40" Type="http://schemas.openxmlformats.org/officeDocument/2006/relationships/customXml" Target="../ink/ink188.xml"/><Relationship Id="rId45" Type="http://schemas.openxmlformats.org/officeDocument/2006/relationships/image" Target="../media/image134.png"/><Relationship Id="rId5" Type="http://schemas.openxmlformats.org/officeDocument/2006/relationships/image" Target="../media/image114.png"/><Relationship Id="rId15" Type="http://schemas.openxmlformats.org/officeDocument/2006/relationships/image" Target="../media/image119.png"/><Relationship Id="rId23" Type="http://schemas.openxmlformats.org/officeDocument/2006/relationships/image" Target="../media/image123.png"/><Relationship Id="rId28" Type="http://schemas.openxmlformats.org/officeDocument/2006/relationships/customXml" Target="../ink/ink182.xml"/><Relationship Id="rId36" Type="http://schemas.openxmlformats.org/officeDocument/2006/relationships/customXml" Target="../ink/ink186.xml"/><Relationship Id="rId49" Type="http://schemas.openxmlformats.org/officeDocument/2006/relationships/image" Target="../media/image136.png"/><Relationship Id="rId10" Type="http://schemas.openxmlformats.org/officeDocument/2006/relationships/customXml" Target="../ink/ink173.xml"/><Relationship Id="rId19" Type="http://schemas.openxmlformats.org/officeDocument/2006/relationships/image" Target="../media/image121.png"/><Relationship Id="rId31" Type="http://schemas.openxmlformats.org/officeDocument/2006/relationships/image" Target="../media/image127.png"/><Relationship Id="rId44" Type="http://schemas.openxmlformats.org/officeDocument/2006/relationships/customXml" Target="../ink/ink190.xml"/><Relationship Id="rId4" Type="http://schemas.openxmlformats.org/officeDocument/2006/relationships/customXml" Target="../ink/ink170.xml"/><Relationship Id="rId9" Type="http://schemas.openxmlformats.org/officeDocument/2006/relationships/image" Target="../media/image116.png"/><Relationship Id="rId14" Type="http://schemas.openxmlformats.org/officeDocument/2006/relationships/customXml" Target="../ink/ink175.xml"/><Relationship Id="rId22" Type="http://schemas.openxmlformats.org/officeDocument/2006/relationships/customXml" Target="../ink/ink179.xml"/><Relationship Id="rId27" Type="http://schemas.openxmlformats.org/officeDocument/2006/relationships/image" Target="../media/image125.png"/><Relationship Id="rId30" Type="http://schemas.openxmlformats.org/officeDocument/2006/relationships/customXml" Target="../ink/ink183.xml"/><Relationship Id="rId35" Type="http://schemas.openxmlformats.org/officeDocument/2006/relationships/image" Target="../media/image129.png"/><Relationship Id="rId43" Type="http://schemas.openxmlformats.org/officeDocument/2006/relationships/image" Target="../media/image133.png"/><Relationship Id="rId48" Type="http://schemas.openxmlformats.org/officeDocument/2006/relationships/customXml" Target="../ink/ink192.xml"/><Relationship Id="rId8" Type="http://schemas.openxmlformats.org/officeDocument/2006/relationships/customXml" Target="../ink/ink172.xml"/></Relationships>
</file>

<file path=ppt/slides/_rels/slide39.xml.rels><?xml version="1.0" encoding="UTF-8" standalone="yes"?>
<Relationships xmlns="http://schemas.openxmlformats.org/package/2006/relationships"><Relationship Id="rId13" Type="http://schemas.openxmlformats.org/officeDocument/2006/relationships/image" Target="../media/image118.png"/><Relationship Id="rId18" Type="http://schemas.openxmlformats.org/officeDocument/2006/relationships/customXml" Target="../ink/ink201.xml"/><Relationship Id="rId26" Type="http://schemas.openxmlformats.org/officeDocument/2006/relationships/customXml" Target="../ink/ink205.xml"/><Relationship Id="rId39" Type="http://schemas.openxmlformats.org/officeDocument/2006/relationships/image" Target="../media/image131.png"/><Relationship Id="rId21" Type="http://schemas.openxmlformats.org/officeDocument/2006/relationships/image" Target="../media/image122.png"/><Relationship Id="rId34" Type="http://schemas.openxmlformats.org/officeDocument/2006/relationships/customXml" Target="../ink/ink209.xml"/><Relationship Id="rId42" Type="http://schemas.openxmlformats.org/officeDocument/2006/relationships/customXml" Target="../ink/ink213.xml"/><Relationship Id="rId47" Type="http://schemas.openxmlformats.org/officeDocument/2006/relationships/image" Target="../media/image135.png"/><Relationship Id="rId50" Type="http://schemas.openxmlformats.org/officeDocument/2006/relationships/customXml" Target="../ink/ink217.xml"/><Relationship Id="rId55" Type="http://schemas.openxmlformats.org/officeDocument/2006/relationships/image" Target="../media/image140.png"/><Relationship Id="rId63" Type="http://schemas.openxmlformats.org/officeDocument/2006/relationships/image" Target="../media/image144.png"/><Relationship Id="rId68" Type="http://schemas.openxmlformats.org/officeDocument/2006/relationships/customXml" Target="../ink/ink226.xml"/><Relationship Id="rId76" Type="http://schemas.openxmlformats.org/officeDocument/2006/relationships/customXml" Target="../ink/ink230.xml"/><Relationship Id="rId7" Type="http://schemas.openxmlformats.org/officeDocument/2006/relationships/image" Target="../media/image115.png"/><Relationship Id="rId71" Type="http://schemas.openxmlformats.org/officeDocument/2006/relationships/image" Target="../media/image148.png"/><Relationship Id="rId2" Type="http://schemas.openxmlformats.org/officeDocument/2006/relationships/customXml" Target="../ink/ink193.xml"/><Relationship Id="rId16" Type="http://schemas.openxmlformats.org/officeDocument/2006/relationships/customXml" Target="../ink/ink200.xml"/><Relationship Id="rId29" Type="http://schemas.openxmlformats.org/officeDocument/2006/relationships/image" Target="../media/image126.png"/><Relationship Id="rId11" Type="http://schemas.openxmlformats.org/officeDocument/2006/relationships/image" Target="../media/image117.png"/><Relationship Id="rId24" Type="http://schemas.openxmlformats.org/officeDocument/2006/relationships/customXml" Target="../ink/ink204.xml"/><Relationship Id="rId32" Type="http://schemas.openxmlformats.org/officeDocument/2006/relationships/customXml" Target="../ink/ink208.xml"/><Relationship Id="rId37" Type="http://schemas.openxmlformats.org/officeDocument/2006/relationships/image" Target="../media/image130.png"/><Relationship Id="rId40" Type="http://schemas.openxmlformats.org/officeDocument/2006/relationships/customXml" Target="../ink/ink212.xml"/><Relationship Id="rId45" Type="http://schemas.openxmlformats.org/officeDocument/2006/relationships/image" Target="../media/image134.png"/><Relationship Id="rId53" Type="http://schemas.openxmlformats.org/officeDocument/2006/relationships/image" Target="../media/image139.png"/><Relationship Id="rId58" Type="http://schemas.openxmlformats.org/officeDocument/2006/relationships/customXml" Target="../ink/ink221.xml"/><Relationship Id="rId66" Type="http://schemas.openxmlformats.org/officeDocument/2006/relationships/customXml" Target="../ink/ink225.xml"/><Relationship Id="rId74" Type="http://schemas.openxmlformats.org/officeDocument/2006/relationships/customXml" Target="../ink/ink229.xml"/><Relationship Id="rId79" Type="http://schemas.openxmlformats.org/officeDocument/2006/relationships/image" Target="../media/image152.png"/><Relationship Id="rId5" Type="http://schemas.openxmlformats.org/officeDocument/2006/relationships/image" Target="../media/image114.png"/><Relationship Id="rId61" Type="http://schemas.openxmlformats.org/officeDocument/2006/relationships/image" Target="../media/image143.png"/><Relationship Id="rId10" Type="http://schemas.openxmlformats.org/officeDocument/2006/relationships/customXml" Target="../ink/ink197.xml"/><Relationship Id="rId19" Type="http://schemas.openxmlformats.org/officeDocument/2006/relationships/image" Target="../media/image121.png"/><Relationship Id="rId31" Type="http://schemas.openxmlformats.org/officeDocument/2006/relationships/image" Target="../media/image127.png"/><Relationship Id="rId44" Type="http://schemas.openxmlformats.org/officeDocument/2006/relationships/customXml" Target="../ink/ink214.xml"/><Relationship Id="rId52" Type="http://schemas.openxmlformats.org/officeDocument/2006/relationships/customXml" Target="../ink/ink218.xml"/><Relationship Id="rId60" Type="http://schemas.openxmlformats.org/officeDocument/2006/relationships/customXml" Target="../ink/ink222.xml"/><Relationship Id="rId65" Type="http://schemas.openxmlformats.org/officeDocument/2006/relationships/image" Target="../media/image145.png"/><Relationship Id="rId73" Type="http://schemas.openxmlformats.org/officeDocument/2006/relationships/image" Target="../media/image149.png"/><Relationship Id="rId78" Type="http://schemas.openxmlformats.org/officeDocument/2006/relationships/customXml" Target="../ink/ink231.xml"/><Relationship Id="rId4" Type="http://schemas.openxmlformats.org/officeDocument/2006/relationships/customXml" Target="../ink/ink194.xml"/><Relationship Id="rId9" Type="http://schemas.openxmlformats.org/officeDocument/2006/relationships/image" Target="../media/image116.png"/><Relationship Id="rId14" Type="http://schemas.openxmlformats.org/officeDocument/2006/relationships/customXml" Target="../ink/ink199.xml"/><Relationship Id="rId22" Type="http://schemas.openxmlformats.org/officeDocument/2006/relationships/customXml" Target="../ink/ink203.xml"/><Relationship Id="rId27" Type="http://schemas.openxmlformats.org/officeDocument/2006/relationships/image" Target="../media/image125.png"/><Relationship Id="rId30" Type="http://schemas.openxmlformats.org/officeDocument/2006/relationships/customXml" Target="../ink/ink207.xml"/><Relationship Id="rId35" Type="http://schemas.openxmlformats.org/officeDocument/2006/relationships/image" Target="../media/image129.png"/><Relationship Id="rId43" Type="http://schemas.openxmlformats.org/officeDocument/2006/relationships/image" Target="../media/image133.png"/><Relationship Id="rId48" Type="http://schemas.openxmlformats.org/officeDocument/2006/relationships/customXml" Target="../ink/ink216.xml"/><Relationship Id="rId56" Type="http://schemas.openxmlformats.org/officeDocument/2006/relationships/customXml" Target="../ink/ink220.xml"/><Relationship Id="rId64" Type="http://schemas.openxmlformats.org/officeDocument/2006/relationships/customXml" Target="../ink/ink224.xml"/><Relationship Id="rId69" Type="http://schemas.openxmlformats.org/officeDocument/2006/relationships/image" Target="../media/image147.png"/><Relationship Id="rId77" Type="http://schemas.openxmlformats.org/officeDocument/2006/relationships/image" Target="../media/image151.png"/><Relationship Id="rId8" Type="http://schemas.openxmlformats.org/officeDocument/2006/relationships/customXml" Target="../ink/ink196.xml"/><Relationship Id="rId51" Type="http://schemas.openxmlformats.org/officeDocument/2006/relationships/image" Target="../media/image138.png"/><Relationship Id="rId72" Type="http://schemas.openxmlformats.org/officeDocument/2006/relationships/customXml" Target="../ink/ink228.xml"/><Relationship Id="rId3" Type="http://schemas.openxmlformats.org/officeDocument/2006/relationships/image" Target="../media/image113.png"/><Relationship Id="rId12" Type="http://schemas.openxmlformats.org/officeDocument/2006/relationships/customXml" Target="../ink/ink198.xml"/><Relationship Id="rId17" Type="http://schemas.openxmlformats.org/officeDocument/2006/relationships/image" Target="../media/image120.png"/><Relationship Id="rId25" Type="http://schemas.openxmlformats.org/officeDocument/2006/relationships/image" Target="../media/image124.png"/><Relationship Id="rId33" Type="http://schemas.openxmlformats.org/officeDocument/2006/relationships/image" Target="../media/image128.png"/><Relationship Id="rId38" Type="http://schemas.openxmlformats.org/officeDocument/2006/relationships/customXml" Target="../ink/ink211.xml"/><Relationship Id="rId46" Type="http://schemas.openxmlformats.org/officeDocument/2006/relationships/customXml" Target="../ink/ink215.xml"/><Relationship Id="rId59" Type="http://schemas.openxmlformats.org/officeDocument/2006/relationships/image" Target="../media/image142.png"/><Relationship Id="rId67" Type="http://schemas.openxmlformats.org/officeDocument/2006/relationships/image" Target="../media/image146.png"/><Relationship Id="rId20" Type="http://schemas.openxmlformats.org/officeDocument/2006/relationships/customXml" Target="../ink/ink202.xml"/><Relationship Id="rId41" Type="http://schemas.openxmlformats.org/officeDocument/2006/relationships/image" Target="../media/image132.png"/><Relationship Id="rId54" Type="http://schemas.openxmlformats.org/officeDocument/2006/relationships/customXml" Target="../ink/ink219.xml"/><Relationship Id="rId62" Type="http://schemas.openxmlformats.org/officeDocument/2006/relationships/customXml" Target="../ink/ink223.xml"/><Relationship Id="rId70" Type="http://schemas.openxmlformats.org/officeDocument/2006/relationships/customXml" Target="../ink/ink227.xml"/><Relationship Id="rId75"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customXml" Target="../ink/ink195.xml"/><Relationship Id="rId15" Type="http://schemas.openxmlformats.org/officeDocument/2006/relationships/image" Target="../media/image119.png"/><Relationship Id="rId23" Type="http://schemas.openxmlformats.org/officeDocument/2006/relationships/image" Target="../media/image123.png"/><Relationship Id="rId28" Type="http://schemas.openxmlformats.org/officeDocument/2006/relationships/customXml" Target="../ink/ink206.xml"/><Relationship Id="rId36" Type="http://schemas.openxmlformats.org/officeDocument/2006/relationships/customXml" Target="../ink/ink210.xml"/><Relationship Id="rId49" Type="http://schemas.openxmlformats.org/officeDocument/2006/relationships/image" Target="../media/image137.png"/><Relationship Id="rId57" Type="http://schemas.openxmlformats.org/officeDocument/2006/relationships/image" Target="../media/image1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3" Type="http://schemas.openxmlformats.org/officeDocument/2006/relationships/image" Target="../media/image118.png"/><Relationship Id="rId18" Type="http://schemas.openxmlformats.org/officeDocument/2006/relationships/customXml" Target="../ink/ink240.xml"/><Relationship Id="rId26" Type="http://schemas.openxmlformats.org/officeDocument/2006/relationships/customXml" Target="../ink/ink244.xml"/><Relationship Id="rId39" Type="http://schemas.openxmlformats.org/officeDocument/2006/relationships/image" Target="../media/image132.png"/><Relationship Id="rId21" Type="http://schemas.openxmlformats.org/officeDocument/2006/relationships/image" Target="../media/image122.png"/><Relationship Id="rId34" Type="http://schemas.openxmlformats.org/officeDocument/2006/relationships/customXml" Target="../ink/ink248.xml"/><Relationship Id="rId42" Type="http://schemas.openxmlformats.org/officeDocument/2006/relationships/customXml" Target="../ink/ink252.xml"/><Relationship Id="rId47" Type="http://schemas.openxmlformats.org/officeDocument/2006/relationships/image" Target="../media/image137.png"/><Relationship Id="rId50" Type="http://schemas.openxmlformats.org/officeDocument/2006/relationships/customXml" Target="../ink/ink256.xml"/><Relationship Id="rId55" Type="http://schemas.openxmlformats.org/officeDocument/2006/relationships/image" Target="../media/image141.png"/><Relationship Id="rId63" Type="http://schemas.openxmlformats.org/officeDocument/2006/relationships/image" Target="../media/image145.png"/><Relationship Id="rId68" Type="http://schemas.openxmlformats.org/officeDocument/2006/relationships/customXml" Target="../ink/ink265.xml"/><Relationship Id="rId76" Type="http://schemas.openxmlformats.org/officeDocument/2006/relationships/customXml" Target="../ink/ink269.xml"/><Relationship Id="rId84" Type="http://schemas.openxmlformats.org/officeDocument/2006/relationships/customXml" Target="../ink/ink273.xml"/><Relationship Id="rId89" Type="http://schemas.openxmlformats.org/officeDocument/2006/relationships/image" Target="../media/image158.png"/><Relationship Id="rId7" Type="http://schemas.openxmlformats.org/officeDocument/2006/relationships/image" Target="../media/image115.png"/><Relationship Id="rId71" Type="http://schemas.openxmlformats.org/officeDocument/2006/relationships/image" Target="../media/image149.png"/><Relationship Id="rId2" Type="http://schemas.openxmlformats.org/officeDocument/2006/relationships/customXml" Target="../ink/ink232.xml"/><Relationship Id="rId16" Type="http://schemas.openxmlformats.org/officeDocument/2006/relationships/customXml" Target="../ink/ink239.xml"/><Relationship Id="rId29" Type="http://schemas.openxmlformats.org/officeDocument/2006/relationships/image" Target="../media/image126.png"/><Relationship Id="rId11" Type="http://schemas.openxmlformats.org/officeDocument/2006/relationships/image" Target="../media/image117.png"/><Relationship Id="rId24" Type="http://schemas.openxmlformats.org/officeDocument/2006/relationships/customXml" Target="../ink/ink243.xml"/><Relationship Id="rId32" Type="http://schemas.openxmlformats.org/officeDocument/2006/relationships/customXml" Target="../ink/ink247.xml"/><Relationship Id="rId37" Type="http://schemas.openxmlformats.org/officeDocument/2006/relationships/image" Target="../media/image130.png"/><Relationship Id="rId40" Type="http://schemas.openxmlformats.org/officeDocument/2006/relationships/customXml" Target="../ink/ink251.xml"/><Relationship Id="rId45" Type="http://schemas.openxmlformats.org/officeDocument/2006/relationships/image" Target="../media/image135.png"/><Relationship Id="rId53" Type="http://schemas.openxmlformats.org/officeDocument/2006/relationships/image" Target="../media/image140.png"/><Relationship Id="rId58" Type="http://schemas.openxmlformats.org/officeDocument/2006/relationships/customXml" Target="../ink/ink260.xml"/><Relationship Id="rId66" Type="http://schemas.openxmlformats.org/officeDocument/2006/relationships/customXml" Target="../ink/ink264.xml"/><Relationship Id="rId74" Type="http://schemas.openxmlformats.org/officeDocument/2006/relationships/customXml" Target="../ink/ink268.xml"/><Relationship Id="rId79" Type="http://schemas.openxmlformats.org/officeDocument/2006/relationships/image" Target="../media/image153.png"/><Relationship Id="rId87" Type="http://schemas.openxmlformats.org/officeDocument/2006/relationships/image" Target="../media/image157.png"/><Relationship Id="rId5" Type="http://schemas.openxmlformats.org/officeDocument/2006/relationships/image" Target="../media/image114.png"/><Relationship Id="rId61" Type="http://schemas.openxmlformats.org/officeDocument/2006/relationships/image" Target="../media/image144.png"/><Relationship Id="rId82" Type="http://schemas.openxmlformats.org/officeDocument/2006/relationships/customXml" Target="../ink/ink272.xml"/><Relationship Id="rId19" Type="http://schemas.openxmlformats.org/officeDocument/2006/relationships/image" Target="../media/image121.png"/><Relationship Id="rId4" Type="http://schemas.openxmlformats.org/officeDocument/2006/relationships/customXml" Target="../ink/ink233.xml"/><Relationship Id="rId9" Type="http://schemas.openxmlformats.org/officeDocument/2006/relationships/image" Target="../media/image116.png"/><Relationship Id="rId14" Type="http://schemas.openxmlformats.org/officeDocument/2006/relationships/customXml" Target="../ink/ink238.xml"/><Relationship Id="rId22" Type="http://schemas.openxmlformats.org/officeDocument/2006/relationships/customXml" Target="../ink/ink242.xml"/><Relationship Id="rId27" Type="http://schemas.openxmlformats.org/officeDocument/2006/relationships/image" Target="../media/image125.png"/><Relationship Id="rId30" Type="http://schemas.openxmlformats.org/officeDocument/2006/relationships/customXml" Target="../ink/ink246.xml"/><Relationship Id="rId35" Type="http://schemas.openxmlformats.org/officeDocument/2006/relationships/image" Target="../media/image129.png"/><Relationship Id="rId43" Type="http://schemas.openxmlformats.org/officeDocument/2006/relationships/image" Target="../media/image134.png"/><Relationship Id="rId48" Type="http://schemas.openxmlformats.org/officeDocument/2006/relationships/customXml" Target="../ink/ink255.xml"/><Relationship Id="rId56" Type="http://schemas.openxmlformats.org/officeDocument/2006/relationships/customXml" Target="../ink/ink259.xml"/><Relationship Id="rId64" Type="http://schemas.openxmlformats.org/officeDocument/2006/relationships/customXml" Target="../ink/ink263.xml"/><Relationship Id="rId69" Type="http://schemas.openxmlformats.org/officeDocument/2006/relationships/image" Target="../media/image148.png"/><Relationship Id="rId77" Type="http://schemas.openxmlformats.org/officeDocument/2006/relationships/image" Target="../media/image152.png"/><Relationship Id="rId8" Type="http://schemas.openxmlformats.org/officeDocument/2006/relationships/customXml" Target="../ink/ink235.xml"/><Relationship Id="rId51" Type="http://schemas.openxmlformats.org/officeDocument/2006/relationships/image" Target="../media/image139.png"/><Relationship Id="rId72" Type="http://schemas.openxmlformats.org/officeDocument/2006/relationships/customXml" Target="../ink/ink267.xml"/><Relationship Id="rId80" Type="http://schemas.openxmlformats.org/officeDocument/2006/relationships/customXml" Target="../ink/ink271.xml"/><Relationship Id="rId85" Type="http://schemas.openxmlformats.org/officeDocument/2006/relationships/image" Target="../media/image156.png"/><Relationship Id="rId3" Type="http://schemas.openxmlformats.org/officeDocument/2006/relationships/image" Target="../media/image113.png"/><Relationship Id="rId12" Type="http://schemas.openxmlformats.org/officeDocument/2006/relationships/customXml" Target="../ink/ink237.xml"/><Relationship Id="rId17" Type="http://schemas.openxmlformats.org/officeDocument/2006/relationships/image" Target="../media/image120.png"/><Relationship Id="rId25" Type="http://schemas.openxmlformats.org/officeDocument/2006/relationships/image" Target="../media/image124.png"/><Relationship Id="rId33" Type="http://schemas.openxmlformats.org/officeDocument/2006/relationships/image" Target="../media/image128.png"/><Relationship Id="rId38" Type="http://schemas.openxmlformats.org/officeDocument/2006/relationships/customXml" Target="../ink/ink250.xml"/><Relationship Id="rId46" Type="http://schemas.openxmlformats.org/officeDocument/2006/relationships/customXml" Target="../ink/ink254.xml"/><Relationship Id="rId59" Type="http://schemas.openxmlformats.org/officeDocument/2006/relationships/image" Target="../media/image143.png"/><Relationship Id="rId67" Type="http://schemas.openxmlformats.org/officeDocument/2006/relationships/image" Target="../media/image147.png"/><Relationship Id="rId20" Type="http://schemas.openxmlformats.org/officeDocument/2006/relationships/customXml" Target="../ink/ink241.xml"/><Relationship Id="rId41" Type="http://schemas.openxmlformats.org/officeDocument/2006/relationships/image" Target="../media/image133.png"/><Relationship Id="rId54" Type="http://schemas.openxmlformats.org/officeDocument/2006/relationships/customXml" Target="../ink/ink258.xml"/><Relationship Id="rId62" Type="http://schemas.openxmlformats.org/officeDocument/2006/relationships/customXml" Target="../ink/ink262.xml"/><Relationship Id="rId70" Type="http://schemas.openxmlformats.org/officeDocument/2006/relationships/customXml" Target="../ink/ink266.xml"/><Relationship Id="rId75" Type="http://schemas.openxmlformats.org/officeDocument/2006/relationships/image" Target="../media/image151.png"/><Relationship Id="rId83" Type="http://schemas.openxmlformats.org/officeDocument/2006/relationships/image" Target="../media/image155.png"/><Relationship Id="rId88" Type="http://schemas.openxmlformats.org/officeDocument/2006/relationships/customXml" Target="../ink/ink275.xml"/><Relationship Id="rId1" Type="http://schemas.openxmlformats.org/officeDocument/2006/relationships/slideLayout" Target="../slideLayouts/slideLayout2.xml"/><Relationship Id="rId6" Type="http://schemas.openxmlformats.org/officeDocument/2006/relationships/customXml" Target="../ink/ink234.xml"/><Relationship Id="rId15" Type="http://schemas.openxmlformats.org/officeDocument/2006/relationships/image" Target="../media/image119.png"/><Relationship Id="rId23" Type="http://schemas.openxmlformats.org/officeDocument/2006/relationships/image" Target="../media/image123.png"/><Relationship Id="rId28" Type="http://schemas.openxmlformats.org/officeDocument/2006/relationships/customXml" Target="../ink/ink245.xml"/><Relationship Id="rId36" Type="http://schemas.openxmlformats.org/officeDocument/2006/relationships/customXml" Target="../ink/ink249.xml"/><Relationship Id="rId49" Type="http://schemas.openxmlformats.org/officeDocument/2006/relationships/image" Target="../media/image138.png"/><Relationship Id="rId57" Type="http://schemas.openxmlformats.org/officeDocument/2006/relationships/image" Target="../media/image142.png"/><Relationship Id="rId10" Type="http://schemas.openxmlformats.org/officeDocument/2006/relationships/customXml" Target="../ink/ink236.xml"/><Relationship Id="rId31" Type="http://schemas.openxmlformats.org/officeDocument/2006/relationships/image" Target="../media/image127.png"/><Relationship Id="rId44" Type="http://schemas.openxmlformats.org/officeDocument/2006/relationships/customXml" Target="../ink/ink253.xml"/><Relationship Id="rId52" Type="http://schemas.openxmlformats.org/officeDocument/2006/relationships/customXml" Target="../ink/ink257.xml"/><Relationship Id="rId60" Type="http://schemas.openxmlformats.org/officeDocument/2006/relationships/customXml" Target="../ink/ink261.xml"/><Relationship Id="rId65" Type="http://schemas.openxmlformats.org/officeDocument/2006/relationships/image" Target="../media/image146.png"/><Relationship Id="rId73" Type="http://schemas.openxmlformats.org/officeDocument/2006/relationships/image" Target="../media/image150.png"/><Relationship Id="rId78" Type="http://schemas.openxmlformats.org/officeDocument/2006/relationships/customXml" Target="../ink/ink270.xml"/><Relationship Id="rId81" Type="http://schemas.openxmlformats.org/officeDocument/2006/relationships/image" Target="../media/image154.png"/><Relationship Id="rId86" Type="http://schemas.openxmlformats.org/officeDocument/2006/relationships/customXml" Target="../ink/ink274.xml"/></Relationships>
</file>

<file path=ppt/slides/_rels/slide41.xml.rels><?xml version="1.0" encoding="UTF-8" standalone="yes"?>
<Relationships xmlns="http://schemas.openxmlformats.org/package/2006/relationships"><Relationship Id="rId13" Type="http://schemas.openxmlformats.org/officeDocument/2006/relationships/image" Target="../media/image118.png"/><Relationship Id="rId18" Type="http://schemas.openxmlformats.org/officeDocument/2006/relationships/customXml" Target="../ink/ink284.xml"/><Relationship Id="rId26" Type="http://schemas.openxmlformats.org/officeDocument/2006/relationships/customXml" Target="../ink/ink288.xml"/><Relationship Id="rId39" Type="http://schemas.openxmlformats.org/officeDocument/2006/relationships/image" Target="../media/image132.png"/><Relationship Id="rId21" Type="http://schemas.openxmlformats.org/officeDocument/2006/relationships/image" Target="../media/image122.png"/><Relationship Id="rId34" Type="http://schemas.openxmlformats.org/officeDocument/2006/relationships/customXml" Target="../ink/ink292.xml"/><Relationship Id="rId42" Type="http://schemas.openxmlformats.org/officeDocument/2006/relationships/customXml" Target="../ink/ink296.xml"/><Relationship Id="rId47" Type="http://schemas.openxmlformats.org/officeDocument/2006/relationships/image" Target="../media/image137.png"/><Relationship Id="rId50" Type="http://schemas.openxmlformats.org/officeDocument/2006/relationships/customXml" Target="../ink/ink300.xml"/><Relationship Id="rId55" Type="http://schemas.openxmlformats.org/officeDocument/2006/relationships/image" Target="../media/image141.png"/><Relationship Id="rId63" Type="http://schemas.openxmlformats.org/officeDocument/2006/relationships/image" Target="../media/image145.png"/><Relationship Id="rId68" Type="http://schemas.openxmlformats.org/officeDocument/2006/relationships/customXml" Target="../ink/ink309.xml"/><Relationship Id="rId76" Type="http://schemas.openxmlformats.org/officeDocument/2006/relationships/customXml" Target="../ink/ink313.xml"/><Relationship Id="rId84" Type="http://schemas.openxmlformats.org/officeDocument/2006/relationships/customXml" Target="../ink/ink317.xml"/><Relationship Id="rId89" Type="http://schemas.openxmlformats.org/officeDocument/2006/relationships/image" Target="../media/image160.png"/><Relationship Id="rId7" Type="http://schemas.openxmlformats.org/officeDocument/2006/relationships/image" Target="../media/image115.png"/><Relationship Id="rId71" Type="http://schemas.openxmlformats.org/officeDocument/2006/relationships/image" Target="../media/image149.png"/><Relationship Id="rId92" Type="http://schemas.openxmlformats.org/officeDocument/2006/relationships/customXml" Target="../ink/ink321.xml"/><Relationship Id="rId2" Type="http://schemas.openxmlformats.org/officeDocument/2006/relationships/customXml" Target="../ink/ink276.xml"/><Relationship Id="rId16" Type="http://schemas.openxmlformats.org/officeDocument/2006/relationships/customXml" Target="../ink/ink283.xml"/><Relationship Id="rId29" Type="http://schemas.openxmlformats.org/officeDocument/2006/relationships/image" Target="../media/image126.png"/><Relationship Id="rId11" Type="http://schemas.openxmlformats.org/officeDocument/2006/relationships/image" Target="../media/image117.png"/><Relationship Id="rId24" Type="http://schemas.openxmlformats.org/officeDocument/2006/relationships/customXml" Target="../ink/ink287.xml"/><Relationship Id="rId32" Type="http://schemas.openxmlformats.org/officeDocument/2006/relationships/customXml" Target="../ink/ink291.xml"/><Relationship Id="rId37" Type="http://schemas.openxmlformats.org/officeDocument/2006/relationships/image" Target="../media/image130.png"/><Relationship Id="rId40" Type="http://schemas.openxmlformats.org/officeDocument/2006/relationships/customXml" Target="../ink/ink295.xml"/><Relationship Id="rId45" Type="http://schemas.openxmlformats.org/officeDocument/2006/relationships/image" Target="../media/image135.png"/><Relationship Id="rId53" Type="http://schemas.openxmlformats.org/officeDocument/2006/relationships/image" Target="../media/image140.png"/><Relationship Id="rId58" Type="http://schemas.openxmlformats.org/officeDocument/2006/relationships/customXml" Target="../ink/ink304.xml"/><Relationship Id="rId66" Type="http://schemas.openxmlformats.org/officeDocument/2006/relationships/customXml" Target="../ink/ink308.xml"/><Relationship Id="rId74" Type="http://schemas.openxmlformats.org/officeDocument/2006/relationships/customXml" Target="../ink/ink312.xml"/><Relationship Id="rId79" Type="http://schemas.openxmlformats.org/officeDocument/2006/relationships/image" Target="../media/image153.png"/><Relationship Id="rId87" Type="http://schemas.openxmlformats.org/officeDocument/2006/relationships/image" Target="../media/image156.png"/><Relationship Id="rId5" Type="http://schemas.openxmlformats.org/officeDocument/2006/relationships/image" Target="../media/image114.png"/><Relationship Id="rId61" Type="http://schemas.openxmlformats.org/officeDocument/2006/relationships/image" Target="../media/image144.png"/><Relationship Id="rId82" Type="http://schemas.openxmlformats.org/officeDocument/2006/relationships/customXml" Target="../ink/ink316.xml"/><Relationship Id="rId90" Type="http://schemas.openxmlformats.org/officeDocument/2006/relationships/customXml" Target="../ink/ink320.xml"/><Relationship Id="rId19" Type="http://schemas.openxmlformats.org/officeDocument/2006/relationships/image" Target="../media/image121.png"/><Relationship Id="rId14" Type="http://schemas.openxmlformats.org/officeDocument/2006/relationships/customXml" Target="../ink/ink282.xml"/><Relationship Id="rId22" Type="http://schemas.openxmlformats.org/officeDocument/2006/relationships/customXml" Target="../ink/ink286.xml"/><Relationship Id="rId27" Type="http://schemas.openxmlformats.org/officeDocument/2006/relationships/image" Target="../media/image125.png"/><Relationship Id="rId30" Type="http://schemas.openxmlformats.org/officeDocument/2006/relationships/customXml" Target="../ink/ink290.xml"/><Relationship Id="rId35" Type="http://schemas.openxmlformats.org/officeDocument/2006/relationships/image" Target="../media/image129.png"/><Relationship Id="rId43" Type="http://schemas.openxmlformats.org/officeDocument/2006/relationships/image" Target="../media/image134.png"/><Relationship Id="rId48" Type="http://schemas.openxmlformats.org/officeDocument/2006/relationships/customXml" Target="../ink/ink299.xml"/><Relationship Id="rId56" Type="http://schemas.openxmlformats.org/officeDocument/2006/relationships/customXml" Target="../ink/ink303.xml"/><Relationship Id="rId64" Type="http://schemas.openxmlformats.org/officeDocument/2006/relationships/customXml" Target="../ink/ink307.xml"/><Relationship Id="rId69" Type="http://schemas.openxmlformats.org/officeDocument/2006/relationships/image" Target="../media/image148.png"/><Relationship Id="rId77" Type="http://schemas.openxmlformats.org/officeDocument/2006/relationships/image" Target="../media/image152.png"/><Relationship Id="rId8" Type="http://schemas.openxmlformats.org/officeDocument/2006/relationships/customXml" Target="../ink/ink279.xml"/><Relationship Id="rId51" Type="http://schemas.openxmlformats.org/officeDocument/2006/relationships/image" Target="../media/image139.png"/><Relationship Id="rId72" Type="http://schemas.openxmlformats.org/officeDocument/2006/relationships/customXml" Target="../ink/ink311.xml"/><Relationship Id="rId80" Type="http://schemas.openxmlformats.org/officeDocument/2006/relationships/customXml" Target="../ink/ink315.xml"/><Relationship Id="rId85" Type="http://schemas.openxmlformats.org/officeDocument/2006/relationships/image" Target="../media/image155.png"/><Relationship Id="rId93" Type="http://schemas.openxmlformats.org/officeDocument/2006/relationships/image" Target="../media/image162.png"/><Relationship Id="rId3" Type="http://schemas.openxmlformats.org/officeDocument/2006/relationships/image" Target="../media/image113.png"/><Relationship Id="rId12" Type="http://schemas.openxmlformats.org/officeDocument/2006/relationships/customXml" Target="../ink/ink281.xml"/><Relationship Id="rId17" Type="http://schemas.openxmlformats.org/officeDocument/2006/relationships/image" Target="../media/image120.png"/><Relationship Id="rId25" Type="http://schemas.openxmlformats.org/officeDocument/2006/relationships/image" Target="../media/image124.png"/><Relationship Id="rId33" Type="http://schemas.openxmlformats.org/officeDocument/2006/relationships/image" Target="../media/image128.png"/><Relationship Id="rId38" Type="http://schemas.openxmlformats.org/officeDocument/2006/relationships/customXml" Target="../ink/ink294.xml"/><Relationship Id="rId46" Type="http://schemas.openxmlformats.org/officeDocument/2006/relationships/customXml" Target="../ink/ink298.xml"/><Relationship Id="rId59" Type="http://schemas.openxmlformats.org/officeDocument/2006/relationships/image" Target="../media/image143.png"/><Relationship Id="rId67" Type="http://schemas.openxmlformats.org/officeDocument/2006/relationships/image" Target="../media/image147.png"/><Relationship Id="rId20" Type="http://schemas.openxmlformats.org/officeDocument/2006/relationships/customXml" Target="../ink/ink285.xml"/><Relationship Id="rId41" Type="http://schemas.openxmlformats.org/officeDocument/2006/relationships/image" Target="../media/image133.png"/><Relationship Id="rId54" Type="http://schemas.openxmlformats.org/officeDocument/2006/relationships/customXml" Target="../ink/ink302.xml"/><Relationship Id="rId62" Type="http://schemas.openxmlformats.org/officeDocument/2006/relationships/customXml" Target="../ink/ink306.xml"/><Relationship Id="rId70" Type="http://schemas.openxmlformats.org/officeDocument/2006/relationships/customXml" Target="../ink/ink310.xml"/><Relationship Id="rId75" Type="http://schemas.openxmlformats.org/officeDocument/2006/relationships/image" Target="../media/image151.png"/><Relationship Id="rId83" Type="http://schemas.openxmlformats.org/officeDocument/2006/relationships/image" Target="../media/image159.png"/><Relationship Id="rId88" Type="http://schemas.openxmlformats.org/officeDocument/2006/relationships/customXml" Target="../ink/ink319.xml"/><Relationship Id="rId91"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customXml" Target="../ink/ink278.xml"/><Relationship Id="rId15" Type="http://schemas.openxmlformats.org/officeDocument/2006/relationships/image" Target="../media/image119.png"/><Relationship Id="rId23" Type="http://schemas.openxmlformats.org/officeDocument/2006/relationships/image" Target="../media/image123.png"/><Relationship Id="rId28" Type="http://schemas.openxmlformats.org/officeDocument/2006/relationships/customXml" Target="../ink/ink289.xml"/><Relationship Id="rId36" Type="http://schemas.openxmlformats.org/officeDocument/2006/relationships/customXml" Target="../ink/ink293.xml"/><Relationship Id="rId49" Type="http://schemas.openxmlformats.org/officeDocument/2006/relationships/image" Target="../media/image138.png"/><Relationship Id="rId57" Type="http://schemas.openxmlformats.org/officeDocument/2006/relationships/image" Target="../media/image142.png"/><Relationship Id="rId10" Type="http://schemas.openxmlformats.org/officeDocument/2006/relationships/customXml" Target="../ink/ink280.xml"/><Relationship Id="rId31" Type="http://schemas.openxmlformats.org/officeDocument/2006/relationships/image" Target="../media/image127.png"/><Relationship Id="rId44" Type="http://schemas.openxmlformats.org/officeDocument/2006/relationships/customXml" Target="../ink/ink297.xml"/><Relationship Id="rId52" Type="http://schemas.openxmlformats.org/officeDocument/2006/relationships/customXml" Target="../ink/ink301.xml"/><Relationship Id="rId60" Type="http://schemas.openxmlformats.org/officeDocument/2006/relationships/customXml" Target="../ink/ink305.xml"/><Relationship Id="rId65" Type="http://schemas.openxmlformats.org/officeDocument/2006/relationships/image" Target="../media/image146.png"/><Relationship Id="rId73" Type="http://schemas.openxmlformats.org/officeDocument/2006/relationships/image" Target="../media/image150.png"/><Relationship Id="rId78" Type="http://schemas.openxmlformats.org/officeDocument/2006/relationships/customXml" Target="../ink/ink314.xml"/><Relationship Id="rId81" Type="http://schemas.openxmlformats.org/officeDocument/2006/relationships/image" Target="../media/image154.png"/><Relationship Id="rId86" Type="http://schemas.openxmlformats.org/officeDocument/2006/relationships/customXml" Target="../ink/ink318.xml"/><Relationship Id="rId4" Type="http://schemas.openxmlformats.org/officeDocument/2006/relationships/customXml" Target="../ink/ink277.xml"/><Relationship Id="rId9" Type="http://schemas.openxmlformats.org/officeDocument/2006/relationships/image" Target="../media/image116.png"/></Relationships>
</file>

<file path=ppt/slides/_rels/slide42.xml.rels><?xml version="1.0" encoding="UTF-8" standalone="yes"?>
<Relationships xmlns="http://schemas.openxmlformats.org/package/2006/relationships"><Relationship Id="rId26" Type="http://schemas.openxmlformats.org/officeDocument/2006/relationships/customXml" Target="../ink/ink334.xml"/><Relationship Id="rId21" Type="http://schemas.openxmlformats.org/officeDocument/2006/relationships/image" Target="../media/image165.emf"/><Relationship Id="rId34" Type="http://schemas.openxmlformats.org/officeDocument/2006/relationships/customXml" Target="../ink/ink338.xml"/><Relationship Id="rId42" Type="http://schemas.openxmlformats.org/officeDocument/2006/relationships/customXml" Target="../ink/ink342.xml"/><Relationship Id="rId47" Type="http://schemas.openxmlformats.org/officeDocument/2006/relationships/image" Target="../media/image178.emf"/><Relationship Id="rId50" Type="http://schemas.openxmlformats.org/officeDocument/2006/relationships/customXml" Target="../ink/ink346.xml"/><Relationship Id="rId55" Type="http://schemas.openxmlformats.org/officeDocument/2006/relationships/image" Target="../media/image182.emf"/><Relationship Id="rId63" Type="http://schemas.openxmlformats.org/officeDocument/2006/relationships/image" Target="../media/image186.emf"/><Relationship Id="rId68" Type="http://schemas.openxmlformats.org/officeDocument/2006/relationships/customXml" Target="../ink/ink355.xml"/><Relationship Id="rId76" Type="http://schemas.openxmlformats.org/officeDocument/2006/relationships/customXml" Target="../ink/ink359.xml"/><Relationship Id="rId84" Type="http://schemas.openxmlformats.org/officeDocument/2006/relationships/customXml" Target="../ink/ink363.xml"/><Relationship Id="rId89" Type="http://schemas.openxmlformats.org/officeDocument/2006/relationships/image" Target="../media/image199.emf"/><Relationship Id="rId97" Type="http://schemas.openxmlformats.org/officeDocument/2006/relationships/image" Target="../media/image203.emf"/><Relationship Id="rId7" Type="http://schemas.openxmlformats.org/officeDocument/2006/relationships/image" Target="../media/image107.emf"/><Relationship Id="rId71" Type="http://schemas.openxmlformats.org/officeDocument/2006/relationships/image" Target="../media/image190.emf"/><Relationship Id="rId92" Type="http://schemas.openxmlformats.org/officeDocument/2006/relationships/customXml" Target="../ink/ink367.xml"/><Relationship Id="rId2" Type="http://schemas.openxmlformats.org/officeDocument/2006/relationships/customXml" Target="../ink/ink322.xml"/><Relationship Id="rId16" Type="http://schemas.openxmlformats.org/officeDocument/2006/relationships/customXml" Target="../ink/ink329.xml"/><Relationship Id="rId29" Type="http://schemas.openxmlformats.org/officeDocument/2006/relationships/image" Target="../media/image169.emf"/><Relationship Id="rId11" Type="http://schemas.openxmlformats.org/officeDocument/2006/relationships/image" Target="../media/image109.emf"/><Relationship Id="rId24" Type="http://schemas.openxmlformats.org/officeDocument/2006/relationships/customXml" Target="../ink/ink333.xml"/><Relationship Id="rId32" Type="http://schemas.openxmlformats.org/officeDocument/2006/relationships/customXml" Target="../ink/ink337.xml"/><Relationship Id="rId37" Type="http://schemas.openxmlformats.org/officeDocument/2006/relationships/image" Target="../media/image173.emf"/><Relationship Id="rId40" Type="http://schemas.openxmlformats.org/officeDocument/2006/relationships/customXml" Target="../ink/ink341.xml"/><Relationship Id="rId45" Type="http://schemas.openxmlformats.org/officeDocument/2006/relationships/image" Target="../media/image177.emf"/><Relationship Id="rId53" Type="http://schemas.openxmlformats.org/officeDocument/2006/relationships/image" Target="../media/image181.emf"/><Relationship Id="rId58" Type="http://schemas.openxmlformats.org/officeDocument/2006/relationships/customXml" Target="../ink/ink350.xml"/><Relationship Id="rId66" Type="http://schemas.openxmlformats.org/officeDocument/2006/relationships/customXml" Target="../ink/ink354.xml"/><Relationship Id="rId74" Type="http://schemas.openxmlformats.org/officeDocument/2006/relationships/customXml" Target="../ink/ink358.xml"/><Relationship Id="rId79" Type="http://schemas.openxmlformats.org/officeDocument/2006/relationships/image" Target="../media/image194.emf"/><Relationship Id="rId87" Type="http://schemas.openxmlformats.org/officeDocument/2006/relationships/image" Target="../media/image198.emf"/><Relationship Id="rId5" Type="http://schemas.openxmlformats.org/officeDocument/2006/relationships/image" Target="../media/image106.emf"/><Relationship Id="rId61" Type="http://schemas.openxmlformats.org/officeDocument/2006/relationships/image" Target="../media/image185.emf"/><Relationship Id="rId82" Type="http://schemas.openxmlformats.org/officeDocument/2006/relationships/customXml" Target="../ink/ink362.xml"/><Relationship Id="rId90" Type="http://schemas.openxmlformats.org/officeDocument/2006/relationships/customXml" Target="../ink/ink366.xml"/><Relationship Id="rId95" Type="http://schemas.openxmlformats.org/officeDocument/2006/relationships/image" Target="../media/image202.emf"/><Relationship Id="rId19" Type="http://schemas.openxmlformats.org/officeDocument/2006/relationships/image" Target="../media/image164.emf"/><Relationship Id="rId14" Type="http://schemas.openxmlformats.org/officeDocument/2006/relationships/customXml" Target="../ink/ink328.xml"/><Relationship Id="rId22" Type="http://schemas.openxmlformats.org/officeDocument/2006/relationships/customXml" Target="../ink/ink332.xml"/><Relationship Id="rId27" Type="http://schemas.openxmlformats.org/officeDocument/2006/relationships/image" Target="../media/image168.emf"/><Relationship Id="rId30" Type="http://schemas.openxmlformats.org/officeDocument/2006/relationships/customXml" Target="../ink/ink336.xml"/><Relationship Id="rId35" Type="http://schemas.openxmlformats.org/officeDocument/2006/relationships/image" Target="../media/image172.emf"/><Relationship Id="rId43" Type="http://schemas.openxmlformats.org/officeDocument/2006/relationships/image" Target="../media/image176.emf"/><Relationship Id="rId48" Type="http://schemas.openxmlformats.org/officeDocument/2006/relationships/customXml" Target="../ink/ink345.xml"/><Relationship Id="rId56" Type="http://schemas.openxmlformats.org/officeDocument/2006/relationships/customXml" Target="../ink/ink349.xml"/><Relationship Id="rId64" Type="http://schemas.openxmlformats.org/officeDocument/2006/relationships/customXml" Target="../ink/ink353.xml"/><Relationship Id="rId69" Type="http://schemas.openxmlformats.org/officeDocument/2006/relationships/image" Target="../media/image189.emf"/><Relationship Id="rId77" Type="http://schemas.openxmlformats.org/officeDocument/2006/relationships/image" Target="../media/image193.emf"/><Relationship Id="rId8" Type="http://schemas.openxmlformats.org/officeDocument/2006/relationships/customXml" Target="../ink/ink325.xml"/><Relationship Id="rId51" Type="http://schemas.openxmlformats.org/officeDocument/2006/relationships/image" Target="../media/image180.emf"/><Relationship Id="rId72" Type="http://schemas.openxmlformats.org/officeDocument/2006/relationships/customXml" Target="../ink/ink357.xml"/><Relationship Id="rId80" Type="http://schemas.openxmlformats.org/officeDocument/2006/relationships/customXml" Target="../ink/ink361.xml"/><Relationship Id="rId85" Type="http://schemas.openxmlformats.org/officeDocument/2006/relationships/image" Target="../media/image197.emf"/><Relationship Id="rId93" Type="http://schemas.openxmlformats.org/officeDocument/2006/relationships/image" Target="../media/image201.emf"/><Relationship Id="rId98" Type="http://schemas.openxmlformats.org/officeDocument/2006/relationships/image" Target="../media/image204.png"/><Relationship Id="rId3" Type="http://schemas.openxmlformats.org/officeDocument/2006/relationships/image" Target="../media/image105.emf"/><Relationship Id="rId12" Type="http://schemas.openxmlformats.org/officeDocument/2006/relationships/customXml" Target="../ink/ink327.xml"/><Relationship Id="rId17" Type="http://schemas.openxmlformats.org/officeDocument/2006/relationships/image" Target="../media/image163.emf"/><Relationship Id="rId25" Type="http://schemas.openxmlformats.org/officeDocument/2006/relationships/image" Target="../media/image167.emf"/><Relationship Id="rId33" Type="http://schemas.openxmlformats.org/officeDocument/2006/relationships/image" Target="../media/image171.emf"/><Relationship Id="rId38" Type="http://schemas.openxmlformats.org/officeDocument/2006/relationships/customXml" Target="../ink/ink340.xml"/><Relationship Id="rId46" Type="http://schemas.openxmlformats.org/officeDocument/2006/relationships/customXml" Target="../ink/ink344.xml"/><Relationship Id="rId59" Type="http://schemas.openxmlformats.org/officeDocument/2006/relationships/image" Target="../media/image184.emf"/><Relationship Id="rId67" Type="http://schemas.openxmlformats.org/officeDocument/2006/relationships/image" Target="../media/image188.emf"/><Relationship Id="rId20" Type="http://schemas.openxmlformats.org/officeDocument/2006/relationships/customXml" Target="../ink/ink331.xml"/><Relationship Id="rId41" Type="http://schemas.openxmlformats.org/officeDocument/2006/relationships/image" Target="../media/image175.emf"/><Relationship Id="rId54" Type="http://schemas.openxmlformats.org/officeDocument/2006/relationships/customXml" Target="../ink/ink348.xml"/><Relationship Id="rId62" Type="http://schemas.openxmlformats.org/officeDocument/2006/relationships/customXml" Target="../ink/ink352.xml"/><Relationship Id="rId70" Type="http://schemas.openxmlformats.org/officeDocument/2006/relationships/customXml" Target="../ink/ink356.xml"/><Relationship Id="rId75" Type="http://schemas.openxmlformats.org/officeDocument/2006/relationships/image" Target="../media/image192.emf"/><Relationship Id="rId83" Type="http://schemas.openxmlformats.org/officeDocument/2006/relationships/image" Target="../media/image196.emf"/><Relationship Id="rId88" Type="http://schemas.openxmlformats.org/officeDocument/2006/relationships/customXml" Target="../ink/ink365.xml"/><Relationship Id="rId91" Type="http://schemas.openxmlformats.org/officeDocument/2006/relationships/image" Target="../media/image200.emf"/><Relationship Id="rId96" Type="http://schemas.openxmlformats.org/officeDocument/2006/relationships/customXml" Target="../ink/ink369.xml"/><Relationship Id="rId1" Type="http://schemas.openxmlformats.org/officeDocument/2006/relationships/slideLayout" Target="../slideLayouts/slideLayout2.xml"/><Relationship Id="rId6" Type="http://schemas.openxmlformats.org/officeDocument/2006/relationships/customXml" Target="../ink/ink324.xml"/><Relationship Id="rId15" Type="http://schemas.openxmlformats.org/officeDocument/2006/relationships/image" Target="../media/image111.emf"/><Relationship Id="rId23" Type="http://schemas.openxmlformats.org/officeDocument/2006/relationships/image" Target="../media/image166.emf"/><Relationship Id="rId28" Type="http://schemas.openxmlformats.org/officeDocument/2006/relationships/customXml" Target="../ink/ink335.xml"/><Relationship Id="rId36" Type="http://schemas.openxmlformats.org/officeDocument/2006/relationships/customXml" Target="../ink/ink339.xml"/><Relationship Id="rId49" Type="http://schemas.openxmlformats.org/officeDocument/2006/relationships/image" Target="../media/image179.emf"/><Relationship Id="rId57" Type="http://schemas.openxmlformats.org/officeDocument/2006/relationships/image" Target="../media/image183.emf"/><Relationship Id="rId10" Type="http://schemas.openxmlformats.org/officeDocument/2006/relationships/customXml" Target="../ink/ink326.xml"/><Relationship Id="rId31" Type="http://schemas.openxmlformats.org/officeDocument/2006/relationships/image" Target="../media/image170.emf"/><Relationship Id="rId44" Type="http://schemas.openxmlformats.org/officeDocument/2006/relationships/customXml" Target="../ink/ink343.xml"/><Relationship Id="rId52" Type="http://schemas.openxmlformats.org/officeDocument/2006/relationships/customXml" Target="../ink/ink347.xml"/><Relationship Id="rId60" Type="http://schemas.openxmlformats.org/officeDocument/2006/relationships/customXml" Target="../ink/ink351.xml"/><Relationship Id="rId65" Type="http://schemas.openxmlformats.org/officeDocument/2006/relationships/image" Target="../media/image187.emf"/><Relationship Id="rId73" Type="http://schemas.openxmlformats.org/officeDocument/2006/relationships/image" Target="../media/image191.emf"/><Relationship Id="rId78" Type="http://schemas.openxmlformats.org/officeDocument/2006/relationships/customXml" Target="../ink/ink360.xml"/><Relationship Id="rId81" Type="http://schemas.openxmlformats.org/officeDocument/2006/relationships/image" Target="../media/image195.emf"/><Relationship Id="rId86" Type="http://schemas.openxmlformats.org/officeDocument/2006/relationships/customXml" Target="../ink/ink364.xml"/><Relationship Id="rId94" Type="http://schemas.openxmlformats.org/officeDocument/2006/relationships/customXml" Target="../ink/ink368.xml"/><Relationship Id="rId4" Type="http://schemas.openxmlformats.org/officeDocument/2006/relationships/customXml" Target="../ink/ink323.xml"/><Relationship Id="rId9" Type="http://schemas.openxmlformats.org/officeDocument/2006/relationships/image" Target="../media/image108.emf"/><Relationship Id="rId13" Type="http://schemas.openxmlformats.org/officeDocument/2006/relationships/image" Target="../media/image110.emf"/><Relationship Id="rId18" Type="http://schemas.openxmlformats.org/officeDocument/2006/relationships/customXml" Target="../ink/ink330.xml"/><Relationship Id="rId39" Type="http://schemas.openxmlformats.org/officeDocument/2006/relationships/image" Target="../media/image174.emf"/></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customXml" Target="../ink/ink370.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44.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hyperlink" Target="http://deeplearning.net/software/theano_versions/dev/tutorial/conv_arithmetic.html" TargetMode="External"/><Relationship Id="rId4" Type="http://schemas.openxmlformats.org/officeDocument/2006/relationships/image" Target="../media/image206.gif"/></Relationships>
</file>

<file path=ppt/slides/_rels/slide4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10.png"/><Relationship Id="rId5" Type="http://schemas.openxmlformats.org/officeDocument/2006/relationships/image" Target="../media/image209.png"/><Relationship Id="rId4" Type="http://schemas.openxmlformats.org/officeDocument/2006/relationships/image" Target="../media/image208.png"/></Relationships>
</file>

<file path=ppt/slides/_rels/slide46.xml.rels><?xml version="1.0" encoding="UTF-8" standalone="yes"?>
<Relationships xmlns="http://schemas.openxmlformats.org/package/2006/relationships"><Relationship Id="rId3" Type="http://schemas.openxmlformats.org/officeDocument/2006/relationships/image" Target="../media/image211.gif"/><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hyperlink" Target="http://deeplearning.net/software/theano_versions/dev/tutorial/conv_arithmetic.html"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deeplearning.net/software/theano_versions/dev/tutorial/conv_arithmetic.html"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12.gi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213.png"/><Relationship Id="rId7" Type="http://schemas.openxmlformats.org/officeDocument/2006/relationships/image" Target="../media/image217.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14.png"/><Relationship Id="rId9" Type="http://schemas.openxmlformats.org/officeDocument/2006/relationships/image" Target="../media/image219.png"/></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870.png"/><Relationship Id="rId13" Type="http://schemas.openxmlformats.org/officeDocument/2006/relationships/customXml" Target="../ink/ink376.xml"/><Relationship Id="rId18" Type="http://schemas.openxmlformats.org/officeDocument/2006/relationships/image" Target="../media/image920.png"/><Relationship Id="rId26" Type="http://schemas.openxmlformats.org/officeDocument/2006/relationships/image" Target="../media/image960.png"/><Relationship Id="rId39" Type="http://schemas.openxmlformats.org/officeDocument/2006/relationships/customXml" Target="../ink/ink389.xml"/><Relationship Id="rId3" Type="http://schemas.openxmlformats.org/officeDocument/2006/relationships/customXml" Target="../ink/ink371.xml"/><Relationship Id="rId21" Type="http://schemas.openxmlformats.org/officeDocument/2006/relationships/customXml" Target="../ink/ink380.xml"/><Relationship Id="rId34" Type="http://schemas.openxmlformats.org/officeDocument/2006/relationships/image" Target="../media/image1000.png"/><Relationship Id="rId42" Type="http://schemas.openxmlformats.org/officeDocument/2006/relationships/image" Target="../media/image1040.png"/><Relationship Id="rId7" Type="http://schemas.openxmlformats.org/officeDocument/2006/relationships/customXml" Target="../ink/ink373.xml"/><Relationship Id="rId12" Type="http://schemas.openxmlformats.org/officeDocument/2006/relationships/image" Target="../media/image890.png"/><Relationship Id="rId17" Type="http://schemas.openxmlformats.org/officeDocument/2006/relationships/customXml" Target="../ink/ink378.xml"/><Relationship Id="rId25" Type="http://schemas.openxmlformats.org/officeDocument/2006/relationships/customXml" Target="../ink/ink382.xml"/><Relationship Id="rId33" Type="http://schemas.openxmlformats.org/officeDocument/2006/relationships/customXml" Target="../ink/ink386.xml"/><Relationship Id="rId38" Type="http://schemas.openxmlformats.org/officeDocument/2006/relationships/image" Target="../media/image102.png"/><Relationship Id="rId46" Type="http://schemas.openxmlformats.org/officeDocument/2006/relationships/image" Target="../media/image106.png"/><Relationship Id="rId2" Type="http://schemas.openxmlformats.org/officeDocument/2006/relationships/image" Target="../media/image220.png"/><Relationship Id="rId16" Type="http://schemas.openxmlformats.org/officeDocument/2006/relationships/image" Target="../media/image910.png"/><Relationship Id="rId20" Type="http://schemas.openxmlformats.org/officeDocument/2006/relationships/image" Target="../media/image930.png"/><Relationship Id="rId29" Type="http://schemas.openxmlformats.org/officeDocument/2006/relationships/customXml" Target="../ink/ink384.xml"/><Relationship Id="rId41" Type="http://schemas.openxmlformats.org/officeDocument/2006/relationships/customXml" Target="../ink/ink390.xml"/><Relationship Id="rId1" Type="http://schemas.openxmlformats.org/officeDocument/2006/relationships/slideLayout" Target="../slideLayouts/slideLayout2.xml"/><Relationship Id="rId6" Type="http://schemas.openxmlformats.org/officeDocument/2006/relationships/image" Target="../media/image860.png"/><Relationship Id="rId11" Type="http://schemas.openxmlformats.org/officeDocument/2006/relationships/customXml" Target="../ink/ink375.xml"/><Relationship Id="rId24" Type="http://schemas.openxmlformats.org/officeDocument/2006/relationships/image" Target="../media/image950.png"/><Relationship Id="rId32" Type="http://schemas.openxmlformats.org/officeDocument/2006/relationships/image" Target="../media/image99.png"/><Relationship Id="rId37" Type="http://schemas.openxmlformats.org/officeDocument/2006/relationships/customXml" Target="../ink/ink388.xml"/><Relationship Id="rId40" Type="http://schemas.openxmlformats.org/officeDocument/2006/relationships/image" Target="../media/image103.png"/><Relationship Id="rId45" Type="http://schemas.openxmlformats.org/officeDocument/2006/relationships/customXml" Target="../ink/ink392.xml"/><Relationship Id="rId5" Type="http://schemas.openxmlformats.org/officeDocument/2006/relationships/customXml" Target="../ink/ink372.xml"/><Relationship Id="rId15" Type="http://schemas.openxmlformats.org/officeDocument/2006/relationships/customXml" Target="../ink/ink377.xml"/><Relationship Id="rId23" Type="http://schemas.openxmlformats.org/officeDocument/2006/relationships/customXml" Target="../ink/ink381.xml"/><Relationship Id="rId28" Type="http://schemas.openxmlformats.org/officeDocument/2006/relationships/image" Target="../media/image970.png"/><Relationship Id="rId36" Type="http://schemas.openxmlformats.org/officeDocument/2006/relationships/image" Target="../media/image1010.png"/><Relationship Id="rId10" Type="http://schemas.openxmlformats.org/officeDocument/2006/relationships/image" Target="../media/image880.png"/><Relationship Id="rId19" Type="http://schemas.openxmlformats.org/officeDocument/2006/relationships/customXml" Target="../ink/ink379.xml"/><Relationship Id="rId31" Type="http://schemas.openxmlformats.org/officeDocument/2006/relationships/customXml" Target="../ink/ink385.xml"/><Relationship Id="rId44" Type="http://schemas.openxmlformats.org/officeDocument/2006/relationships/image" Target="../media/image105.png"/><Relationship Id="rId4" Type="http://schemas.openxmlformats.org/officeDocument/2006/relationships/image" Target="../media/image850.png"/><Relationship Id="rId9" Type="http://schemas.openxmlformats.org/officeDocument/2006/relationships/customXml" Target="../ink/ink374.xml"/><Relationship Id="rId14" Type="http://schemas.openxmlformats.org/officeDocument/2006/relationships/image" Target="../media/image900.png"/><Relationship Id="rId22" Type="http://schemas.openxmlformats.org/officeDocument/2006/relationships/image" Target="../media/image940.png"/><Relationship Id="rId27" Type="http://schemas.openxmlformats.org/officeDocument/2006/relationships/customXml" Target="../ink/ink383.xml"/><Relationship Id="rId30" Type="http://schemas.openxmlformats.org/officeDocument/2006/relationships/image" Target="../media/image980.png"/><Relationship Id="rId35" Type="http://schemas.openxmlformats.org/officeDocument/2006/relationships/customXml" Target="../ink/ink387.xml"/><Relationship Id="rId43" Type="http://schemas.openxmlformats.org/officeDocument/2006/relationships/customXml" Target="../ink/ink391.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customXml" Target="../ink/ink393.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52.xml.rels><?xml version="1.0" encoding="UTF-8" standalone="yes"?>
<Relationships xmlns="http://schemas.openxmlformats.org/package/2006/relationships"><Relationship Id="rId3" Type="http://schemas.openxmlformats.org/officeDocument/2006/relationships/image" Target="../media/image1070.emf"/><Relationship Id="rId2" Type="http://schemas.openxmlformats.org/officeDocument/2006/relationships/customXml" Target="../ink/ink394.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53.xml.rels><?xml version="1.0" encoding="UTF-8" standalone="yes"?>
<Relationships xmlns="http://schemas.openxmlformats.org/package/2006/relationships"><Relationship Id="rId3" Type="http://schemas.openxmlformats.org/officeDocument/2006/relationships/image" Target="../media/image1070.emf"/><Relationship Id="rId2" Type="http://schemas.openxmlformats.org/officeDocument/2006/relationships/customXml" Target="../ink/ink395.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54.xml.rels><?xml version="1.0" encoding="UTF-8" standalone="yes"?>
<Relationships xmlns="http://schemas.openxmlformats.org/package/2006/relationships"><Relationship Id="rId3" Type="http://schemas.openxmlformats.org/officeDocument/2006/relationships/image" Target="../media/image221.emf"/><Relationship Id="rId2" Type="http://schemas.openxmlformats.org/officeDocument/2006/relationships/customXml" Target="../ink/ink396.xml"/><Relationship Id="rId1" Type="http://schemas.openxmlformats.org/officeDocument/2006/relationships/slideLayout" Target="../slideLayouts/slideLayout2.xml"/><Relationship Id="rId4" Type="http://schemas.openxmlformats.org/officeDocument/2006/relationships/image" Target="../media/image222.png"/></Relationships>
</file>

<file path=ppt/slides/_rels/slide55.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customXml" Target="../ink/ink397.xml"/><Relationship Id="rId1" Type="http://schemas.openxmlformats.org/officeDocument/2006/relationships/slideLayout" Target="../slideLayouts/slideLayout2.xml"/><Relationship Id="rId4" Type="http://schemas.openxmlformats.org/officeDocument/2006/relationships/image" Target="../media/image222.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10.pn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customXml" Target="../ink/ink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7012" y="381000"/>
            <a:ext cx="11430000" cy="1262513"/>
          </a:xfrm>
        </p:spPr>
        <p:txBody>
          <a:bodyPr>
            <a:normAutofit/>
          </a:bodyPr>
          <a:lstStyle/>
          <a:p>
            <a:r>
              <a:rPr lang="en-US" dirty="0"/>
              <a:t>CS 7180: Geometric Deep Learning</a:t>
            </a:r>
          </a:p>
        </p:txBody>
      </p:sp>
      <p:sp>
        <p:nvSpPr>
          <p:cNvPr id="5" name="Subtitle 4"/>
          <p:cNvSpPr>
            <a:spLocks noGrp="1"/>
          </p:cNvSpPr>
          <p:nvPr>
            <p:ph type="subTitle" idx="1"/>
          </p:nvPr>
        </p:nvSpPr>
        <p:spPr>
          <a:xfrm>
            <a:off x="1293812" y="1839119"/>
            <a:ext cx="9141619" cy="1655762"/>
          </a:xfrm>
        </p:spPr>
        <p:txBody>
          <a:bodyPr>
            <a:normAutofit/>
          </a:bodyPr>
          <a:lstStyle/>
          <a:p>
            <a:r>
              <a:rPr lang="en-US" sz="3600" dirty="0"/>
              <a:t>Lecture 3: Convolutional Neural Networks</a:t>
            </a:r>
          </a:p>
        </p:txBody>
      </p:sp>
      <p:pic>
        <p:nvPicPr>
          <p:cNvPr id="4" name="Picture 3">
            <a:extLst>
              <a:ext uri="{FF2B5EF4-FFF2-40B4-BE49-F238E27FC236}">
                <a16:creationId xmlns:a16="http://schemas.microsoft.com/office/drawing/2014/main" id="{279D7EF3-E58F-8751-C89A-1A906E8D0FF0}"/>
              </a:ext>
            </a:extLst>
          </p:cNvPr>
          <p:cNvPicPr>
            <a:picLocks noChangeAspect="1"/>
          </p:cNvPicPr>
          <p:nvPr/>
        </p:nvPicPr>
        <p:blipFill rotWithShape="1">
          <a:blip r:embed="rId2"/>
          <a:srcRect l="33154" r="20186" b="46167"/>
          <a:stretch/>
        </p:blipFill>
        <p:spPr>
          <a:xfrm>
            <a:off x="1217612" y="3200400"/>
            <a:ext cx="2895600" cy="1981200"/>
          </a:xfrm>
          <a:prstGeom prst="rect">
            <a:avLst/>
          </a:prstGeom>
        </p:spPr>
      </p:pic>
      <p:sp>
        <p:nvSpPr>
          <p:cNvPr id="6" name="TextBox 5">
            <a:extLst>
              <a:ext uri="{FF2B5EF4-FFF2-40B4-BE49-F238E27FC236}">
                <a16:creationId xmlns:a16="http://schemas.microsoft.com/office/drawing/2014/main" id="{99E771A2-0F0C-D1D7-EE54-E7CE56B115A3}"/>
              </a:ext>
            </a:extLst>
          </p:cNvPr>
          <p:cNvSpPr txBox="1"/>
          <p:nvPr/>
        </p:nvSpPr>
        <p:spPr>
          <a:xfrm>
            <a:off x="4952744" y="7560618"/>
            <a:ext cx="5257800" cy="276999"/>
          </a:xfrm>
          <a:prstGeom prst="rect">
            <a:avLst/>
          </a:prstGeom>
          <a:noFill/>
        </p:spPr>
        <p:txBody>
          <a:bodyPr wrap="square" rtlCol="0">
            <a:spAutoFit/>
          </a:bodyPr>
          <a:lstStyle/>
          <a:p>
            <a:pPr algn="ctr"/>
            <a:r>
              <a:rPr lang="en-US" sz="1200" dirty="0"/>
              <a:t>Image credit: Michael Bronstein</a:t>
            </a:r>
          </a:p>
        </p:txBody>
      </p:sp>
      <p:sp>
        <p:nvSpPr>
          <p:cNvPr id="3" name="Rectangle 2">
            <a:extLst>
              <a:ext uri="{FF2B5EF4-FFF2-40B4-BE49-F238E27FC236}">
                <a16:creationId xmlns:a16="http://schemas.microsoft.com/office/drawing/2014/main" id="{EF2AD615-F11E-912B-A06B-F800E01E161C}"/>
              </a:ext>
            </a:extLst>
          </p:cNvPr>
          <p:cNvSpPr/>
          <p:nvPr/>
        </p:nvSpPr>
        <p:spPr>
          <a:xfrm>
            <a:off x="3427412" y="4495799"/>
            <a:ext cx="1295400" cy="815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DA888E8-FE41-F038-FD38-94BEE226442C}"/>
              </a:ext>
            </a:extLst>
          </p:cNvPr>
          <p:cNvSpPr/>
          <p:nvPr/>
        </p:nvSpPr>
        <p:spPr>
          <a:xfrm>
            <a:off x="2970212" y="4786222"/>
            <a:ext cx="1295400" cy="815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4CB03A98-0626-530F-A0E4-45F8206607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5582" y="3493443"/>
            <a:ext cx="5648325" cy="173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118212" y="1710235"/>
            <a:ext cx="2694831" cy="2694255"/>
            <a:chOff x="3167390" y="1886008"/>
            <a:chExt cx="2971800" cy="2971165"/>
          </a:xfrm>
        </p:grpSpPr>
        <p:pic>
          <p:nvPicPr>
            <p:cNvPr id="3" name="object 3"/>
            <p:cNvPicPr/>
            <p:nvPr/>
          </p:nvPicPr>
          <p:blipFill>
            <a:blip r:embed="rId2" cstate="print"/>
            <a:stretch>
              <a:fillRect/>
            </a:stretch>
          </p:blipFill>
          <p:spPr>
            <a:xfrm>
              <a:off x="3874941" y="2068946"/>
              <a:ext cx="1473652" cy="2346575"/>
            </a:xfrm>
            <a:prstGeom prst="rect">
              <a:avLst/>
            </a:prstGeom>
          </p:spPr>
        </p:pic>
        <p:sp>
          <p:nvSpPr>
            <p:cNvPr id="4" name="object 4"/>
            <p:cNvSpPr/>
            <p:nvPr/>
          </p:nvSpPr>
          <p:spPr>
            <a:xfrm>
              <a:off x="3182490" y="1901108"/>
              <a:ext cx="2941320" cy="2940685"/>
            </a:xfrm>
            <a:custGeom>
              <a:avLst/>
              <a:gdLst/>
              <a:ahLst/>
              <a:cxnLst/>
              <a:rect l="l" t="t" r="r" b="b"/>
              <a:pathLst>
                <a:path w="2941320" h="2940685">
                  <a:moveTo>
                    <a:pt x="0" y="0"/>
                  </a:moveTo>
                  <a:lnTo>
                    <a:pt x="2941107" y="0"/>
                  </a:lnTo>
                  <a:lnTo>
                    <a:pt x="2941107" y="2940678"/>
                  </a:lnTo>
                  <a:lnTo>
                    <a:pt x="0" y="2940678"/>
                  </a:lnTo>
                  <a:lnTo>
                    <a:pt x="0" y="0"/>
                  </a:lnTo>
                  <a:close/>
                </a:path>
              </a:pathLst>
            </a:custGeom>
            <a:ln w="30199">
              <a:solidFill>
                <a:srgbClr val="000000"/>
              </a:solidFill>
            </a:ln>
          </p:spPr>
          <p:txBody>
            <a:bodyPr wrap="square" lIns="0" tIns="0" rIns="0" bIns="0" rtlCol="0"/>
            <a:lstStyle/>
            <a:p>
              <a:endParaRPr sz="1632"/>
            </a:p>
          </p:txBody>
        </p:sp>
      </p:grpSp>
      <p:grpSp>
        <p:nvGrpSpPr>
          <p:cNvPr id="5" name="object 5"/>
          <p:cNvGrpSpPr/>
          <p:nvPr/>
        </p:nvGrpSpPr>
        <p:grpSpPr>
          <a:xfrm>
            <a:off x="7375708" y="1716770"/>
            <a:ext cx="931098" cy="2686194"/>
            <a:chOff x="6759685" y="1893215"/>
            <a:chExt cx="1026794" cy="2962275"/>
          </a:xfrm>
        </p:grpSpPr>
        <p:sp>
          <p:nvSpPr>
            <p:cNvPr id="6" name="object 6"/>
            <p:cNvSpPr/>
            <p:nvPr/>
          </p:nvSpPr>
          <p:spPr>
            <a:xfrm>
              <a:off x="6775123" y="2598349"/>
              <a:ext cx="97155" cy="97155"/>
            </a:xfrm>
            <a:custGeom>
              <a:avLst/>
              <a:gdLst/>
              <a:ahLst/>
              <a:cxnLst/>
              <a:rect l="l" t="t" r="r" b="b"/>
              <a:pathLst>
                <a:path w="97154" h="97155">
                  <a:moveTo>
                    <a:pt x="97039" y="0"/>
                  </a:moveTo>
                  <a:lnTo>
                    <a:pt x="0" y="0"/>
                  </a:lnTo>
                  <a:lnTo>
                    <a:pt x="0" y="96686"/>
                  </a:lnTo>
                  <a:lnTo>
                    <a:pt x="97039" y="96686"/>
                  </a:lnTo>
                  <a:lnTo>
                    <a:pt x="97039" y="0"/>
                  </a:lnTo>
                  <a:close/>
                </a:path>
              </a:pathLst>
            </a:custGeom>
            <a:solidFill>
              <a:srgbClr val="000000">
                <a:alpha val="79998"/>
              </a:srgbClr>
            </a:solidFill>
          </p:spPr>
          <p:txBody>
            <a:bodyPr wrap="square" lIns="0" tIns="0" rIns="0" bIns="0" rtlCol="0"/>
            <a:lstStyle/>
            <a:p>
              <a:endParaRPr sz="1632"/>
            </a:p>
          </p:txBody>
        </p:sp>
        <p:sp>
          <p:nvSpPr>
            <p:cNvPr id="7" name="object 7"/>
            <p:cNvSpPr/>
            <p:nvPr/>
          </p:nvSpPr>
          <p:spPr>
            <a:xfrm>
              <a:off x="6774925" y="1908455"/>
              <a:ext cx="97790" cy="2931795"/>
            </a:xfrm>
            <a:custGeom>
              <a:avLst/>
              <a:gdLst/>
              <a:ahLst/>
              <a:cxnLst/>
              <a:rect l="l" t="t" r="r" b="b"/>
              <a:pathLst>
                <a:path w="97790" h="2931795">
                  <a:moveTo>
                    <a:pt x="0" y="0"/>
                  </a:moveTo>
                  <a:lnTo>
                    <a:pt x="97435" y="0"/>
                  </a:lnTo>
                  <a:lnTo>
                    <a:pt x="97435" y="2931238"/>
                  </a:lnTo>
                  <a:lnTo>
                    <a:pt x="0" y="2931238"/>
                  </a:lnTo>
                  <a:lnTo>
                    <a:pt x="0" y="0"/>
                  </a:lnTo>
                  <a:close/>
                </a:path>
              </a:pathLst>
            </a:custGeom>
            <a:ln w="30202">
              <a:solidFill>
                <a:srgbClr val="000000"/>
              </a:solidFill>
            </a:ln>
          </p:spPr>
          <p:txBody>
            <a:bodyPr wrap="square" lIns="0" tIns="0" rIns="0" bIns="0" rtlCol="0"/>
            <a:lstStyle/>
            <a:p>
              <a:endParaRPr sz="1632"/>
            </a:p>
          </p:txBody>
        </p:sp>
        <p:sp>
          <p:nvSpPr>
            <p:cNvPr id="8" name="object 8"/>
            <p:cNvSpPr/>
            <p:nvPr/>
          </p:nvSpPr>
          <p:spPr>
            <a:xfrm>
              <a:off x="6774925" y="1908455"/>
              <a:ext cx="97790" cy="97790"/>
            </a:xfrm>
            <a:custGeom>
              <a:avLst/>
              <a:gdLst/>
              <a:ahLst/>
              <a:cxnLst/>
              <a:rect l="l" t="t" r="r" b="b"/>
              <a:pathLst>
                <a:path w="97790" h="97789">
                  <a:moveTo>
                    <a:pt x="97435" y="0"/>
                  </a:moveTo>
                  <a:lnTo>
                    <a:pt x="97435" y="97421"/>
                  </a:lnTo>
                  <a:lnTo>
                    <a:pt x="0" y="97421"/>
                  </a:lnTo>
                  <a:lnTo>
                    <a:pt x="0" y="0"/>
                  </a:lnTo>
                  <a:lnTo>
                    <a:pt x="97435" y="0"/>
                  </a:lnTo>
                  <a:close/>
                </a:path>
              </a:pathLst>
            </a:custGeom>
            <a:ln w="10066">
              <a:solidFill>
                <a:srgbClr val="000000"/>
              </a:solidFill>
            </a:ln>
          </p:spPr>
          <p:txBody>
            <a:bodyPr wrap="square" lIns="0" tIns="0" rIns="0" bIns="0" rtlCol="0"/>
            <a:lstStyle/>
            <a:p>
              <a:endParaRPr sz="1632"/>
            </a:p>
          </p:txBody>
        </p:sp>
        <p:sp>
          <p:nvSpPr>
            <p:cNvPr id="9" name="object 9"/>
            <p:cNvSpPr/>
            <p:nvPr/>
          </p:nvSpPr>
          <p:spPr>
            <a:xfrm>
              <a:off x="6774925" y="2005876"/>
              <a:ext cx="97790" cy="97790"/>
            </a:xfrm>
            <a:custGeom>
              <a:avLst/>
              <a:gdLst/>
              <a:ahLst/>
              <a:cxnLst/>
              <a:rect l="l" t="t" r="r" b="b"/>
              <a:pathLst>
                <a:path w="97790" h="97789">
                  <a:moveTo>
                    <a:pt x="97435" y="0"/>
                  </a:moveTo>
                  <a:lnTo>
                    <a:pt x="97435" y="97421"/>
                  </a:lnTo>
                  <a:lnTo>
                    <a:pt x="0" y="97421"/>
                  </a:lnTo>
                  <a:lnTo>
                    <a:pt x="0" y="0"/>
                  </a:lnTo>
                  <a:lnTo>
                    <a:pt x="97435" y="0"/>
                  </a:lnTo>
                  <a:close/>
                </a:path>
              </a:pathLst>
            </a:custGeom>
            <a:ln w="10066">
              <a:solidFill>
                <a:srgbClr val="000000"/>
              </a:solidFill>
            </a:ln>
          </p:spPr>
          <p:txBody>
            <a:bodyPr wrap="square" lIns="0" tIns="0" rIns="0" bIns="0" rtlCol="0"/>
            <a:lstStyle/>
            <a:p>
              <a:endParaRPr sz="1632"/>
            </a:p>
          </p:txBody>
        </p:sp>
        <p:sp>
          <p:nvSpPr>
            <p:cNvPr id="10" name="object 10"/>
            <p:cNvSpPr/>
            <p:nvPr/>
          </p:nvSpPr>
          <p:spPr>
            <a:xfrm>
              <a:off x="6775290" y="2104209"/>
              <a:ext cx="97790" cy="97790"/>
            </a:xfrm>
            <a:custGeom>
              <a:avLst/>
              <a:gdLst/>
              <a:ahLst/>
              <a:cxnLst/>
              <a:rect l="l" t="t" r="r" b="b"/>
              <a:pathLst>
                <a:path w="97790" h="97789">
                  <a:moveTo>
                    <a:pt x="97435" y="0"/>
                  </a:moveTo>
                  <a:lnTo>
                    <a:pt x="97435" y="97421"/>
                  </a:lnTo>
                  <a:lnTo>
                    <a:pt x="0" y="97421"/>
                  </a:lnTo>
                  <a:lnTo>
                    <a:pt x="0" y="0"/>
                  </a:lnTo>
                  <a:lnTo>
                    <a:pt x="97435" y="0"/>
                  </a:lnTo>
                  <a:close/>
                </a:path>
              </a:pathLst>
            </a:custGeom>
            <a:ln w="10066">
              <a:solidFill>
                <a:srgbClr val="000000"/>
              </a:solidFill>
            </a:ln>
          </p:spPr>
          <p:txBody>
            <a:bodyPr wrap="square" lIns="0" tIns="0" rIns="0" bIns="0" rtlCol="0"/>
            <a:lstStyle/>
            <a:p>
              <a:endParaRPr sz="1632"/>
            </a:p>
          </p:txBody>
        </p:sp>
        <p:sp>
          <p:nvSpPr>
            <p:cNvPr id="11" name="object 11"/>
            <p:cNvSpPr/>
            <p:nvPr/>
          </p:nvSpPr>
          <p:spPr>
            <a:xfrm>
              <a:off x="6775290" y="2201630"/>
              <a:ext cx="97790" cy="97790"/>
            </a:xfrm>
            <a:custGeom>
              <a:avLst/>
              <a:gdLst/>
              <a:ahLst/>
              <a:cxnLst/>
              <a:rect l="l" t="t" r="r" b="b"/>
              <a:pathLst>
                <a:path w="97790" h="97789">
                  <a:moveTo>
                    <a:pt x="97435" y="0"/>
                  </a:moveTo>
                  <a:lnTo>
                    <a:pt x="97435" y="97421"/>
                  </a:lnTo>
                  <a:lnTo>
                    <a:pt x="0" y="97421"/>
                  </a:lnTo>
                  <a:lnTo>
                    <a:pt x="0" y="0"/>
                  </a:lnTo>
                  <a:lnTo>
                    <a:pt x="97435" y="0"/>
                  </a:lnTo>
                  <a:close/>
                </a:path>
              </a:pathLst>
            </a:custGeom>
            <a:ln w="10066">
              <a:solidFill>
                <a:srgbClr val="000000"/>
              </a:solidFill>
            </a:ln>
          </p:spPr>
          <p:txBody>
            <a:bodyPr wrap="square" lIns="0" tIns="0" rIns="0" bIns="0" rtlCol="0"/>
            <a:lstStyle/>
            <a:p>
              <a:endParaRPr sz="1632"/>
            </a:p>
          </p:txBody>
        </p:sp>
        <p:sp>
          <p:nvSpPr>
            <p:cNvPr id="12" name="object 12"/>
            <p:cNvSpPr/>
            <p:nvPr/>
          </p:nvSpPr>
          <p:spPr>
            <a:xfrm>
              <a:off x="6774925" y="2300288"/>
              <a:ext cx="97790" cy="97790"/>
            </a:xfrm>
            <a:custGeom>
              <a:avLst/>
              <a:gdLst/>
              <a:ahLst/>
              <a:cxnLst/>
              <a:rect l="l" t="t" r="r" b="b"/>
              <a:pathLst>
                <a:path w="97790" h="97789">
                  <a:moveTo>
                    <a:pt x="97435" y="0"/>
                  </a:moveTo>
                  <a:lnTo>
                    <a:pt x="97435" y="97421"/>
                  </a:lnTo>
                  <a:lnTo>
                    <a:pt x="0" y="97421"/>
                  </a:lnTo>
                  <a:lnTo>
                    <a:pt x="0" y="0"/>
                  </a:lnTo>
                  <a:lnTo>
                    <a:pt x="97435" y="0"/>
                  </a:lnTo>
                  <a:close/>
                </a:path>
              </a:pathLst>
            </a:custGeom>
            <a:ln w="10066">
              <a:solidFill>
                <a:srgbClr val="000000"/>
              </a:solidFill>
            </a:ln>
          </p:spPr>
          <p:txBody>
            <a:bodyPr wrap="square" lIns="0" tIns="0" rIns="0" bIns="0" rtlCol="0"/>
            <a:lstStyle/>
            <a:p>
              <a:endParaRPr sz="1632"/>
            </a:p>
          </p:txBody>
        </p:sp>
        <p:sp>
          <p:nvSpPr>
            <p:cNvPr id="13" name="object 13"/>
            <p:cNvSpPr/>
            <p:nvPr/>
          </p:nvSpPr>
          <p:spPr>
            <a:xfrm>
              <a:off x="6774925" y="2397711"/>
              <a:ext cx="97790" cy="97790"/>
            </a:xfrm>
            <a:custGeom>
              <a:avLst/>
              <a:gdLst/>
              <a:ahLst/>
              <a:cxnLst/>
              <a:rect l="l" t="t" r="r" b="b"/>
              <a:pathLst>
                <a:path w="97790" h="97789">
                  <a:moveTo>
                    <a:pt x="97435" y="0"/>
                  </a:moveTo>
                  <a:lnTo>
                    <a:pt x="97435" y="97421"/>
                  </a:lnTo>
                  <a:lnTo>
                    <a:pt x="0" y="97421"/>
                  </a:lnTo>
                  <a:lnTo>
                    <a:pt x="0" y="0"/>
                  </a:lnTo>
                  <a:lnTo>
                    <a:pt x="97435" y="0"/>
                  </a:lnTo>
                  <a:close/>
                </a:path>
              </a:pathLst>
            </a:custGeom>
            <a:ln w="10066">
              <a:solidFill>
                <a:srgbClr val="000000"/>
              </a:solidFill>
            </a:ln>
          </p:spPr>
          <p:txBody>
            <a:bodyPr wrap="square" lIns="0" tIns="0" rIns="0" bIns="0" rtlCol="0"/>
            <a:lstStyle/>
            <a:p>
              <a:endParaRPr sz="1632"/>
            </a:p>
          </p:txBody>
        </p:sp>
        <p:sp>
          <p:nvSpPr>
            <p:cNvPr id="14" name="object 14"/>
            <p:cNvSpPr/>
            <p:nvPr/>
          </p:nvSpPr>
          <p:spPr>
            <a:xfrm>
              <a:off x="6774925" y="2495133"/>
              <a:ext cx="97790" cy="97790"/>
            </a:xfrm>
            <a:custGeom>
              <a:avLst/>
              <a:gdLst/>
              <a:ahLst/>
              <a:cxnLst/>
              <a:rect l="l" t="t" r="r" b="b"/>
              <a:pathLst>
                <a:path w="97790" h="97789">
                  <a:moveTo>
                    <a:pt x="97435" y="0"/>
                  </a:moveTo>
                  <a:lnTo>
                    <a:pt x="97435" y="97421"/>
                  </a:lnTo>
                  <a:lnTo>
                    <a:pt x="0" y="97421"/>
                  </a:lnTo>
                  <a:lnTo>
                    <a:pt x="0" y="0"/>
                  </a:lnTo>
                  <a:lnTo>
                    <a:pt x="97435" y="0"/>
                  </a:lnTo>
                  <a:close/>
                </a:path>
              </a:pathLst>
            </a:custGeom>
            <a:ln w="10066">
              <a:solidFill>
                <a:srgbClr val="000000"/>
              </a:solidFill>
            </a:ln>
          </p:spPr>
          <p:txBody>
            <a:bodyPr wrap="square" lIns="0" tIns="0" rIns="0" bIns="0" rtlCol="0"/>
            <a:lstStyle/>
            <a:p>
              <a:endParaRPr sz="1632"/>
            </a:p>
          </p:txBody>
        </p:sp>
        <p:sp>
          <p:nvSpPr>
            <p:cNvPr id="15" name="object 15"/>
            <p:cNvSpPr/>
            <p:nvPr/>
          </p:nvSpPr>
          <p:spPr>
            <a:xfrm>
              <a:off x="6774925" y="2592554"/>
              <a:ext cx="97790" cy="97790"/>
            </a:xfrm>
            <a:custGeom>
              <a:avLst/>
              <a:gdLst/>
              <a:ahLst/>
              <a:cxnLst/>
              <a:rect l="l" t="t" r="r" b="b"/>
              <a:pathLst>
                <a:path w="97790" h="97789">
                  <a:moveTo>
                    <a:pt x="97435" y="0"/>
                  </a:moveTo>
                  <a:lnTo>
                    <a:pt x="97435" y="97421"/>
                  </a:lnTo>
                  <a:lnTo>
                    <a:pt x="0" y="97421"/>
                  </a:lnTo>
                  <a:lnTo>
                    <a:pt x="0" y="0"/>
                  </a:lnTo>
                  <a:lnTo>
                    <a:pt x="97435" y="0"/>
                  </a:lnTo>
                  <a:close/>
                </a:path>
              </a:pathLst>
            </a:custGeom>
            <a:ln w="10066">
              <a:solidFill>
                <a:srgbClr val="000000"/>
              </a:solidFill>
            </a:ln>
          </p:spPr>
          <p:txBody>
            <a:bodyPr wrap="square" lIns="0" tIns="0" rIns="0" bIns="0" rtlCol="0"/>
            <a:lstStyle/>
            <a:p>
              <a:endParaRPr sz="1632"/>
            </a:p>
          </p:txBody>
        </p:sp>
        <p:sp>
          <p:nvSpPr>
            <p:cNvPr id="16" name="object 16"/>
            <p:cNvSpPr/>
            <p:nvPr/>
          </p:nvSpPr>
          <p:spPr>
            <a:xfrm>
              <a:off x="6774925" y="2689976"/>
              <a:ext cx="97790" cy="97790"/>
            </a:xfrm>
            <a:custGeom>
              <a:avLst/>
              <a:gdLst/>
              <a:ahLst/>
              <a:cxnLst/>
              <a:rect l="l" t="t" r="r" b="b"/>
              <a:pathLst>
                <a:path w="97790" h="97789">
                  <a:moveTo>
                    <a:pt x="97435" y="0"/>
                  </a:moveTo>
                  <a:lnTo>
                    <a:pt x="97435" y="97421"/>
                  </a:lnTo>
                  <a:lnTo>
                    <a:pt x="0" y="97421"/>
                  </a:lnTo>
                  <a:lnTo>
                    <a:pt x="0" y="0"/>
                  </a:lnTo>
                  <a:lnTo>
                    <a:pt x="97435" y="0"/>
                  </a:lnTo>
                  <a:close/>
                </a:path>
              </a:pathLst>
            </a:custGeom>
            <a:ln w="10066">
              <a:solidFill>
                <a:srgbClr val="000000"/>
              </a:solidFill>
            </a:ln>
          </p:spPr>
          <p:txBody>
            <a:bodyPr wrap="square" lIns="0" tIns="0" rIns="0" bIns="0" rtlCol="0"/>
            <a:lstStyle/>
            <a:p>
              <a:endParaRPr sz="1632"/>
            </a:p>
          </p:txBody>
        </p:sp>
        <p:sp>
          <p:nvSpPr>
            <p:cNvPr id="17" name="object 17"/>
            <p:cNvSpPr/>
            <p:nvPr/>
          </p:nvSpPr>
          <p:spPr>
            <a:xfrm>
              <a:off x="6774925" y="2787398"/>
              <a:ext cx="97790" cy="97790"/>
            </a:xfrm>
            <a:custGeom>
              <a:avLst/>
              <a:gdLst/>
              <a:ahLst/>
              <a:cxnLst/>
              <a:rect l="l" t="t" r="r" b="b"/>
              <a:pathLst>
                <a:path w="97790" h="97789">
                  <a:moveTo>
                    <a:pt x="97435" y="0"/>
                  </a:moveTo>
                  <a:lnTo>
                    <a:pt x="97435" y="97421"/>
                  </a:lnTo>
                  <a:lnTo>
                    <a:pt x="0" y="97421"/>
                  </a:lnTo>
                  <a:lnTo>
                    <a:pt x="0" y="0"/>
                  </a:lnTo>
                  <a:lnTo>
                    <a:pt x="97435" y="0"/>
                  </a:lnTo>
                  <a:close/>
                </a:path>
              </a:pathLst>
            </a:custGeom>
            <a:ln w="10066">
              <a:solidFill>
                <a:srgbClr val="000000"/>
              </a:solidFill>
            </a:ln>
          </p:spPr>
          <p:txBody>
            <a:bodyPr wrap="square" lIns="0" tIns="0" rIns="0" bIns="0" rtlCol="0"/>
            <a:lstStyle/>
            <a:p>
              <a:endParaRPr sz="1632"/>
            </a:p>
          </p:txBody>
        </p:sp>
        <p:sp>
          <p:nvSpPr>
            <p:cNvPr id="18" name="object 18"/>
            <p:cNvSpPr/>
            <p:nvPr/>
          </p:nvSpPr>
          <p:spPr>
            <a:xfrm>
              <a:off x="6775290" y="2885730"/>
              <a:ext cx="97790" cy="97790"/>
            </a:xfrm>
            <a:custGeom>
              <a:avLst/>
              <a:gdLst/>
              <a:ahLst/>
              <a:cxnLst/>
              <a:rect l="l" t="t" r="r" b="b"/>
              <a:pathLst>
                <a:path w="97790" h="97789">
                  <a:moveTo>
                    <a:pt x="97435" y="0"/>
                  </a:moveTo>
                  <a:lnTo>
                    <a:pt x="97435" y="97421"/>
                  </a:lnTo>
                  <a:lnTo>
                    <a:pt x="0" y="97421"/>
                  </a:lnTo>
                  <a:lnTo>
                    <a:pt x="0" y="0"/>
                  </a:lnTo>
                  <a:lnTo>
                    <a:pt x="97435" y="0"/>
                  </a:lnTo>
                  <a:close/>
                </a:path>
              </a:pathLst>
            </a:custGeom>
            <a:ln w="10066">
              <a:solidFill>
                <a:srgbClr val="000000"/>
              </a:solidFill>
            </a:ln>
          </p:spPr>
          <p:txBody>
            <a:bodyPr wrap="square" lIns="0" tIns="0" rIns="0" bIns="0" rtlCol="0"/>
            <a:lstStyle/>
            <a:p>
              <a:endParaRPr sz="1632"/>
            </a:p>
          </p:txBody>
        </p:sp>
        <p:sp>
          <p:nvSpPr>
            <p:cNvPr id="19" name="object 19"/>
            <p:cNvSpPr/>
            <p:nvPr/>
          </p:nvSpPr>
          <p:spPr>
            <a:xfrm>
              <a:off x="6775290" y="2983152"/>
              <a:ext cx="97790" cy="97790"/>
            </a:xfrm>
            <a:custGeom>
              <a:avLst/>
              <a:gdLst/>
              <a:ahLst/>
              <a:cxnLst/>
              <a:rect l="l" t="t" r="r" b="b"/>
              <a:pathLst>
                <a:path w="97790" h="97789">
                  <a:moveTo>
                    <a:pt x="97435" y="0"/>
                  </a:moveTo>
                  <a:lnTo>
                    <a:pt x="97435" y="97421"/>
                  </a:lnTo>
                  <a:lnTo>
                    <a:pt x="0" y="97421"/>
                  </a:lnTo>
                  <a:lnTo>
                    <a:pt x="0" y="0"/>
                  </a:lnTo>
                  <a:lnTo>
                    <a:pt x="97435" y="0"/>
                  </a:lnTo>
                  <a:close/>
                </a:path>
              </a:pathLst>
            </a:custGeom>
            <a:ln w="10066">
              <a:solidFill>
                <a:srgbClr val="000000"/>
              </a:solidFill>
            </a:ln>
          </p:spPr>
          <p:txBody>
            <a:bodyPr wrap="square" lIns="0" tIns="0" rIns="0" bIns="0" rtlCol="0"/>
            <a:lstStyle/>
            <a:p>
              <a:endParaRPr sz="1632"/>
            </a:p>
          </p:txBody>
        </p:sp>
        <p:sp>
          <p:nvSpPr>
            <p:cNvPr id="20" name="object 20"/>
            <p:cNvSpPr/>
            <p:nvPr/>
          </p:nvSpPr>
          <p:spPr>
            <a:xfrm>
              <a:off x="6774925" y="3081809"/>
              <a:ext cx="97790" cy="97790"/>
            </a:xfrm>
            <a:custGeom>
              <a:avLst/>
              <a:gdLst/>
              <a:ahLst/>
              <a:cxnLst/>
              <a:rect l="l" t="t" r="r" b="b"/>
              <a:pathLst>
                <a:path w="97790" h="97789">
                  <a:moveTo>
                    <a:pt x="97435" y="0"/>
                  </a:moveTo>
                  <a:lnTo>
                    <a:pt x="97435" y="97421"/>
                  </a:lnTo>
                  <a:lnTo>
                    <a:pt x="0" y="97421"/>
                  </a:lnTo>
                  <a:lnTo>
                    <a:pt x="0" y="0"/>
                  </a:lnTo>
                  <a:lnTo>
                    <a:pt x="97435" y="0"/>
                  </a:lnTo>
                  <a:close/>
                </a:path>
              </a:pathLst>
            </a:custGeom>
            <a:ln w="10066">
              <a:solidFill>
                <a:srgbClr val="000000"/>
              </a:solidFill>
            </a:ln>
          </p:spPr>
          <p:txBody>
            <a:bodyPr wrap="square" lIns="0" tIns="0" rIns="0" bIns="0" rtlCol="0"/>
            <a:lstStyle/>
            <a:p>
              <a:endParaRPr sz="1632"/>
            </a:p>
          </p:txBody>
        </p:sp>
        <p:sp>
          <p:nvSpPr>
            <p:cNvPr id="21" name="object 21"/>
            <p:cNvSpPr/>
            <p:nvPr/>
          </p:nvSpPr>
          <p:spPr>
            <a:xfrm>
              <a:off x="6774925" y="3179231"/>
              <a:ext cx="97790" cy="97790"/>
            </a:xfrm>
            <a:custGeom>
              <a:avLst/>
              <a:gdLst/>
              <a:ahLst/>
              <a:cxnLst/>
              <a:rect l="l" t="t" r="r" b="b"/>
              <a:pathLst>
                <a:path w="97790" h="97789">
                  <a:moveTo>
                    <a:pt x="97435" y="0"/>
                  </a:moveTo>
                  <a:lnTo>
                    <a:pt x="97435" y="97421"/>
                  </a:lnTo>
                  <a:lnTo>
                    <a:pt x="0" y="97421"/>
                  </a:lnTo>
                  <a:lnTo>
                    <a:pt x="0" y="0"/>
                  </a:lnTo>
                  <a:lnTo>
                    <a:pt x="97435" y="0"/>
                  </a:lnTo>
                  <a:close/>
                </a:path>
              </a:pathLst>
            </a:custGeom>
            <a:ln w="10066">
              <a:solidFill>
                <a:srgbClr val="000000"/>
              </a:solidFill>
            </a:ln>
          </p:spPr>
          <p:txBody>
            <a:bodyPr wrap="square" lIns="0" tIns="0" rIns="0" bIns="0" rtlCol="0"/>
            <a:lstStyle/>
            <a:p>
              <a:endParaRPr sz="1632"/>
            </a:p>
          </p:txBody>
        </p:sp>
        <p:sp>
          <p:nvSpPr>
            <p:cNvPr id="22" name="object 22"/>
            <p:cNvSpPr/>
            <p:nvPr/>
          </p:nvSpPr>
          <p:spPr>
            <a:xfrm>
              <a:off x="6774925" y="3276654"/>
              <a:ext cx="97790" cy="97790"/>
            </a:xfrm>
            <a:custGeom>
              <a:avLst/>
              <a:gdLst/>
              <a:ahLst/>
              <a:cxnLst/>
              <a:rect l="l" t="t" r="r" b="b"/>
              <a:pathLst>
                <a:path w="97790" h="97789">
                  <a:moveTo>
                    <a:pt x="97435" y="0"/>
                  </a:moveTo>
                  <a:lnTo>
                    <a:pt x="97435" y="97421"/>
                  </a:lnTo>
                  <a:lnTo>
                    <a:pt x="0" y="97421"/>
                  </a:lnTo>
                  <a:lnTo>
                    <a:pt x="0" y="0"/>
                  </a:lnTo>
                  <a:lnTo>
                    <a:pt x="97435" y="0"/>
                  </a:lnTo>
                  <a:close/>
                </a:path>
              </a:pathLst>
            </a:custGeom>
            <a:ln w="10066">
              <a:solidFill>
                <a:srgbClr val="000000"/>
              </a:solidFill>
            </a:ln>
          </p:spPr>
          <p:txBody>
            <a:bodyPr wrap="square" lIns="0" tIns="0" rIns="0" bIns="0" rtlCol="0"/>
            <a:lstStyle/>
            <a:p>
              <a:endParaRPr sz="1632"/>
            </a:p>
          </p:txBody>
        </p:sp>
        <p:sp>
          <p:nvSpPr>
            <p:cNvPr id="23" name="object 23"/>
            <p:cNvSpPr/>
            <p:nvPr/>
          </p:nvSpPr>
          <p:spPr>
            <a:xfrm>
              <a:off x="6774925" y="3374074"/>
              <a:ext cx="97790" cy="97790"/>
            </a:xfrm>
            <a:custGeom>
              <a:avLst/>
              <a:gdLst/>
              <a:ahLst/>
              <a:cxnLst/>
              <a:rect l="l" t="t" r="r" b="b"/>
              <a:pathLst>
                <a:path w="97790" h="97789">
                  <a:moveTo>
                    <a:pt x="97435" y="0"/>
                  </a:moveTo>
                  <a:lnTo>
                    <a:pt x="97435" y="97421"/>
                  </a:lnTo>
                  <a:lnTo>
                    <a:pt x="0" y="97421"/>
                  </a:lnTo>
                  <a:lnTo>
                    <a:pt x="0" y="0"/>
                  </a:lnTo>
                  <a:lnTo>
                    <a:pt x="97435" y="0"/>
                  </a:lnTo>
                  <a:close/>
                </a:path>
              </a:pathLst>
            </a:custGeom>
            <a:ln w="10066">
              <a:solidFill>
                <a:srgbClr val="000000"/>
              </a:solidFill>
            </a:ln>
          </p:spPr>
          <p:txBody>
            <a:bodyPr wrap="square" lIns="0" tIns="0" rIns="0" bIns="0" rtlCol="0"/>
            <a:lstStyle/>
            <a:p>
              <a:endParaRPr sz="1632"/>
            </a:p>
          </p:txBody>
        </p:sp>
        <p:sp>
          <p:nvSpPr>
            <p:cNvPr id="24" name="object 24"/>
            <p:cNvSpPr/>
            <p:nvPr/>
          </p:nvSpPr>
          <p:spPr>
            <a:xfrm>
              <a:off x="6774925" y="3471496"/>
              <a:ext cx="97790" cy="97790"/>
            </a:xfrm>
            <a:custGeom>
              <a:avLst/>
              <a:gdLst/>
              <a:ahLst/>
              <a:cxnLst/>
              <a:rect l="l" t="t" r="r" b="b"/>
              <a:pathLst>
                <a:path w="97790" h="97789">
                  <a:moveTo>
                    <a:pt x="97435" y="0"/>
                  </a:moveTo>
                  <a:lnTo>
                    <a:pt x="97435" y="97421"/>
                  </a:lnTo>
                  <a:lnTo>
                    <a:pt x="0" y="97421"/>
                  </a:lnTo>
                  <a:lnTo>
                    <a:pt x="0" y="0"/>
                  </a:lnTo>
                  <a:lnTo>
                    <a:pt x="97435" y="0"/>
                  </a:lnTo>
                  <a:close/>
                </a:path>
              </a:pathLst>
            </a:custGeom>
            <a:ln w="10066">
              <a:solidFill>
                <a:srgbClr val="000000"/>
              </a:solidFill>
            </a:ln>
          </p:spPr>
          <p:txBody>
            <a:bodyPr wrap="square" lIns="0" tIns="0" rIns="0" bIns="0" rtlCol="0"/>
            <a:lstStyle/>
            <a:p>
              <a:endParaRPr sz="1632"/>
            </a:p>
          </p:txBody>
        </p:sp>
        <p:sp>
          <p:nvSpPr>
            <p:cNvPr id="25" name="object 25"/>
            <p:cNvSpPr/>
            <p:nvPr/>
          </p:nvSpPr>
          <p:spPr>
            <a:xfrm>
              <a:off x="6774925" y="3568919"/>
              <a:ext cx="97790" cy="97790"/>
            </a:xfrm>
            <a:custGeom>
              <a:avLst/>
              <a:gdLst/>
              <a:ahLst/>
              <a:cxnLst/>
              <a:rect l="l" t="t" r="r" b="b"/>
              <a:pathLst>
                <a:path w="97790" h="97789">
                  <a:moveTo>
                    <a:pt x="97435" y="0"/>
                  </a:moveTo>
                  <a:lnTo>
                    <a:pt x="97435" y="97421"/>
                  </a:lnTo>
                  <a:lnTo>
                    <a:pt x="0" y="97421"/>
                  </a:lnTo>
                  <a:lnTo>
                    <a:pt x="0" y="0"/>
                  </a:lnTo>
                  <a:lnTo>
                    <a:pt x="97435" y="0"/>
                  </a:lnTo>
                  <a:close/>
                </a:path>
              </a:pathLst>
            </a:custGeom>
            <a:ln w="10066">
              <a:solidFill>
                <a:srgbClr val="000000"/>
              </a:solidFill>
            </a:ln>
          </p:spPr>
          <p:txBody>
            <a:bodyPr wrap="square" lIns="0" tIns="0" rIns="0" bIns="0" rtlCol="0"/>
            <a:lstStyle/>
            <a:p>
              <a:endParaRPr sz="1632"/>
            </a:p>
          </p:txBody>
        </p:sp>
        <p:sp>
          <p:nvSpPr>
            <p:cNvPr id="26" name="object 26"/>
            <p:cNvSpPr/>
            <p:nvPr/>
          </p:nvSpPr>
          <p:spPr>
            <a:xfrm>
              <a:off x="6775290" y="3667250"/>
              <a:ext cx="97790" cy="97790"/>
            </a:xfrm>
            <a:custGeom>
              <a:avLst/>
              <a:gdLst/>
              <a:ahLst/>
              <a:cxnLst/>
              <a:rect l="l" t="t" r="r" b="b"/>
              <a:pathLst>
                <a:path w="97790" h="97789">
                  <a:moveTo>
                    <a:pt x="97435" y="0"/>
                  </a:moveTo>
                  <a:lnTo>
                    <a:pt x="97435" y="97421"/>
                  </a:lnTo>
                  <a:lnTo>
                    <a:pt x="0" y="97421"/>
                  </a:lnTo>
                  <a:lnTo>
                    <a:pt x="0" y="0"/>
                  </a:lnTo>
                  <a:lnTo>
                    <a:pt x="97435" y="0"/>
                  </a:lnTo>
                  <a:close/>
                </a:path>
              </a:pathLst>
            </a:custGeom>
            <a:ln w="10066">
              <a:solidFill>
                <a:srgbClr val="000000"/>
              </a:solidFill>
            </a:ln>
          </p:spPr>
          <p:txBody>
            <a:bodyPr wrap="square" lIns="0" tIns="0" rIns="0" bIns="0" rtlCol="0"/>
            <a:lstStyle/>
            <a:p>
              <a:endParaRPr sz="1632"/>
            </a:p>
          </p:txBody>
        </p:sp>
        <p:sp>
          <p:nvSpPr>
            <p:cNvPr id="27" name="object 27"/>
            <p:cNvSpPr/>
            <p:nvPr/>
          </p:nvSpPr>
          <p:spPr>
            <a:xfrm>
              <a:off x="6775290" y="3764673"/>
              <a:ext cx="97790" cy="97790"/>
            </a:xfrm>
            <a:custGeom>
              <a:avLst/>
              <a:gdLst/>
              <a:ahLst/>
              <a:cxnLst/>
              <a:rect l="l" t="t" r="r" b="b"/>
              <a:pathLst>
                <a:path w="97790" h="97789">
                  <a:moveTo>
                    <a:pt x="97435" y="0"/>
                  </a:moveTo>
                  <a:lnTo>
                    <a:pt x="97435" y="97421"/>
                  </a:lnTo>
                  <a:lnTo>
                    <a:pt x="0" y="97421"/>
                  </a:lnTo>
                  <a:lnTo>
                    <a:pt x="0" y="0"/>
                  </a:lnTo>
                  <a:lnTo>
                    <a:pt x="97435" y="0"/>
                  </a:lnTo>
                  <a:close/>
                </a:path>
              </a:pathLst>
            </a:custGeom>
            <a:ln w="10066">
              <a:solidFill>
                <a:srgbClr val="000000"/>
              </a:solidFill>
            </a:ln>
          </p:spPr>
          <p:txBody>
            <a:bodyPr wrap="square" lIns="0" tIns="0" rIns="0" bIns="0" rtlCol="0"/>
            <a:lstStyle/>
            <a:p>
              <a:endParaRPr sz="1632"/>
            </a:p>
          </p:txBody>
        </p:sp>
        <p:sp>
          <p:nvSpPr>
            <p:cNvPr id="28" name="object 28"/>
            <p:cNvSpPr/>
            <p:nvPr/>
          </p:nvSpPr>
          <p:spPr>
            <a:xfrm>
              <a:off x="6774925" y="3863330"/>
              <a:ext cx="97790" cy="97790"/>
            </a:xfrm>
            <a:custGeom>
              <a:avLst/>
              <a:gdLst/>
              <a:ahLst/>
              <a:cxnLst/>
              <a:rect l="l" t="t" r="r" b="b"/>
              <a:pathLst>
                <a:path w="97790" h="97789">
                  <a:moveTo>
                    <a:pt x="97435" y="0"/>
                  </a:moveTo>
                  <a:lnTo>
                    <a:pt x="97435" y="97421"/>
                  </a:lnTo>
                  <a:lnTo>
                    <a:pt x="0" y="97421"/>
                  </a:lnTo>
                  <a:lnTo>
                    <a:pt x="0" y="0"/>
                  </a:lnTo>
                  <a:lnTo>
                    <a:pt x="97435" y="0"/>
                  </a:lnTo>
                  <a:close/>
                </a:path>
              </a:pathLst>
            </a:custGeom>
            <a:ln w="10066">
              <a:solidFill>
                <a:srgbClr val="000000"/>
              </a:solidFill>
            </a:ln>
          </p:spPr>
          <p:txBody>
            <a:bodyPr wrap="square" lIns="0" tIns="0" rIns="0" bIns="0" rtlCol="0"/>
            <a:lstStyle/>
            <a:p>
              <a:endParaRPr sz="1632"/>
            </a:p>
          </p:txBody>
        </p:sp>
        <p:sp>
          <p:nvSpPr>
            <p:cNvPr id="29" name="object 29"/>
            <p:cNvSpPr/>
            <p:nvPr/>
          </p:nvSpPr>
          <p:spPr>
            <a:xfrm>
              <a:off x="6774925" y="3960752"/>
              <a:ext cx="97790" cy="97790"/>
            </a:xfrm>
            <a:custGeom>
              <a:avLst/>
              <a:gdLst/>
              <a:ahLst/>
              <a:cxnLst/>
              <a:rect l="l" t="t" r="r" b="b"/>
              <a:pathLst>
                <a:path w="97790" h="97789">
                  <a:moveTo>
                    <a:pt x="97435" y="0"/>
                  </a:moveTo>
                  <a:lnTo>
                    <a:pt x="97435" y="97421"/>
                  </a:lnTo>
                  <a:lnTo>
                    <a:pt x="0" y="97421"/>
                  </a:lnTo>
                  <a:lnTo>
                    <a:pt x="0" y="0"/>
                  </a:lnTo>
                  <a:lnTo>
                    <a:pt x="97435" y="0"/>
                  </a:lnTo>
                  <a:close/>
                </a:path>
              </a:pathLst>
            </a:custGeom>
            <a:ln w="10066">
              <a:solidFill>
                <a:srgbClr val="000000"/>
              </a:solidFill>
            </a:ln>
          </p:spPr>
          <p:txBody>
            <a:bodyPr wrap="square" lIns="0" tIns="0" rIns="0" bIns="0" rtlCol="0"/>
            <a:lstStyle/>
            <a:p>
              <a:endParaRPr sz="1632"/>
            </a:p>
          </p:txBody>
        </p:sp>
        <p:sp>
          <p:nvSpPr>
            <p:cNvPr id="30" name="object 30"/>
            <p:cNvSpPr/>
            <p:nvPr/>
          </p:nvSpPr>
          <p:spPr>
            <a:xfrm>
              <a:off x="6774925" y="4058173"/>
              <a:ext cx="97790" cy="97790"/>
            </a:xfrm>
            <a:custGeom>
              <a:avLst/>
              <a:gdLst/>
              <a:ahLst/>
              <a:cxnLst/>
              <a:rect l="l" t="t" r="r" b="b"/>
              <a:pathLst>
                <a:path w="97790" h="97789">
                  <a:moveTo>
                    <a:pt x="97435" y="0"/>
                  </a:moveTo>
                  <a:lnTo>
                    <a:pt x="97435" y="97421"/>
                  </a:lnTo>
                  <a:lnTo>
                    <a:pt x="0" y="97421"/>
                  </a:lnTo>
                  <a:lnTo>
                    <a:pt x="0" y="0"/>
                  </a:lnTo>
                  <a:lnTo>
                    <a:pt x="97435" y="0"/>
                  </a:lnTo>
                  <a:close/>
                </a:path>
              </a:pathLst>
            </a:custGeom>
            <a:ln w="10066">
              <a:solidFill>
                <a:srgbClr val="000000"/>
              </a:solidFill>
            </a:ln>
          </p:spPr>
          <p:txBody>
            <a:bodyPr wrap="square" lIns="0" tIns="0" rIns="0" bIns="0" rtlCol="0"/>
            <a:lstStyle/>
            <a:p>
              <a:endParaRPr sz="1632"/>
            </a:p>
          </p:txBody>
        </p:sp>
        <p:sp>
          <p:nvSpPr>
            <p:cNvPr id="31" name="object 31"/>
            <p:cNvSpPr/>
            <p:nvPr/>
          </p:nvSpPr>
          <p:spPr>
            <a:xfrm>
              <a:off x="6774925" y="4155595"/>
              <a:ext cx="97790" cy="97790"/>
            </a:xfrm>
            <a:custGeom>
              <a:avLst/>
              <a:gdLst/>
              <a:ahLst/>
              <a:cxnLst/>
              <a:rect l="l" t="t" r="r" b="b"/>
              <a:pathLst>
                <a:path w="97790" h="97789">
                  <a:moveTo>
                    <a:pt x="97435" y="0"/>
                  </a:moveTo>
                  <a:lnTo>
                    <a:pt x="97435" y="97421"/>
                  </a:lnTo>
                  <a:lnTo>
                    <a:pt x="0" y="97421"/>
                  </a:lnTo>
                  <a:lnTo>
                    <a:pt x="0" y="0"/>
                  </a:lnTo>
                  <a:lnTo>
                    <a:pt x="97435" y="0"/>
                  </a:lnTo>
                  <a:close/>
                </a:path>
              </a:pathLst>
            </a:custGeom>
            <a:ln w="10066">
              <a:solidFill>
                <a:srgbClr val="000000"/>
              </a:solidFill>
            </a:ln>
          </p:spPr>
          <p:txBody>
            <a:bodyPr wrap="square" lIns="0" tIns="0" rIns="0" bIns="0" rtlCol="0"/>
            <a:lstStyle/>
            <a:p>
              <a:endParaRPr sz="1632"/>
            </a:p>
          </p:txBody>
        </p:sp>
        <p:sp>
          <p:nvSpPr>
            <p:cNvPr id="32" name="object 32"/>
            <p:cNvSpPr/>
            <p:nvPr/>
          </p:nvSpPr>
          <p:spPr>
            <a:xfrm>
              <a:off x="6774925" y="4253017"/>
              <a:ext cx="97790" cy="97790"/>
            </a:xfrm>
            <a:custGeom>
              <a:avLst/>
              <a:gdLst/>
              <a:ahLst/>
              <a:cxnLst/>
              <a:rect l="l" t="t" r="r" b="b"/>
              <a:pathLst>
                <a:path w="97790" h="97789">
                  <a:moveTo>
                    <a:pt x="97435" y="0"/>
                  </a:moveTo>
                  <a:lnTo>
                    <a:pt x="97435" y="97421"/>
                  </a:lnTo>
                  <a:lnTo>
                    <a:pt x="0" y="97421"/>
                  </a:lnTo>
                  <a:lnTo>
                    <a:pt x="0" y="0"/>
                  </a:lnTo>
                  <a:lnTo>
                    <a:pt x="97435" y="0"/>
                  </a:lnTo>
                  <a:close/>
                </a:path>
              </a:pathLst>
            </a:custGeom>
            <a:ln w="10066">
              <a:solidFill>
                <a:srgbClr val="000000"/>
              </a:solidFill>
            </a:ln>
          </p:spPr>
          <p:txBody>
            <a:bodyPr wrap="square" lIns="0" tIns="0" rIns="0" bIns="0" rtlCol="0"/>
            <a:lstStyle/>
            <a:p>
              <a:endParaRPr sz="1632"/>
            </a:p>
          </p:txBody>
        </p:sp>
        <p:sp>
          <p:nvSpPr>
            <p:cNvPr id="33" name="object 33"/>
            <p:cNvSpPr/>
            <p:nvPr/>
          </p:nvSpPr>
          <p:spPr>
            <a:xfrm>
              <a:off x="6774925" y="4350439"/>
              <a:ext cx="97790" cy="97790"/>
            </a:xfrm>
            <a:custGeom>
              <a:avLst/>
              <a:gdLst/>
              <a:ahLst/>
              <a:cxnLst/>
              <a:rect l="l" t="t" r="r" b="b"/>
              <a:pathLst>
                <a:path w="97790" h="97789">
                  <a:moveTo>
                    <a:pt x="97435" y="0"/>
                  </a:moveTo>
                  <a:lnTo>
                    <a:pt x="97435" y="97421"/>
                  </a:lnTo>
                  <a:lnTo>
                    <a:pt x="0" y="97421"/>
                  </a:lnTo>
                  <a:lnTo>
                    <a:pt x="0" y="0"/>
                  </a:lnTo>
                  <a:lnTo>
                    <a:pt x="97435" y="0"/>
                  </a:lnTo>
                  <a:close/>
                </a:path>
              </a:pathLst>
            </a:custGeom>
            <a:ln w="10066">
              <a:solidFill>
                <a:srgbClr val="000000"/>
              </a:solidFill>
            </a:ln>
          </p:spPr>
          <p:txBody>
            <a:bodyPr wrap="square" lIns="0" tIns="0" rIns="0" bIns="0" rtlCol="0"/>
            <a:lstStyle/>
            <a:p>
              <a:endParaRPr sz="1632"/>
            </a:p>
          </p:txBody>
        </p:sp>
        <p:sp>
          <p:nvSpPr>
            <p:cNvPr id="34" name="object 34"/>
            <p:cNvSpPr/>
            <p:nvPr/>
          </p:nvSpPr>
          <p:spPr>
            <a:xfrm>
              <a:off x="6775290" y="4448771"/>
              <a:ext cx="97790" cy="97790"/>
            </a:xfrm>
            <a:custGeom>
              <a:avLst/>
              <a:gdLst/>
              <a:ahLst/>
              <a:cxnLst/>
              <a:rect l="l" t="t" r="r" b="b"/>
              <a:pathLst>
                <a:path w="97790" h="97789">
                  <a:moveTo>
                    <a:pt x="97435" y="0"/>
                  </a:moveTo>
                  <a:lnTo>
                    <a:pt x="97435" y="97421"/>
                  </a:lnTo>
                  <a:lnTo>
                    <a:pt x="0" y="97421"/>
                  </a:lnTo>
                  <a:lnTo>
                    <a:pt x="0" y="0"/>
                  </a:lnTo>
                  <a:lnTo>
                    <a:pt x="97435" y="0"/>
                  </a:lnTo>
                  <a:close/>
                </a:path>
              </a:pathLst>
            </a:custGeom>
            <a:ln w="10066">
              <a:solidFill>
                <a:srgbClr val="000000"/>
              </a:solidFill>
            </a:ln>
          </p:spPr>
          <p:txBody>
            <a:bodyPr wrap="square" lIns="0" tIns="0" rIns="0" bIns="0" rtlCol="0"/>
            <a:lstStyle/>
            <a:p>
              <a:endParaRPr sz="1632"/>
            </a:p>
          </p:txBody>
        </p:sp>
        <p:sp>
          <p:nvSpPr>
            <p:cNvPr id="35" name="object 35"/>
            <p:cNvSpPr/>
            <p:nvPr/>
          </p:nvSpPr>
          <p:spPr>
            <a:xfrm>
              <a:off x="6775290" y="4546193"/>
              <a:ext cx="97790" cy="97790"/>
            </a:xfrm>
            <a:custGeom>
              <a:avLst/>
              <a:gdLst/>
              <a:ahLst/>
              <a:cxnLst/>
              <a:rect l="l" t="t" r="r" b="b"/>
              <a:pathLst>
                <a:path w="97790" h="97789">
                  <a:moveTo>
                    <a:pt x="97435" y="0"/>
                  </a:moveTo>
                  <a:lnTo>
                    <a:pt x="97435" y="97421"/>
                  </a:lnTo>
                  <a:lnTo>
                    <a:pt x="0" y="97421"/>
                  </a:lnTo>
                  <a:lnTo>
                    <a:pt x="0" y="0"/>
                  </a:lnTo>
                  <a:lnTo>
                    <a:pt x="97435" y="0"/>
                  </a:lnTo>
                  <a:close/>
                </a:path>
              </a:pathLst>
            </a:custGeom>
            <a:ln w="10066">
              <a:solidFill>
                <a:srgbClr val="000000"/>
              </a:solidFill>
            </a:ln>
          </p:spPr>
          <p:txBody>
            <a:bodyPr wrap="square" lIns="0" tIns="0" rIns="0" bIns="0" rtlCol="0"/>
            <a:lstStyle/>
            <a:p>
              <a:endParaRPr sz="1632"/>
            </a:p>
          </p:txBody>
        </p:sp>
        <p:sp>
          <p:nvSpPr>
            <p:cNvPr id="36" name="object 36"/>
            <p:cNvSpPr/>
            <p:nvPr/>
          </p:nvSpPr>
          <p:spPr>
            <a:xfrm>
              <a:off x="6774925" y="4644850"/>
              <a:ext cx="97790" cy="97790"/>
            </a:xfrm>
            <a:custGeom>
              <a:avLst/>
              <a:gdLst/>
              <a:ahLst/>
              <a:cxnLst/>
              <a:rect l="l" t="t" r="r" b="b"/>
              <a:pathLst>
                <a:path w="97790" h="97789">
                  <a:moveTo>
                    <a:pt x="97435" y="0"/>
                  </a:moveTo>
                  <a:lnTo>
                    <a:pt x="97435" y="97421"/>
                  </a:lnTo>
                  <a:lnTo>
                    <a:pt x="0" y="97421"/>
                  </a:lnTo>
                  <a:lnTo>
                    <a:pt x="0" y="0"/>
                  </a:lnTo>
                  <a:lnTo>
                    <a:pt x="97435" y="0"/>
                  </a:lnTo>
                  <a:close/>
                </a:path>
              </a:pathLst>
            </a:custGeom>
            <a:ln w="10066">
              <a:solidFill>
                <a:srgbClr val="000000"/>
              </a:solidFill>
            </a:ln>
          </p:spPr>
          <p:txBody>
            <a:bodyPr wrap="square" lIns="0" tIns="0" rIns="0" bIns="0" rtlCol="0"/>
            <a:lstStyle/>
            <a:p>
              <a:endParaRPr sz="1632"/>
            </a:p>
          </p:txBody>
        </p:sp>
        <p:sp>
          <p:nvSpPr>
            <p:cNvPr id="37" name="object 37"/>
            <p:cNvSpPr/>
            <p:nvPr/>
          </p:nvSpPr>
          <p:spPr>
            <a:xfrm>
              <a:off x="6774925" y="4742273"/>
              <a:ext cx="97790" cy="97790"/>
            </a:xfrm>
            <a:custGeom>
              <a:avLst/>
              <a:gdLst/>
              <a:ahLst/>
              <a:cxnLst/>
              <a:rect l="l" t="t" r="r" b="b"/>
              <a:pathLst>
                <a:path w="97790" h="97789">
                  <a:moveTo>
                    <a:pt x="97435" y="0"/>
                  </a:moveTo>
                  <a:lnTo>
                    <a:pt x="97435" y="97421"/>
                  </a:lnTo>
                  <a:lnTo>
                    <a:pt x="0" y="97421"/>
                  </a:lnTo>
                  <a:lnTo>
                    <a:pt x="0" y="0"/>
                  </a:lnTo>
                  <a:lnTo>
                    <a:pt x="97435" y="0"/>
                  </a:lnTo>
                  <a:close/>
                </a:path>
              </a:pathLst>
            </a:custGeom>
            <a:ln w="10066">
              <a:solidFill>
                <a:srgbClr val="000000"/>
              </a:solidFill>
            </a:ln>
          </p:spPr>
          <p:txBody>
            <a:bodyPr wrap="square" lIns="0" tIns="0" rIns="0" bIns="0" rtlCol="0"/>
            <a:lstStyle/>
            <a:p>
              <a:endParaRPr sz="1632"/>
            </a:p>
          </p:txBody>
        </p:sp>
        <p:sp>
          <p:nvSpPr>
            <p:cNvPr id="38" name="object 38"/>
            <p:cNvSpPr/>
            <p:nvPr/>
          </p:nvSpPr>
          <p:spPr>
            <a:xfrm>
              <a:off x="6775120" y="2889726"/>
              <a:ext cx="106680" cy="1165225"/>
            </a:xfrm>
            <a:custGeom>
              <a:avLst/>
              <a:gdLst/>
              <a:ahLst/>
              <a:cxnLst/>
              <a:rect l="l" t="t" r="r" b="b"/>
              <a:pathLst>
                <a:path w="106679" h="1165225">
                  <a:moveTo>
                    <a:pt x="97040" y="0"/>
                  </a:moveTo>
                  <a:lnTo>
                    <a:pt x="0" y="0"/>
                  </a:lnTo>
                  <a:lnTo>
                    <a:pt x="0" y="96685"/>
                  </a:lnTo>
                  <a:lnTo>
                    <a:pt x="97040" y="96685"/>
                  </a:lnTo>
                  <a:lnTo>
                    <a:pt x="97040" y="0"/>
                  </a:lnTo>
                  <a:close/>
                </a:path>
                <a:path w="106679" h="1165225">
                  <a:moveTo>
                    <a:pt x="101625" y="966546"/>
                  </a:moveTo>
                  <a:lnTo>
                    <a:pt x="4584" y="966546"/>
                  </a:lnTo>
                  <a:lnTo>
                    <a:pt x="4584" y="1164729"/>
                  </a:lnTo>
                  <a:lnTo>
                    <a:pt x="101625" y="1164729"/>
                  </a:lnTo>
                  <a:lnTo>
                    <a:pt x="101625" y="966546"/>
                  </a:lnTo>
                  <a:close/>
                </a:path>
                <a:path w="106679" h="1165225">
                  <a:moveTo>
                    <a:pt x="101625" y="580021"/>
                  </a:moveTo>
                  <a:lnTo>
                    <a:pt x="4584" y="580021"/>
                  </a:lnTo>
                  <a:lnTo>
                    <a:pt x="4584" y="676706"/>
                  </a:lnTo>
                  <a:lnTo>
                    <a:pt x="101625" y="676706"/>
                  </a:lnTo>
                  <a:lnTo>
                    <a:pt x="101625" y="580021"/>
                  </a:lnTo>
                  <a:close/>
                </a:path>
                <a:path w="106679" h="1165225">
                  <a:moveTo>
                    <a:pt x="106502" y="289267"/>
                  </a:moveTo>
                  <a:lnTo>
                    <a:pt x="9461" y="289267"/>
                  </a:lnTo>
                  <a:lnTo>
                    <a:pt x="9461" y="385953"/>
                  </a:lnTo>
                  <a:lnTo>
                    <a:pt x="106502" y="385953"/>
                  </a:lnTo>
                  <a:lnTo>
                    <a:pt x="106502" y="289267"/>
                  </a:lnTo>
                  <a:close/>
                </a:path>
              </a:pathLst>
            </a:custGeom>
            <a:solidFill>
              <a:srgbClr val="000000">
                <a:alpha val="79998"/>
              </a:srgbClr>
            </a:solidFill>
          </p:spPr>
          <p:txBody>
            <a:bodyPr wrap="square" lIns="0" tIns="0" rIns="0" bIns="0" rtlCol="0"/>
            <a:lstStyle/>
            <a:p>
              <a:endParaRPr sz="1632"/>
            </a:p>
          </p:txBody>
        </p:sp>
        <p:sp>
          <p:nvSpPr>
            <p:cNvPr id="39" name="object 39"/>
            <p:cNvSpPr/>
            <p:nvPr/>
          </p:nvSpPr>
          <p:spPr>
            <a:xfrm>
              <a:off x="7380351" y="3191856"/>
              <a:ext cx="396240" cy="396240"/>
            </a:xfrm>
            <a:custGeom>
              <a:avLst/>
              <a:gdLst/>
              <a:ahLst/>
              <a:cxnLst/>
              <a:rect l="l" t="t" r="r" b="b"/>
              <a:pathLst>
                <a:path w="396240" h="396239">
                  <a:moveTo>
                    <a:pt x="0" y="197810"/>
                  </a:moveTo>
                  <a:lnTo>
                    <a:pt x="5225" y="152454"/>
                  </a:lnTo>
                  <a:lnTo>
                    <a:pt x="20108" y="110818"/>
                  </a:lnTo>
                  <a:lnTo>
                    <a:pt x="43463" y="74090"/>
                  </a:lnTo>
                  <a:lnTo>
                    <a:pt x="74100" y="43456"/>
                  </a:lnTo>
                  <a:lnTo>
                    <a:pt x="110834" y="20105"/>
                  </a:lnTo>
                  <a:lnTo>
                    <a:pt x="152476" y="5224"/>
                  </a:lnTo>
                  <a:lnTo>
                    <a:pt x="197839" y="0"/>
                  </a:lnTo>
                  <a:lnTo>
                    <a:pt x="243202" y="5224"/>
                  </a:lnTo>
                  <a:lnTo>
                    <a:pt x="284844" y="20105"/>
                  </a:lnTo>
                  <a:lnTo>
                    <a:pt x="321577" y="43456"/>
                  </a:lnTo>
                  <a:lnTo>
                    <a:pt x="352215" y="74090"/>
                  </a:lnTo>
                  <a:lnTo>
                    <a:pt x="375570" y="110818"/>
                  </a:lnTo>
                  <a:lnTo>
                    <a:pt x="390453" y="152454"/>
                  </a:lnTo>
                  <a:lnTo>
                    <a:pt x="395678" y="197810"/>
                  </a:lnTo>
                  <a:lnTo>
                    <a:pt x="390453" y="243166"/>
                  </a:lnTo>
                  <a:lnTo>
                    <a:pt x="375570" y="284802"/>
                  </a:lnTo>
                  <a:lnTo>
                    <a:pt x="352215" y="321530"/>
                  </a:lnTo>
                  <a:lnTo>
                    <a:pt x="321577" y="352164"/>
                  </a:lnTo>
                  <a:lnTo>
                    <a:pt x="284844" y="375515"/>
                  </a:lnTo>
                  <a:lnTo>
                    <a:pt x="243202" y="390396"/>
                  </a:lnTo>
                  <a:lnTo>
                    <a:pt x="197839" y="395620"/>
                  </a:lnTo>
                  <a:lnTo>
                    <a:pt x="152476" y="390396"/>
                  </a:lnTo>
                  <a:lnTo>
                    <a:pt x="110834" y="375515"/>
                  </a:lnTo>
                  <a:lnTo>
                    <a:pt x="74100" y="352164"/>
                  </a:lnTo>
                  <a:lnTo>
                    <a:pt x="43463" y="321530"/>
                  </a:lnTo>
                  <a:lnTo>
                    <a:pt x="20108" y="284802"/>
                  </a:lnTo>
                  <a:lnTo>
                    <a:pt x="5225" y="243166"/>
                  </a:lnTo>
                  <a:lnTo>
                    <a:pt x="0" y="197810"/>
                  </a:lnTo>
                  <a:close/>
                </a:path>
              </a:pathLst>
            </a:custGeom>
            <a:ln w="20133">
              <a:solidFill>
                <a:srgbClr val="000000"/>
              </a:solidFill>
            </a:ln>
          </p:spPr>
          <p:txBody>
            <a:bodyPr wrap="square" lIns="0" tIns="0" rIns="0" bIns="0" rtlCol="0"/>
            <a:lstStyle/>
            <a:p>
              <a:endParaRPr sz="1632"/>
            </a:p>
          </p:txBody>
        </p:sp>
      </p:grpSp>
      <p:sp>
        <p:nvSpPr>
          <p:cNvPr id="40" name="object 40"/>
          <p:cNvSpPr txBox="1"/>
          <p:nvPr/>
        </p:nvSpPr>
        <p:spPr>
          <a:xfrm>
            <a:off x="4950132" y="4413564"/>
            <a:ext cx="1133787" cy="248938"/>
          </a:xfrm>
          <a:prstGeom prst="rect">
            <a:avLst/>
          </a:prstGeom>
        </p:spPr>
        <p:txBody>
          <a:bodyPr vert="horz" wrap="square" lIns="0" tIns="11516" rIns="0" bIns="0" rtlCol="0">
            <a:spAutoFit/>
          </a:bodyPr>
          <a:lstStyle/>
          <a:p>
            <a:pPr marL="11516">
              <a:spcBef>
                <a:spcPts val="91"/>
              </a:spcBef>
            </a:pPr>
            <a:r>
              <a:rPr sz="1542" b="1" dirty="0">
                <a:latin typeface="Palatino Linotype"/>
                <a:cs typeface="Palatino Linotype"/>
              </a:rPr>
              <a:t>input</a:t>
            </a:r>
            <a:r>
              <a:rPr sz="1542" b="1" spc="122" dirty="0">
                <a:latin typeface="Palatino Linotype"/>
                <a:cs typeface="Palatino Linotype"/>
              </a:rPr>
              <a:t> </a:t>
            </a:r>
            <a:r>
              <a:rPr sz="1542" b="1" spc="-18" dirty="0">
                <a:latin typeface="Palatino Linotype"/>
                <a:cs typeface="Palatino Linotype"/>
              </a:rPr>
              <a:t>image</a:t>
            </a:r>
            <a:endParaRPr sz="1542">
              <a:latin typeface="Palatino Linotype"/>
              <a:cs typeface="Palatino Linotype"/>
            </a:endParaRPr>
          </a:p>
        </p:txBody>
      </p:sp>
      <p:sp>
        <p:nvSpPr>
          <p:cNvPr id="41" name="object 41"/>
          <p:cNvSpPr txBox="1"/>
          <p:nvPr/>
        </p:nvSpPr>
        <p:spPr>
          <a:xfrm>
            <a:off x="6870195" y="4413564"/>
            <a:ext cx="1134939" cy="248938"/>
          </a:xfrm>
          <a:prstGeom prst="rect">
            <a:avLst/>
          </a:prstGeom>
        </p:spPr>
        <p:txBody>
          <a:bodyPr vert="horz" wrap="square" lIns="0" tIns="11516" rIns="0" bIns="0" rtlCol="0">
            <a:spAutoFit/>
          </a:bodyPr>
          <a:lstStyle/>
          <a:p>
            <a:pPr marL="11516">
              <a:spcBef>
                <a:spcPts val="91"/>
              </a:spcBef>
            </a:pPr>
            <a:r>
              <a:rPr sz="1542" b="1" dirty="0">
                <a:latin typeface="Palatino Linotype"/>
                <a:cs typeface="Palatino Linotype"/>
              </a:rPr>
              <a:t>input</a:t>
            </a:r>
            <a:r>
              <a:rPr sz="1542" b="1" spc="122" dirty="0">
                <a:latin typeface="Palatino Linotype"/>
                <a:cs typeface="Palatino Linotype"/>
              </a:rPr>
              <a:t> </a:t>
            </a:r>
            <a:r>
              <a:rPr sz="1542" b="1" spc="-9" dirty="0">
                <a:latin typeface="Palatino Linotype"/>
                <a:cs typeface="Palatino Linotype"/>
              </a:rPr>
              <a:t>vector</a:t>
            </a:r>
            <a:endParaRPr sz="1542">
              <a:latin typeface="Palatino Linotype"/>
              <a:cs typeface="Palatino Linotype"/>
            </a:endParaRPr>
          </a:p>
        </p:txBody>
      </p:sp>
      <p:sp>
        <p:nvSpPr>
          <p:cNvPr id="42" name="object 42"/>
          <p:cNvSpPr txBox="1"/>
          <p:nvPr/>
        </p:nvSpPr>
        <p:spPr>
          <a:xfrm>
            <a:off x="8038451" y="2875911"/>
            <a:ext cx="166987" cy="360507"/>
          </a:xfrm>
          <a:prstGeom prst="rect">
            <a:avLst/>
          </a:prstGeom>
        </p:spPr>
        <p:txBody>
          <a:bodyPr vert="horz" wrap="square" lIns="0" tIns="11516" rIns="0" bIns="0" rtlCol="0">
            <a:spAutoFit/>
          </a:bodyPr>
          <a:lstStyle/>
          <a:p>
            <a:pPr marL="11516">
              <a:spcBef>
                <a:spcPts val="91"/>
              </a:spcBef>
            </a:pPr>
            <a:r>
              <a:rPr sz="2267" dirty="0">
                <a:latin typeface="Calibri"/>
                <a:cs typeface="Calibri"/>
              </a:rPr>
              <a:t>+</a:t>
            </a:r>
            <a:endParaRPr sz="2267">
              <a:latin typeface="Calibri"/>
              <a:cs typeface="Calibri"/>
            </a:endParaRPr>
          </a:p>
        </p:txBody>
      </p:sp>
      <p:grpSp>
        <p:nvGrpSpPr>
          <p:cNvPr id="43" name="object 43"/>
          <p:cNvGrpSpPr/>
          <p:nvPr/>
        </p:nvGrpSpPr>
        <p:grpSpPr>
          <a:xfrm>
            <a:off x="7482818" y="1757116"/>
            <a:ext cx="1452215" cy="2592336"/>
            <a:chOff x="6877804" y="1937709"/>
            <a:chExt cx="1601470" cy="2858770"/>
          </a:xfrm>
        </p:grpSpPr>
        <p:sp>
          <p:nvSpPr>
            <p:cNvPr id="44" name="object 44"/>
            <p:cNvSpPr/>
            <p:nvPr/>
          </p:nvSpPr>
          <p:spPr>
            <a:xfrm>
              <a:off x="7183949" y="2932250"/>
              <a:ext cx="254635" cy="318135"/>
            </a:xfrm>
            <a:custGeom>
              <a:avLst/>
              <a:gdLst/>
              <a:ahLst/>
              <a:cxnLst/>
              <a:rect l="l" t="t" r="r" b="b"/>
              <a:pathLst>
                <a:path w="254634" h="318135">
                  <a:moveTo>
                    <a:pt x="254348" y="317545"/>
                  </a:moveTo>
                  <a:lnTo>
                    <a:pt x="0" y="0"/>
                  </a:lnTo>
                </a:path>
              </a:pathLst>
            </a:custGeom>
            <a:ln w="20133">
              <a:solidFill>
                <a:srgbClr val="000000"/>
              </a:solidFill>
            </a:ln>
          </p:spPr>
          <p:txBody>
            <a:bodyPr wrap="square" lIns="0" tIns="0" rIns="0" bIns="0" rtlCol="0"/>
            <a:lstStyle/>
            <a:p>
              <a:endParaRPr sz="1632"/>
            </a:p>
          </p:txBody>
        </p:sp>
        <p:sp>
          <p:nvSpPr>
            <p:cNvPr id="45" name="object 45"/>
            <p:cNvSpPr/>
            <p:nvPr/>
          </p:nvSpPr>
          <p:spPr>
            <a:xfrm>
              <a:off x="7190663" y="3525665"/>
              <a:ext cx="247650" cy="295910"/>
            </a:xfrm>
            <a:custGeom>
              <a:avLst/>
              <a:gdLst/>
              <a:ahLst/>
              <a:cxnLst/>
              <a:rect l="l" t="t" r="r" b="b"/>
              <a:pathLst>
                <a:path w="247650" h="295910">
                  <a:moveTo>
                    <a:pt x="247634" y="0"/>
                  </a:moveTo>
                  <a:lnTo>
                    <a:pt x="0" y="295531"/>
                  </a:lnTo>
                </a:path>
              </a:pathLst>
            </a:custGeom>
            <a:ln w="20133">
              <a:solidFill>
                <a:srgbClr val="000000"/>
              </a:solidFill>
            </a:ln>
          </p:spPr>
          <p:txBody>
            <a:bodyPr wrap="square" lIns="0" tIns="0" rIns="0" bIns="0" rtlCol="0"/>
            <a:lstStyle/>
            <a:p>
              <a:endParaRPr sz="1632"/>
            </a:p>
          </p:txBody>
        </p:sp>
        <p:sp>
          <p:nvSpPr>
            <p:cNvPr id="46" name="object 46"/>
            <p:cNvSpPr/>
            <p:nvPr/>
          </p:nvSpPr>
          <p:spPr>
            <a:xfrm>
              <a:off x="7182421" y="3227332"/>
              <a:ext cx="210185" cy="88265"/>
            </a:xfrm>
            <a:custGeom>
              <a:avLst/>
              <a:gdLst/>
              <a:ahLst/>
              <a:cxnLst/>
              <a:rect l="l" t="t" r="r" b="b"/>
              <a:pathLst>
                <a:path w="210184" h="88264">
                  <a:moveTo>
                    <a:pt x="210060" y="88252"/>
                  </a:moveTo>
                  <a:lnTo>
                    <a:pt x="0" y="0"/>
                  </a:lnTo>
                </a:path>
              </a:pathLst>
            </a:custGeom>
            <a:ln w="20132">
              <a:solidFill>
                <a:srgbClr val="000000"/>
              </a:solidFill>
            </a:ln>
          </p:spPr>
          <p:txBody>
            <a:bodyPr wrap="square" lIns="0" tIns="0" rIns="0" bIns="0" rtlCol="0"/>
            <a:lstStyle/>
            <a:p>
              <a:endParaRPr sz="1632"/>
            </a:p>
          </p:txBody>
        </p:sp>
        <p:sp>
          <p:nvSpPr>
            <p:cNvPr id="47" name="object 47"/>
            <p:cNvSpPr/>
            <p:nvPr/>
          </p:nvSpPr>
          <p:spPr>
            <a:xfrm>
              <a:off x="7776029" y="3389666"/>
              <a:ext cx="153670" cy="0"/>
            </a:xfrm>
            <a:custGeom>
              <a:avLst/>
              <a:gdLst/>
              <a:ahLst/>
              <a:cxnLst/>
              <a:rect l="l" t="t" r="r" b="b"/>
              <a:pathLst>
                <a:path w="153670">
                  <a:moveTo>
                    <a:pt x="153618" y="0"/>
                  </a:moveTo>
                  <a:lnTo>
                    <a:pt x="0" y="0"/>
                  </a:lnTo>
                </a:path>
              </a:pathLst>
            </a:custGeom>
            <a:ln w="20131">
              <a:solidFill>
                <a:srgbClr val="000000"/>
              </a:solidFill>
            </a:ln>
          </p:spPr>
          <p:txBody>
            <a:bodyPr wrap="square" lIns="0" tIns="0" rIns="0" bIns="0" rtlCol="0"/>
            <a:lstStyle/>
            <a:p>
              <a:endParaRPr sz="1632"/>
            </a:p>
          </p:txBody>
        </p:sp>
        <p:sp>
          <p:nvSpPr>
            <p:cNvPr id="48" name="object 48"/>
            <p:cNvSpPr/>
            <p:nvPr/>
          </p:nvSpPr>
          <p:spPr>
            <a:xfrm>
              <a:off x="7929647" y="3191856"/>
              <a:ext cx="396240" cy="396240"/>
            </a:xfrm>
            <a:custGeom>
              <a:avLst/>
              <a:gdLst/>
              <a:ahLst/>
              <a:cxnLst/>
              <a:rect l="l" t="t" r="r" b="b"/>
              <a:pathLst>
                <a:path w="396240" h="396239">
                  <a:moveTo>
                    <a:pt x="0" y="0"/>
                  </a:moveTo>
                  <a:lnTo>
                    <a:pt x="395678" y="0"/>
                  </a:lnTo>
                  <a:lnTo>
                    <a:pt x="395678" y="395620"/>
                  </a:lnTo>
                  <a:lnTo>
                    <a:pt x="0" y="395620"/>
                  </a:lnTo>
                  <a:lnTo>
                    <a:pt x="0" y="0"/>
                  </a:lnTo>
                  <a:close/>
                </a:path>
              </a:pathLst>
            </a:custGeom>
            <a:ln w="20133">
              <a:solidFill>
                <a:srgbClr val="000000"/>
              </a:solidFill>
            </a:ln>
          </p:spPr>
          <p:txBody>
            <a:bodyPr wrap="square" lIns="0" tIns="0" rIns="0" bIns="0" rtlCol="0"/>
            <a:lstStyle/>
            <a:p>
              <a:endParaRPr sz="1632"/>
            </a:p>
          </p:txBody>
        </p:sp>
        <p:sp>
          <p:nvSpPr>
            <p:cNvPr id="49" name="object 49"/>
            <p:cNvSpPr/>
            <p:nvPr/>
          </p:nvSpPr>
          <p:spPr>
            <a:xfrm>
              <a:off x="8127596" y="3263306"/>
              <a:ext cx="0" cy="265430"/>
            </a:xfrm>
            <a:custGeom>
              <a:avLst/>
              <a:gdLst/>
              <a:ahLst/>
              <a:cxnLst/>
              <a:rect l="l" t="t" r="r" b="b"/>
              <a:pathLst>
                <a:path h="265429">
                  <a:moveTo>
                    <a:pt x="0" y="265276"/>
                  </a:moveTo>
                  <a:lnTo>
                    <a:pt x="0" y="0"/>
                  </a:lnTo>
                </a:path>
              </a:pathLst>
            </a:custGeom>
            <a:ln w="5033">
              <a:solidFill>
                <a:srgbClr val="000000"/>
              </a:solidFill>
            </a:ln>
          </p:spPr>
          <p:txBody>
            <a:bodyPr wrap="square" lIns="0" tIns="0" rIns="0" bIns="0" rtlCol="0"/>
            <a:lstStyle/>
            <a:p>
              <a:endParaRPr sz="1632"/>
            </a:p>
          </p:txBody>
        </p:sp>
        <p:sp>
          <p:nvSpPr>
            <p:cNvPr id="50" name="object 50"/>
            <p:cNvSpPr/>
            <p:nvPr/>
          </p:nvSpPr>
          <p:spPr>
            <a:xfrm>
              <a:off x="7962526" y="3390267"/>
              <a:ext cx="331470" cy="0"/>
            </a:xfrm>
            <a:custGeom>
              <a:avLst/>
              <a:gdLst/>
              <a:ahLst/>
              <a:cxnLst/>
              <a:rect l="l" t="t" r="r" b="b"/>
              <a:pathLst>
                <a:path w="331470">
                  <a:moveTo>
                    <a:pt x="0" y="0"/>
                  </a:moveTo>
                  <a:lnTo>
                    <a:pt x="331197" y="0"/>
                  </a:lnTo>
                </a:path>
              </a:pathLst>
            </a:custGeom>
            <a:ln w="5032">
              <a:solidFill>
                <a:srgbClr val="000000"/>
              </a:solidFill>
            </a:ln>
          </p:spPr>
          <p:txBody>
            <a:bodyPr wrap="square" lIns="0" tIns="0" rIns="0" bIns="0" rtlCol="0"/>
            <a:lstStyle/>
            <a:p>
              <a:endParaRPr sz="1632"/>
            </a:p>
          </p:txBody>
        </p:sp>
        <p:sp>
          <p:nvSpPr>
            <p:cNvPr id="51" name="object 51"/>
            <p:cNvSpPr/>
            <p:nvPr/>
          </p:nvSpPr>
          <p:spPr>
            <a:xfrm>
              <a:off x="7969934" y="3309414"/>
              <a:ext cx="313055" cy="165100"/>
            </a:xfrm>
            <a:custGeom>
              <a:avLst/>
              <a:gdLst/>
              <a:ahLst/>
              <a:cxnLst/>
              <a:rect l="l" t="t" r="r" b="b"/>
              <a:pathLst>
                <a:path w="313054" h="165100">
                  <a:moveTo>
                    <a:pt x="312732" y="0"/>
                  </a:moveTo>
                  <a:lnTo>
                    <a:pt x="153906" y="3037"/>
                  </a:lnTo>
                  <a:lnTo>
                    <a:pt x="156112" y="162757"/>
                  </a:lnTo>
                  <a:lnTo>
                    <a:pt x="0" y="164715"/>
                  </a:lnTo>
                </a:path>
              </a:pathLst>
            </a:custGeom>
            <a:ln w="30198">
              <a:solidFill>
                <a:srgbClr val="00B050"/>
              </a:solidFill>
            </a:ln>
          </p:spPr>
          <p:txBody>
            <a:bodyPr wrap="square" lIns="0" tIns="0" rIns="0" bIns="0" rtlCol="0"/>
            <a:lstStyle/>
            <a:p>
              <a:endParaRPr sz="1632"/>
            </a:p>
          </p:txBody>
        </p:sp>
        <p:sp>
          <p:nvSpPr>
            <p:cNvPr id="52" name="object 52"/>
            <p:cNvSpPr/>
            <p:nvPr/>
          </p:nvSpPr>
          <p:spPr>
            <a:xfrm>
              <a:off x="8325326" y="3390988"/>
              <a:ext cx="153670" cy="0"/>
            </a:xfrm>
            <a:custGeom>
              <a:avLst/>
              <a:gdLst/>
              <a:ahLst/>
              <a:cxnLst/>
              <a:rect l="l" t="t" r="r" b="b"/>
              <a:pathLst>
                <a:path w="153670">
                  <a:moveTo>
                    <a:pt x="153618" y="0"/>
                  </a:moveTo>
                  <a:lnTo>
                    <a:pt x="0" y="0"/>
                  </a:lnTo>
                </a:path>
              </a:pathLst>
            </a:custGeom>
            <a:ln w="20131">
              <a:solidFill>
                <a:srgbClr val="000000"/>
              </a:solidFill>
            </a:ln>
          </p:spPr>
          <p:txBody>
            <a:bodyPr wrap="square" lIns="0" tIns="0" rIns="0" bIns="0" rtlCol="0"/>
            <a:lstStyle/>
            <a:p>
              <a:endParaRPr sz="1632"/>
            </a:p>
          </p:txBody>
        </p:sp>
        <p:sp>
          <p:nvSpPr>
            <p:cNvPr id="53" name="object 53"/>
            <p:cNvSpPr/>
            <p:nvPr/>
          </p:nvSpPr>
          <p:spPr>
            <a:xfrm>
              <a:off x="6884296" y="3817497"/>
              <a:ext cx="306705" cy="0"/>
            </a:xfrm>
            <a:custGeom>
              <a:avLst/>
              <a:gdLst/>
              <a:ahLst/>
              <a:cxnLst/>
              <a:rect l="l" t="t" r="r" b="b"/>
              <a:pathLst>
                <a:path w="306704">
                  <a:moveTo>
                    <a:pt x="306365" y="0"/>
                  </a:moveTo>
                  <a:lnTo>
                    <a:pt x="0" y="0"/>
                  </a:lnTo>
                </a:path>
              </a:pathLst>
            </a:custGeom>
            <a:ln w="20131">
              <a:solidFill>
                <a:srgbClr val="000000"/>
              </a:solidFill>
            </a:ln>
          </p:spPr>
          <p:txBody>
            <a:bodyPr wrap="square" lIns="0" tIns="0" rIns="0" bIns="0" rtlCol="0"/>
            <a:lstStyle/>
            <a:p>
              <a:endParaRPr sz="1632"/>
            </a:p>
          </p:txBody>
        </p:sp>
        <p:sp>
          <p:nvSpPr>
            <p:cNvPr id="54" name="object 54"/>
            <p:cNvSpPr/>
            <p:nvPr/>
          </p:nvSpPr>
          <p:spPr>
            <a:xfrm>
              <a:off x="6884295" y="3227332"/>
              <a:ext cx="306705" cy="0"/>
            </a:xfrm>
            <a:custGeom>
              <a:avLst/>
              <a:gdLst/>
              <a:ahLst/>
              <a:cxnLst/>
              <a:rect l="l" t="t" r="r" b="b"/>
              <a:pathLst>
                <a:path w="306704">
                  <a:moveTo>
                    <a:pt x="306366" y="0"/>
                  </a:moveTo>
                  <a:lnTo>
                    <a:pt x="0" y="0"/>
                  </a:lnTo>
                </a:path>
              </a:pathLst>
            </a:custGeom>
            <a:ln w="20131">
              <a:solidFill>
                <a:srgbClr val="000000"/>
              </a:solidFill>
            </a:ln>
          </p:spPr>
          <p:txBody>
            <a:bodyPr wrap="square" lIns="0" tIns="0" rIns="0" bIns="0" rtlCol="0"/>
            <a:lstStyle/>
            <a:p>
              <a:endParaRPr sz="1632"/>
            </a:p>
          </p:txBody>
        </p:sp>
        <p:sp>
          <p:nvSpPr>
            <p:cNvPr id="55" name="object 55"/>
            <p:cNvSpPr/>
            <p:nvPr/>
          </p:nvSpPr>
          <p:spPr>
            <a:xfrm>
              <a:off x="6881626" y="4786223"/>
              <a:ext cx="309245" cy="0"/>
            </a:xfrm>
            <a:custGeom>
              <a:avLst/>
              <a:gdLst/>
              <a:ahLst/>
              <a:cxnLst/>
              <a:rect l="l" t="t" r="r" b="b"/>
              <a:pathLst>
                <a:path w="309245">
                  <a:moveTo>
                    <a:pt x="309036" y="0"/>
                  </a:moveTo>
                  <a:lnTo>
                    <a:pt x="0" y="0"/>
                  </a:lnTo>
                </a:path>
              </a:pathLst>
            </a:custGeom>
            <a:ln w="20131">
              <a:solidFill>
                <a:srgbClr val="000000"/>
              </a:solidFill>
            </a:ln>
          </p:spPr>
          <p:txBody>
            <a:bodyPr wrap="square" lIns="0" tIns="0" rIns="0" bIns="0" rtlCol="0"/>
            <a:lstStyle/>
            <a:p>
              <a:endParaRPr sz="1632"/>
            </a:p>
          </p:txBody>
        </p:sp>
        <p:sp>
          <p:nvSpPr>
            <p:cNvPr id="56" name="object 56"/>
            <p:cNvSpPr/>
            <p:nvPr/>
          </p:nvSpPr>
          <p:spPr>
            <a:xfrm>
              <a:off x="7184512" y="1947776"/>
              <a:ext cx="300355" cy="1269365"/>
            </a:xfrm>
            <a:custGeom>
              <a:avLst/>
              <a:gdLst/>
              <a:ahLst/>
              <a:cxnLst/>
              <a:rect l="l" t="t" r="r" b="b"/>
              <a:pathLst>
                <a:path w="300354" h="1269364">
                  <a:moveTo>
                    <a:pt x="300042" y="1268806"/>
                  </a:moveTo>
                  <a:lnTo>
                    <a:pt x="0" y="0"/>
                  </a:lnTo>
                </a:path>
              </a:pathLst>
            </a:custGeom>
            <a:ln w="20134">
              <a:solidFill>
                <a:srgbClr val="000000"/>
              </a:solidFill>
            </a:ln>
          </p:spPr>
          <p:txBody>
            <a:bodyPr wrap="square" lIns="0" tIns="0" rIns="0" bIns="0" rtlCol="0"/>
            <a:lstStyle/>
            <a:p>
              <a:endParaRPr sz="1632"/>
            </a:p>
          </p:txBody>
        </p:sp>
        <p:sp>
          <p:nvSpPr>
            <p:cNvPr id="57" name="object 57"/>
            <p:cNvSpPr/>
            <p:nvPr/>
          </p:nvSpPr>
          <p:spPr>
            <a:xfrm>
              <a:off x="7182421" y="3580054"/>
              <a:ext cx="317500" cy="1206500"/>
            </a:xfrm>
            <a:custGeom>
              <a:avLst/>
              <a:gdLst/>
              <a:ahLst/>
              <a:cxnLst/>
              <a:rect l="l" t="t" r="r" b="b"/>
              <a:pathLst>
                <a:path w="317500" h="1206500">
                  <a:moveTo>
                    <a:pt x="317285" y="0"/>
                  </a:moveTo>
                  <a:lnTo>
                    <a:pt x="0" y="1206168"/>
                  </a:lnTo>
                </a:path>
              </a:pathLst>
            </a:custGeom>
            <a:ln w="20134">
              <a:solidFill>
                <a:srgbClr val="000000"/>
              </a:solidFill>
            </a:ln>
          </p:spPr>
          <p:txBody>
            <a:bodyPr wrap="square" lIns="0" tIns="0" rIns="0" bIns="0" rtlCol="0"/>
            <a:lstStyle/>
            <a:p>
              <a:endParaRPr sz="1632"/>
            </a:p>
          </p:txBody>
        </p:sp>
        <p:sp>
          <p:nvSpPr>
            <p:cNvPr id="58" name="object 58"/>
            <p:cNvSpPr/>
            <p:nvPr/>
          </p:nvSpPr>
          <p:spPr>
            <a:xfrm>
              <a:off x="6884295" y="2932250"/>
              <a:ext cx="306705" cy="0"/>
            </a:xfrm>
            <a:custGeom>
              <a:avLst/>
              <a:gdLst/>
              <a:ahLst/>
              <a:cxnLst/>
              <a:rect l="l" t="t" r="r" b="b"/>
              <a:pathLst>
                <a:path w="306704">
                  <a:moveTo>
                    <a:pt x="306366" y="0"/>
                  </a:moveTo>
                  <a:lnTo>
                    <a:pt x="0" y="0"/>
                  </a:lnTo>
                </a:path>
              </a:pathLst>
            </a:custGeom>
            <a:ln w="20131">
              <a:solidFill>
                <a:srgbClr val="000000"/>
              </a:solidFill>
            </a:ln>
          </p:spPr>
          <p:txBody>
            <a:bodyPr wrap="square" lIns="0" tIns="0" rIns="0" bIns="0" rtlCol="0"/>
            <a:lstStyle/>
            <a:p>
              <a:endParaRPr sz="1632"/>
            </a:p>
          </p:txBody>
        </p:sp>
        <p:sp>
          <p:nvSpPr>
            <p:cNvPr id="59" name="object 59"/>
            <p:cNvSpPr/>
            <p:nvPr/>
          </p:nvSpPr>
          <p:spPr>
            <a:xfrm>
              <a:off x="6877804" y="1954557"/>
              <a:ext cx="306705" cy="0"/>
            </a:xfrm>
            <a:custGeom>
              <a:avLst/>
              <a:gdLst/>
              <a:ahLst/>
              <a:cxnLst/>
              <a:rect l="l" t="t" r="r" b="b"/>
              <a:pathLst>
                <a:path w="306704">
                  <a:moveTo>
                    <a:pt x="306366" y="0"/>
                  </a:moveTo>
                  <a:lnTo>
                    <a:pt x="0" y="0"/>
                  </a:lnTo>
                </a:path>
              </a:pathLst>
            </a:custGeom>
            <a:ln w="20131">
              <a:solidFill>
                <a:srgbClr val="000000"/>
              </a:solidFill>
            </a:ln>
          </p:spPr>
          <p:txBody>
            <a:bodyPr wrap="square" lIns="0" tIns="0" rIns="0" bIns="0" rtlCol="0"/>
            <a:lstStyle/>
            <a:p>
              <a:endParaRPr sz="1632"/>
            </a:p>
          </p:txBody>
        </p:sp>
      </p:grpSp>
      <p:sp>
        <p:nvSpPr>
          <p:cNvPr id="60" name="object 60"/>
          <p:cNvSpPr txBox="1"/>
          <p:nvPr/>
        </p:nvSpPr>
        <p:spPr>
          <a:xfrm>
            <a:off x="7565832" y="2098767"/>
            <a:ext cx="73129" cy="207067"/>
          </a:xfrm>
          <a:prstGeom prst="rect">
            <a:avLst/>
          </a:prstGeom>
        </p:spPr>
        <p:txBody>
          <a:bodyPr vert="horz" wrap="square" lIns="0" tIns="11516" rIns="0" bIns="0" rtlCol="0">
            <a:spAutoFit/>
          </a:bodyPr>
          <a:lstStyle/>
          <a:p>
            <a:pPr marL="11516">
              <a:spcBef>
                <a:spcPts val="91"/>
              </a:spcBef>
            </a:pPr>
            <a:r>
              <a:rPr sz="1270" dirty="0">
                <a:latin typeface="Cambria Math"/>
                <a:cs typeface="Cambria Math"/>
              </a:rPr>
              <a:t>⋮</a:t>
            </a:r>
            <a:endParaRPr sz="1270">
              <a:latin typeface="Cambria Math"/>
              <a:cs typeface="Cambria Math"/>
            </a:endParaRPr>
          </a:p>
        </p:txBody>
      </p:sp>
      <p:sp>
        <p:nvSpPr>
          <p:cNvPr id="61" name="object 61"/>
          <p:cNvSpPr txBox="1"/>
          <p:nvPr/>
        </p:nvSpPr>
        <p:spPr>
          <a:xfrm>
            <a:off x="7577720" y="3840043"/>
            <a:ext cx="73129" cy="207067"/>
          </a:xfrm>
          <a:prstGeom prst="rect">
            <a:avLst/>
          </a:prstGeom>
        </p:spPr>
        <p:txBody>
          <a:bodyPr vert="horz" wrap="square" lIns="0" tIns="11516" rIns="0" bIns="0" rtlCol="0">
            <a:spAutoFit/>
          </a:bodyPr>
          <a:lstStyle/>
          <a:p>
            <a:pPr marL="11516">
              <a:spcBef>
                <a:spcPts val="91"/>
              </a:spcBef>
            </a:pPr>
            <a:r>
              <a:rPr sz="1270" dirty="0">
                <a:latin typeface="Cambria Math"/>
                <a:cs typeface="Cambria Math"/>
              </a:rPr>
              <a:t>⋮</a:t>
            </a:r>
            <a:endParaRPr sz="1270">
              <a:latin typeface="Cambria Math"/>
              <a:cs typeface="Cambria Math"/>
            </a:endParaRPr>
          </a:p>
        </p:txBody>
      </p:sp>
      <p:sp>
        <p:nvSpPr>
          <p:cNvPr id="62" name="TextBox 61">
            <a:extLst>
              <a:ext uri="{FF2B5EF4-FFF2-40B4-BE49-F238E27FC236}">
                <a16:creationId xmlns:a16="http://schemas.microsoft.com/office/drawing/2014/main" id="{86D4DBBC-335E-2656-E8D7-5A3DAC5B188A}"/>
              </a:ext>
            </a:extLst>
          </p:cNvPr>
          <p:cNvSpPr txBox="1"/>
          <p:nvPr/>
        </p:nvSpPr>
        <p:spPr>
          <a:xfrm>
            <a:off x="3427412" y="6629400"/>
            <a:ext cx="5257800" cy="276999"/>
          </a:xfrm>
          <a:prstGeom prst="rect">
            <a:avLst/>
          </a:prstGeom>
          <a:noFill/>
        </p:spPr>
        <p:txBody>
          <a:bodyPr wrap="square" rtlCol="0">
            <a:spAutoFit/>
          </a:bodyPr>
          <a:lstStyle/>
          <a:p>
            <a:pPr algn="ctr"/>
            <a:r>
              <a:rPr lang="en-US" sz="1200" dirty="0"/>
              <a:t>Image credit: Michael Bronstein</a:t>
            </a:r>
          </a:p>
        </p:txBody>
      </p:sp>
      <p:sp>
        <p:nvSpPr>
          <p:cNvPr id="63" name="TextBox 62">
            <a:extLst>
              <a:ext uri="{FF2B5EF4-FFF2-40B4-BE49-F238E27FC236}">
                <a16:creationId xmlns:a16="http://schemas.microsoft.com/office/drawing/2014/main" id="{213B4EEE-45E4-F0DA-CA1C-0989261AAD63}"/>
              </a:ext>
            </a:extLst>
          </p:cNvPr>
          <p:cNvSpPr txBox="1"/>
          <p:nvPr/>
        </p:nvSpPr>
        <p:spPr>
          <a:xfrm>
            <a:off x="608012" y="304800"/>
            <a:ext cx="6662208" cy="369332"/>
          </a:xfrm>
          <a:prstGeom prst="rect">
            <a:avLst/>
          </a:prstGeom>
          <a:noFill/>
        </p:spPr>
        <p:txBody>
          <a:bodyPr wrap="none" rtlCol="0">
            <a:spAutoFit/>
          </a:bodyPr>
          <a:lstStyle/>
          <a:p>
            <a:r>
              <a:rPr lang="en-US" dirty="0"/>
              <a:t>1. Flattening the image destroy the spatial relationships in the data.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118211" y="1710235"/>
            <a:ext cx="2694831" cy="2694255"/>
            <a:chOff x="3167389" y="1886008"/>
            <a:chExt cx="2971800" cy="2971165"/>
          </a:xfrm>
        </p:grpSpPr>
        <p:pic>
          <p:nvPicPr>
            <p:cNvPr id="3" name="object 3"/>
            <p:cNvPicPr/>
            <p:nvPr/>
          </p:nvPicPr>
          <p:blipFill>
            <a:blip r:embed="rId2" cstate="print"/>
            <a:stretch>
              <a:fillRect/>
            </a:stretch>
          </p:blipFill>
          <p:spPr>
            <a:xfrm>
              <a:off x="4083428" y="2068946"/>
              <a:ext cx="1473644" cy="2346575"/>
            </a:xfrm>
            <a:prstGeom prst="rect">
              <a:avLst/>
            </a:prstGeom>
          </p:spPr>
        </p:pic>
        <p:sp>
          <p:nvSpPr>
            <p:cNvPr id="4" name="object 4"/>
            <p:cNvSpPr/>
            <p:nvPr/>
          </p:nvSpPr>
          <p:spPr>
            <a:xfrm>
              <a:off x="3182489" y="1901108"/>
              <a:ext cx="2941320" cy="2940685"/>
            </a:xfrm>
            <a:custGeom>
              <a:avLst/>
              <a:gdLst/>
              <a:ahLst/>
              <a:cxnLst/>
              <a:rect l="l" t="t" r="r" b="b"/>
              <a:pathLst>
                <a:path w="2941320" h="2940685">
                  <a:moveTo>
                    <a:pt x="0" y="0"/>
                  </a:moveTo>
                  <a:lnTo>
                    <a:pt x="2941108" y="0"/>
                  </a:lnTo>
                  <a:lnTo>
                    <a:pt x="2941108" y="2940678"/>
                  </a:lnTo>
                  <a:lnTo>
                    <a:pt x="0" y="2940678"/>
                  </a:lnTo>
                  <a:lnTo>
                    <a:pt x="0" y="0"/>
                  </a:lnTo>
                  <a:close/>
                </a:path>
              </a:pathLst>
            </a:custGeom>
            <a:ln w="30199">
              <a:solidFill>
                <a:srgbClr val="000000"/>
              </a:solidFill>
            </a:ln>
          </p:spPr>
          <p:txBody>
            <a:bodyPr wrap="square" lIns="0" tIns="0" rIns="0" bIns="0" rtlCol="0"/>
            <a:lstStyle/>
            <a:p>
              <a:endParaRPr sz="1632"/>
            </a:p>
          </p:txBody>
        </p:sp>
      </p:grpSp>
      <p:sp>
        <p:nvSpPr>
          <p:cNvPr id="5" name="object 5"/>
          <p:cNvSpPr/>
          <p:nvPr/>
        </p:nvSpPr>
        <p:spPr>
          <a:xfrm>
            <a:off x="7390053" y="2883055"/>
            <a:ext cx="88100" cy="88100"/>
          </a:xfrm>
          <a:custGeom>
            <a:avLst/>
            <a:gdLst/>
            <a:ahLst/>
            <a:cxnLst/>
            <a:rect l="l" t="t" r="r" b="b"/>
            <a:pathLst>
              <a:path w="97154" h="97154">
                <a:moveTo>
                  <a:pt x="97038" y="0"/>
                </a:moveTo>
                <a:lnTo>
                  <a:pt x="0" y="0"/>
                </a:lnTo>
                <a:lnTo>
                  <a:pt x="0" y="96686"/>
                </a:lnTo>
                <a:lnTo>
                  <a:pt x="97038" y="96686"/>
                </a:lnTo>
                <a:lnTo>
                  <a:pt x="97038" y="0"/>
                </a:lnTo>
                <a:close/>
              </a:path>
            </a:pathLst>
          </a:custGeom>
          <a:solidFill>
            <a:srgbClr val="000000">
              <a:alpha val="79998"/>
            </a:srgbClr>
          </a:solidFill>
        </p:spPr>
        <p:txBody>
          <a:bodyPr wrap="square" lIns="0" tIns="0" rIns="0" bIns="0" rtlCol="0"/>
          <a:lstStyle/>
          <a:p>
            <a:endParaRPr sz="1632"/>
          </a:p>
        </p:txBody>
      </p:sp>
      <p:sp>
        <p:nvSpPr>
          <p:cNvPr id="6" name="object 6"/>
          <p:cNvSpPr/>
          <p:nvPr/>
        </p:nvSpPr>
        <p:spPr>
          <a:xfrm>
            <a:off x="7390053" y="3147267"/>
            <a:ext cx="88100" cy="88100"/>
          </a:xfrm>
          <a:custGeom>
            <a:avLst/>
            <a:gdLst/>
            <a:ahLst/>
            <a:cxnLst/>
            <a:rect l="l" t="t" r="r" b="b"/>
            <a:pathLst>
              <a:path w="97154" h="97154">
                <a:moveTo>
                  <a:pt x="97038" y="0"/>
                </a:moveTo>
                <a:lnTo>
                  <a:pt x="0" y="0"/>
                </a:lnTo>
                <a:lnTo>
                  <a:pt x="0" y="96687"/>
                </a:lnTo>
                <a:lnTo>
                  <a:pt x="97038" y="96687"/>
                </a:lnTo>
                <a:lnTo>
                  <a:pt x="97038" y="0"/>
                </a:lnTo>
                <a:close/>
              </a:path>
            </a:pathLst>
          </a:custGeom>
          <a:solidFill>
            <a:srgbClr val="000000">
              <a:alpha val="79998"/>
            </a:srgbClr>
          </a:solidFill>
        </p:spPr>
        <p:txBody>
          <a:bodyPr wrap="square" lIns="0" tIns="0" rIns="0" bIns="0" rtlCol="0"/>
          <a:lstStyle/>
          <a:p>
            <a:endParaRPr sz="1632"/>
          </a:p>
        </p:txBody>
      </p:sp>
      <p:sp>
        <p:nvSpPr>
          <p:cNvPr id="7" name="object 7"/>
          <p:cNvSpPr/>
          <p:nvPr/>
        </p:nvSpPr>
        <p:spPr>
          <a:xfrm>
            <a:off x="7398634" y="3413094"/>
            <a:ext cx="88100" cy="88100"/>
          </a:xfrm>
          <a:custGeom>
            <a:avLst/>
            <a:gdLst/>
            <a:ahLst/>
            <a:cxnLst/>
            <a:rect l="l" t="t" r="r" b="b"/>
            <a:pathLst>
              <a:path w="97154" h="97154">
                <a:moveTo>
                  <a:pt x="97039" y="0"/>
                </a:moveTo>
                <a:lnTo>
                  <a:pt x="0" y="0"/>
                </a:lnTo>
                <a:lnTo>
                  <a:pt x="0" y="96686"/>
                </a:lnTo>
                <a:lnTo>
                  <a:pt x="97039" y="96686"/>
                </a:lnTo>
                <a:lnTo>
                  <a:pt x="97039" y="0"/>
                </a:lnTo>
                <a:close/>
              </a:path>
            </a:pathLst>
          </a:custGeom>
          <a:solidFill>
            <a:srgbClr val="000000">
              <a:alpha val="79998"/>
            </a:srgbClr>
          </a:solidFill>
        </p:spPr>
        <p:txBody>
          <a:bodyPr wrap="square" lIns="0" tIns="0" rIns="0" bIns="0" rtlCol="0"/>
          <a:lstStyle/>
          <a:p>
            <a:endParaRPr sz="1632"/>
          </a:p>
        </p:txBody>
      </p:sp>
      <p:sp>
        <p:nvSpPr>
          <p:cNvPr id="8" name="object 8"/>
          <p:cNvSpPr/>
          <p:nvPr/>
        </p:nvSpPr>
        <p:spPr>
          <a:xfrm>
            <a:off x="7394208" y="3676747"/>
            <a:ext cx="88100" cy="88100"/>
          </a:xfrm>
          <a:custGeom>
            <a:avLst/>
            <a:gdLst/>
            <a:ahLst/>
            <a:cxnLst/>
            <a:rect l="l" t="t" r="r" b="b"/>
            <a:pathLst>
              <a:path w="97154" h="97154">
                <a:moveTo>
                  <a:pt x="97039" y="0"/>
                </a:moveTo>
                <a:lnTo>
                  <a:pt x="0" y="0"/>
                </a:lnTo>
                <a:lnTo>
                  <a:pt x="0" y="96686"/>
                </a:lnTo>
                <a:lnTo>
                  <a:pt x="97039" y="96686"/>
                </a:lnTo>
                <a:lnTo>
                  <a:pt x="97039" y="0"/>
                </a:lnTo>
                <a:close/>
              </a:path>
            </a:pathLst>
          </a:custGeom>
          <a:solidFill>
            <a:srgbClr val="000000">
              <a:alpha val="79998"/>
            </a:srgbClr>
          </a:solidFill>
        </p:spPr>
        <p:txBody>
          <a:bodyPr wrap="square" lIns="0" tIns="0" rIns="0" bIns="0" rtlCol="0"/>
          <a:lstStyle/>
          <a:p>
            <a:endParaRPr sz="1632"/>
          </a:p>
        </p:txBody>
      </p:sp>
      <p:grpSp>
        <p:nvGrpSpPr>
          <p:cNvPr id="9" name="object 9"/>
          <p:cNvGrpSpPr/>
          <p:nvPr/>
        </p:nvGrpSpPr>
        <p:grpSpPr>
          <a:xfrm>
            <a:off x="7376165" y="1716895"/>
            <a:ext cx="115740" cy="2685618"/>
            <a:chOff x="6760188" y="1893354"/>
            <a:chExt cx="127635" cy="2961640"/>
          </a:xfrm>
        </p:grpSpPr>
        <p:sp>
          <p:nvSpPr>
            <p:cNvPr id="10" name="object 10"/>
            <p:cNvSpPr/>
            <p:nvPr/>
          </p:nvSpPr>
          <p:spPr>
            <a:xfrm>
              <a:off x="6780086" y="4441166"/>
              <a:ext cx="97155" cy="198755"/>
            </a:xfrm>
            <a:custGeom>
              <a:avLst/>
              <a:gdLst/>
              <a:ahLst/>
              <a:cxnLst/>
              <a:rect l="l" t="t" r="r" b="b"/>
              <a:pathLst>
                <a:path w="97154" h="198754">
                  <a:moveTo>
                    <a:pt x="97039" y="0"/>
                  </a:moveTo>
                  <a:lnTo>
                    <a:pt x="0" y="0"/>
                  </a:lnTo>
                  <a:lnTo>
                    <a:pt x="0" y="198173"/>
                  </a:lnTo>
                  <a:lnTo>
                    <a:pt x="97039" y="198173"/>
                  </a:lnTo>
                  <a:lnTo>
                    <a:pt x="97039" y="0"/>
                  </a:lnTo>
                  <a:close/>
                </a:path>
              </a:pathLst>
            </a:custGeom>
            <a:solidFill>
              <a:srgbClr val="000000">
                <a:alpha val="79998"/>
              </a:srgbClr>
            </a:solidFill>
          </p:spPr>
          <p:txBody>
            <a:bodyPr wrap="square" lIns="0" tIns="0" rIns="0" bIns="0" rtlCol="0"/>
            <a:lstStyle/>
            <a:p>
              <a:endParaRPr sz="1632"/>
            </a:p>
          </p:txBody>
        </p:sp>
        <p:sp>
          <p:nvSpPr>
            <p:cNvPr id="11" name="object 11"/>
            <p:cNvSpPr/>
            <p:nvPr/>
          </p:nvSpPr>
          <p:spPr>
            <a:xfrm>
              <a:off x="6775290" y="1908455"/>
              <a:ext cx="97790" cy="2931795"/>
            </a:xfrm>
            <a:custGeom>
              <a:avLst/>
              <a:gdLst/>
              <a:ahLst/>
              <a:cxnLst/>
              <a:rect l="l" t="t" r="r" b="b"/>
              <a:pathLst>
                <a:path w="97790" h="2931795">
                  <a:moveTo>
                    <a:pt x="0" y="0"/>
                  </a:moveTo>
                  <a:lnTo>
                    <a:pt x="97435" y="0"/>
                  </a:lnTo>
                  <a:lnTo>
                    <a:pt x="97435" y="2931238"/>
                  </a:lnTo>
                  <a:lnTo>
                    <a:pt x="0" y="2931238"/>
                  </a:lnTo>
                  <a:lnTo>
                    <a:pt x="0" y="0"/>
                  </a:lnTo>
                  <a:close/>
                </a:path>
              </a:pathLst>
            </a:custGeom>
            <a:ln w="30202">
              <a:solidFill>
                <a:srgbClr val="000000"/>
              </a:solidFill>
            </a:ln>
          </p:spPr>
          <p:txBody>
            <a:bodyPr wrap="square" lIns="0" tIns="0" rIns="0" bIns="0" rtlCol="0"/>
            <a:lstStyle/>
            <a:p>
              <a:endParaRPr sz="1632"/>
            </a:p>
          </p:txBody>
        </p:sp>
        <p:sp>
          <p:nvSpPr>
            <p:cNvPr id="12" name="object 12"/>
            <p:cNvSpPr/>
            <p:nvPr/>
          </p:nvSpPr>
          <p:spPr>
            <a:xfrm>
              <a:off x="6775289" y="1908455"/>
              <a:ext cx="97790" cy="97790"/>
            </a:xfrm>
            <a:custGeom>
              <a:avLst/>
              <a:gdLst/>
              <a:ahLst/>
              <a:cxnLst/>
              <a:rect l="l" t="t" r="r" b="b"/>
              <a:pathLst>
                <a:path w="97790" h="97789">
                  <a:moveTo>
                    <a:pt x="97435" y="0"/>
                  </a:moveTo>
                  <a:lnTo>
                    <a:pt x="97435" y="97421"/>
                  </a:lnTo>
                  <a:lnTo>
                    <a:pt x="0" y="97421"/>
                  </a:lnTo>
                  <a:lnTo>
                    <a:pt x="0" y="0"/>
                  </a:lnTo>
                  <a:lnTo>
                    <a:pt x="97435" y="0"/>
                  </a:lnTo>
                  <a:close/>
                </a:path>
              </a:pathLst>
            </a:custGeom>
            <a:ln w="10066">
              <a:solidFill>
                <a:srgbClr val="000000"/>
              </a:solidFill>
            </a:ln>
          </p:spPr>
          <p:txBody>
            <a:bodyPr wrap="square" lIns="0" tIns="0" rIns="0" bIns="0" rtlCol="0"/>
            <a:lstStyle/>
            <a:p>
              <a:endParaRPr sz="1632"/>
            </a:p>
          </p:txBody>
        </p:sp>
        <p:sp>
          <p:nvSpPr>
            <p:cNvPr id="13" name="object 13"/>
            <p:cNvSpPr/>
            <p:nvPr/>
          </p:nvSpPr>
          <p:spPr>
            <a:xfrm>
              <a:off x="6775289" y="2005876"/>
              <a:ext cx="97790" cy="97790"/>
            </a:xfrm>
            <a:custGeom>
              <a:avLst/>
              <a:gdLst/>
              <a:ahLst/>
              <a:cxnLst/>
              <a:rect l="l" t="t" r="r" b="b"/>
              <a:pathLst>
                <a:path w="97790" h="97789">
                  <a:moveTo>
                    <a:pt x="97435" y="0"/>
                  </a:moveTo>
                  <a:lnTo>
                    <a:pt x="97435" y="97421"/>
                  </a:lnTo>
                  <a:lnTo>
                    <a:pt x="0" y="97421"/>
                  </a:lnTo>
                  <a:lnTo>
                    <a:pt x="0" y="0"/>
                  </a:lnTo>
                  <a:lnTo>
                    <a:pt x="97435" y="0"/>
                  </a:lnTo>
                  <a:close/>
                </a:path>
              </a:pathLst>
            </a:custGeom>
            <a:ln w="10066">
              <a:solidFill>
                <a:srgbClr val="000000"/>
              </a:solidFill>
            </a:ln>
          </p:spPr>
          <p:txBody>
            <a:bodyPr wrap="square" lIns="0" tIns="0" rIns="0" bIns="0" rtlCol="0"/>
            <a:lstStyle/>
            <a:p>
              <a:endParaRPr sz="1632"/>
            </a:p>
          </p:txBody>
        </p:sp>
        <p:sp>
          <p:nvSpPr>
            <p:cNvPr id="14" name="object 14"/>
            <p:cNvSpPr/>
            <p:nvPr/>
          </p:nvSpPr>
          <p:spPr>
            <a:xfrm>
              <a:off x="6775654" y="2104209"/>
              <a:ext cx="97790" cy="97790"/>
            </a:xfrm>
            <a:custGeom>
              <a:avLst/>
              <a:gdLst/>
              <a:ahLst/>
              <a:cxnLst/>
              <a:rect l="l" t="t" r="r" b="b"/>
              <a:pathLst>
                <a:path w="97790" h="97789">
                  <a:moveTo>
                    <a:pt x="97435" y="0"/>
                  </a:moveTo>
                  <a:lnTo>
                    <a:pt x="97435" y="97421"/>
                  </a:lnTo>
                  <a:lnTo>
                    <a:pt x="0" y="97421"/>
                  </a:lnTo>
                  <a:lnTo>
                    <a:pt x="0" y="0"/>
                  </a:lnTo>
                  <a:lnTo>
                    <a:pt x="97435" y="0"/>
                  </a:lnTo>
                  <a:close/>
                </a:path>
              </a:pathLst>
            </a:custGeom>
            <a:ln w="10066">
              <a:solidFill>
                <a:srgbClr val="000000"/>
              </a:solidFill>
            </a:ln>
          </p:spPr>
          <p:txBody>
            <a:bodyPr wrap="square" lIns="0" tIns="0" rIns="0" bIns="0" rtlCol="0"/>
            <a:lstStyle/>
            <a:p>
              <a:endParaRPr sz="1632"/>
            </a:p>
          </p:txBody>
        </p:sp>
        <p:sp>
          <p:nvSpPr>
            <p:cNvPr id="15" name="object 15"/>
            <p:cNvSpPr/>
            <p:nvPr/>
          </p:nvSpPr>
          <p:spPr>
            <a:xfrm>
              <a:off x="6775654" y="2201630"/>
              <a:ext cx="97790" cy="97790"/>
            </a:xfrm>
            <a:custGeom>
              <a:avLst/>
              <a:gdLst/>
              <a:ahLst/>
              <a:cxnLst/>
              <a:rect l="l" t="t" r="r" b="b"/>
              <a:pathLst>
                <a:path w="97790" h="97789">
                  <a:moveTo>
                    <a:pt x="97435" y="0"/>
                  </a:moveTo>
                  <a:lnTo>
                    <a:pt x="97435" y="97421"/>
                  </a:lnTo>
                  <a:lnTo>
                    <a:pt x="0" y="97421"/>
                  </a:lnTo>
                  <a:lnTo>
                    <a:pt x="0" y="0"/>
                  </a:lnTo>
                  <a:lnTo>
                    <a:pt x="97435" y="0"/>
                  </a:lnTo>
                  <a:close/>
                </a:path>
              </a:pathLst>
            </a:custGeom>
            <a:ln w="10066">
              <a:solidFill>
                <a:srgbClr val="000000"/>
              </a:solidFill>
            </a:ln>
          </p:spPr>
          <p:txBody>
            <a:bodyPr wrap="square" lIns="0" tIns="0" rIns="0" bIns="0" rtlCol="0"/>
            <a:lstStyle/>
            <a:p>
              <a:endParaRPr sz="1632"/>
            </a:p>
          </p:txBody>
        </p:sp>
        <p:sp>
          <p:nvSpPr>
            <p:cNvPr id="16" name="object 16"/>
            <p:cNvSpPr/>
            <p:nvPr/>
          </p:nvSpPr>
          <p:spPr>
            <a:xfrm>
              <a:off x="6775289" y="2300288"/>
              <a:ext cx="97790" cy="97790"/>
            </a:xfrm>
            <a:custGeom>
              <a:avLst/>
              <a:gdLst/>
              <a:ahLst/>
              <a:cxnLst/>
              <a:rect l="l" t="t" r="r" b="b"/>
              <a:pathLst>
                <a:path w="97790" h="97789">
                  <a:moveTo>
                    <a:pt x="97435" y="0"/>
                  </a:moveTo>
                  <a:lnTo>
                    <a:pt x="97435" y="97421"/>
                  </a:lnTo>
                  <a:lnTo>
                    <a:pt x="0" y="97421"/>
                  </a:lnTo>
                  <a:lnTo>
                    <a:pt x="0" y="0"/>
                  </a:lnTo>
                  <a:lnTo>
                    <a:pt x="97435" y="0"/>
                  </a:lnTo>
                  <a:close/>
                </a:path>
              </a:pathLst>
            </a:custGeom>
            <a:ln w="10066">
              <a:solidFill>
                <a:srgbClr val="000000"/>
              </a:solidFill>
            </a:ln>
          </p:spPr>
          <p:txBody>
            <a:bodyPr wrap="square" lIns="0" tIns="0" rIns="0" bIns="0" rtlCol="0"/>
            <a:lstStyle/>
            <a:p>
              <a:endParaRPr sz="1632"/>
            </a:p>
          </p:txBody>
        </p:sp>
        <p:sp>
          <p:nvSpPr>
            <p:cNvPr id="17" name="object 17"/>
            <p:cNvSpPr/>
            <p:nvPr/>
          </p:nvSpPr>
          <p:spPr>
            <a:xfrm>
              <a:off x="6775289" y="2397711"/>
              <a:ext cx="97790" cy="97790"/>
            </a:xfrm>
            <a:custGeom>
              <a:avLst/>
              <a:gdLst/>
              <a:ahLst/>
              <a:cxnLst/>
              <a:rect l="l" t="t" r="r" b="b"/>
              <a:pathLst>
                <a:path w="97790" h="97789">
                  <a:moveTo>
                    <a:pt x="97435" y="0"/>
                  </a:moveTo>
                  <a:lnTo>
                    <a:pt x="97435" y="97421"/>
                  </a:lnTo>
                  <a:lnTo>
                    <a:pt x="0" y="97421"/>
                  </a:lnTo>
                  <a:lnTo>
                    <a:pt x="0" y="0"/>
                  </a:lnTo>
                  <a:lnTo>
                    <a:pt x="97435" y="0"/>
                  </a:lnTo>
                  <a:close/>
                </a:path>
              </a:pathLst>
            </a:custGeom>
            <a:ln w="10066">
              <a:solidFill>
                <a:srgbClr val="000000"/>
              </a:solidFill>
            </a:ln>
          </p:spPr>
          <p:txBody>
            <a:bodyPr wrap="square" lIns="0" tIns="0" rIns="0" bIns="0" rtlCol="0"/>
            <a:lstStyle/>
            <a:p>
              <a:endParaRPr sz="1632"/>
            </a:p>
          </p:txBody>
        </p:sp>
        <p:sp>
          <p:nvSpPr>
            <p:cNvPr id="18" name="object 18"/>
            <p:cNvSpPr/>
            <p:nvPr/>
          </p:nvSpPr>
          <p:spPr>
            <a:xfrm>
              <a:off x="6775289" y="2495133"/>
              <a:ext cx="97790" cy="97790"/>
            </a:xfrm>
            <a:custGeom>
              <a:avLst/>
              <a:gdLst/>
              <a:ahLst/>
              <a:cxnLst/>
              <a:rect l="l" t="t" r="r" b="b"/>
              <a:pathLst>
                <a:path w="97790" h="97789">
                  <a:moveTo>
                    <a:pt x="97435" y="0"/>
                  </a:moveTo>
                  <a:lnTo>
                    <a:pt x="97435" y="97421"/>
                  </a:lnTo>
                  <a:lnTo>
                    <a:pt x="0" y="97421"/>
                  </a:lnTo>
                  <a:lnTo>
                    <a:pt x="0" y="0"/>
                  </a:lnTo>
                  <a:lnTo>
                    <a:pt x="97435" y="0"/>
                  </a:lnTo>
                  <a:close/>
                </a:path>
              </a:pathLst>
            </a:custGeom>
            <a:ln w="10066">
              <a:solidFill>
                <a:srgbClr val="000000"/>
              </a:solidFill>
            </a:ln>
          </p:spPr>
          <p:txBody>
            <a:bodyPr wrap="square" lIns="0" tIns="0" rIns="0" bIns="0" rtlCol="0"/>
            <a:lstStyle/>
            <a:p>
              <a:endParaRPr sz="1632"/>
            </a:p>
          </p:txBody>
        </p:sp>
        <p:sp>
          <p:nvSpPr>
            <p:cNvPr id="19" name="object 19"/>
            <p:cNvSpPr/>
            <p:nvPr/>
          </p:nvSpPr>
          <p:spPr>
            <a:xfrm>
              <a:off x="6775289" y="2592554"/>
              <a:ext cx="97790" cy="97790"/>
            </a:xfrm>
            <a:custGeom>
              <a:avLst/>
              <a:gdLst/>
              <a:ahLst/>
              <a:cxnLst/>
              <a:rect l="l" t="t" r="r" b="b"/>
              <a:pathLst>
                <a:path w="97790" h="97789">
                  <a:moveTo>
                    <a:pt x="97435" y="0"/>
                  </a:moveTo>
                  <a:lnTo>
                    <a:pt x="97435" y="97421"/>
                  </a:lnTo>
                  <a:lnTo>
                    <a:pt x="0" y="97421"/>
                  </a:lnTo>
                  <a:lnTo>
                    <a:pt x="0" y="0"/>
                  </a:lnTo>
                  <a:lnTo>
                    <a:pt x="97435" y="0"/>
                  </a:lnTo>
                  <a:close/>
                </a:path>
              </a:pathLst>
            </a:custGeom>
            <a:ln w="10066">
              <a:solidFill>
                <a:srgbClr val="000000"/>
              </a:solidFill>
            </a:ln>
          </p:spPr>
          <p:txBody>
            <a:bodyPr wrap="square" lIns="0" tIns="0" rIns="0" bIns="0" rtlCol="0"/>
            <a:lstStyle/>
            <a:p>
              <a:endParaRPr sz="1632"/>
            </a:p>
          </p:txBody>
        </p:sp>
        <p:sp>
          <p:nvSpPr>
            <p:cNvPr id="20" name="object 20"/>
            <p:cNvSpPr/>
            <p:nvPr/>
          </p:nvSpPr>
          <p:spPr>
            <a:xfrm>
              <a:off x="6775289" y="2689976"/>
              <a:ext cx="97790" cy="97790"/>
            </a:xfrm>
            <a:custGeom>
              <a:avLst/>
              <a:gdLst/>
              <a:ahLst/>
              <a:cxnLst/>
              <a:rect l="l" t="t" r="r" b="b"/>
              <a:pathLst>
                <a:path w="97790" h="97789">
                  <a:moveTo>
                    <a:pt x="97435" y="0"/>
                  </a:moveTo>
                  <a:lnTo>
                    <a:pt x="97435" y="97421"/>
                  </a:lnTo>
                  <a:lnTo>
                    <a:pt x="0" y="97421"/>
                  </a:lnTo>
                  <a:lnTo>
                    <a:pt x="0" y="0"/>
                  </a:lnTo>
                  <a:lnTo>
                    <a:pt x="97435" y="0"/>
                  </a:lnTo>
                  <a:close/>
                </a:path>
              </a:pathLst>
            </a:custGeom>
            <a:ln w="10066">
              <a:solidFill>
                <a:srgbClr val="000000"/>
              </a:solidFill>
            </a:ln>
          </p:spPr>
          <p:txBody>
            <a:bodyPr wrap="square" lIns="0" tIns="0" rIns="0" bIns="0" rtlCol="0"/>
            <a:lstStyle/>
            <a:p>
              <a:endParaRPr sz="1632"/>
            </a:p>
          </p:txBody>
        </p:sp>
        <p:sp>
          <p:nvSpPr>
            <p:cNvPr id="21" name="object 21"/>
            <p:cNvSpPr/>
            <p:nvPr/>
          </p:nvSpPr>
          <p:spPr>
            <a:xfrm>
              <a:off x="6775289" y="2787398"/>
              <a:ext cx="97790" cy="97790"/>
            </a:xfrm>
            <a:custGeom>
              <a:avLst/>
              <a:gdLst/>
              <a:ahLst/>
              <a:cxnLst/>
              <a:rect l="l" t="t" r="r" b="b"/>
              <a:pathLst>
                <a:path w="97790" h="97789">
                  <a:moveTo>
                    <a:pt x="97435" y="0"/>
                  </a:moveTo>
                  <a:lnTo>
                    <a:pt x="97435" y="97421"/>
                  </a:lnTo>
                  <a:lnTo>
                    <a:pt x="0" y="97421"/>
                  </a:lnTo>
                  <a:lnTo>
                    <a:pt x="0" y="0"/>
                  </a:lnTo>
                  <a:lnTo>
                    <a:pt x="97435" y="0"/>
                  </a:lnTo>
                  <a:close/>
                </a:path>
              </a:pathLst>
            </a:custGeom>
            <a:ln w="10066">
              <a:solidFill>
                <a:srgbClr val="000000"/>
              </a:solidFill>
            </a:ln>
          </p:spPr>
          <p:txBody>
            <a:bodyPr wrap="square" lIns="0" tIns="0" rIns="0" bIns="0" rtlCol="0"/>
            <a:lstStyle/>
            <a:p>
              <a:endParaRPr sz="1632"/>
            </a:p>
          </p:txBody>
        </p:sp>
        <p:sp>
          <p:nvSpPr>
            <p:cNvPr id="22" name="object 22"/>
            <p:cNvSpPr/>
            <p:nvPr/>
          </p:nvSpPr>
          <p:spPr>
            <a:xfrm>
              <a:off x="6775654" y="2885730"/>
              <a:ext cx="97790" cy="97790"/>
            </a:xfrm>
            <a:custGeom>
              <a:avLst/>
              <a:gdLst/>
              <a:ahLst/>
              <a:cxnLst/>
              <a:rect l="l" t="t" r="r" b="b"/>
              <a:pathLst>
                <a:path w="97790" h="97789">
                  <a:moveTo>
                    <a:pt x="97435" y="0"/>
                  </a:moveTo>
                  <a:lnTo>
                    <a:pt x="97435" y="97421"/>
                  </a:lnTo>
                  <a:lnTo>
                    <a:pt x="0" y="97421"/>
                  </a:lnTo>
                  <a:lnTo>
                    <a:pt x="0" y="0"/>
                  </a:lnTo>
                  <a:lnTo>
                    <a:pt x="97435" y="0"/>
                  </a:lnTo>
                  <a:close/>
                </a:path>
              </a:pathLst>
            </a:custGeom>
            <a:ln w="10066">
              <a:solidFill>
                <a:srgbClr val="000000"/>
              </a:solidFill>
            </a:ln>
          </p:spPr>
          <p:txBody>
            <a:bodyPr wrap="square" lIns="0" tIns="0" rIns="0" bIns="0" rtlCol="0"/>
            <a:lstStyle/>
            <a:p>
              <a:endParaRPr sz="1632"/>
            </a:p>
          </p:txBody>
        </p:sp>
        <p:sp>
          <p:nvSpPr>
            <p:cNvPr id="23" name="object 23"/>
            <p:cNvSpPr/>
            <p:nvPr/>
          </p:nvSpPr>
          <p:spPr>
            <a:xfrm>
              <a:off x="6775654" y="2983152"/>
              <a:ext cx="97790" cy="97790"/>
            </a:xfrm>
            <a:custGeom>
              <a:avLst/>
              <a:gdLst/>
              <a:ahLst/>
              <a:cxnLst/>
              <a:rect l="l" t="t" r="r" b="b"/>
              <a:pathLst>
                <a:path w="97790" h="97789">
                  <a:moveTo>
                    <a:pt x="97435" y="0"/>
                  </a:moveTo>
                  <a:lnTo>
                    <a:pt x="97435" y="97421"/>
                  </a:lnTo>
                  <a:lnTo>
                    <a:pt x="0" y="97421"/>
                  </a:lnTo>
                  <a:lnTo>
                    <a:pt x="0" y="0"/>
                  </a:lnTo>
                  <a:lnTo>
                    <a:pt x="97435" y="0"/>
                  </a:lnTo>
                  <a:close/>
                </a:path>
              </a:pathLst>
            </a:custGeom>
            <a:ln w="10066">
              <a:solidFill>
                <a:srgbClr val="000000"/>
              </a:solidFill>
            </a:ln>
          </p:spPr>
          <p:txBody>
            <a:bodyPr wrap="square" lIns="0" tIns="0" rIns="0" bIns="0" rtlCol="0"/>
            <a:lstStyle/>
            <a:p>
              <a:endParaRPr sz="1632"/>
            </a:p>
          </p:txBody>
        </p:sp>
        <p:sp>
          <p:nvSpPr>
            <p:cNvPr id="24" name="object 24"/>
            <p:cNvSpPr/>
            <p:nvPr/>
          </p:nvSpPr>
          <p:spPr>
            <a:xfrm>
              <a:off x="6775289" y="3081809"/>
              <a:ext cx="97790" cy="97790"/>
            </a:xfrm>
            <a:custGeom>
              <a:avLst/>
              <a:gdLst/>
              <a:ahLst/>
              <a:cxnLst/>
              <a:rect l="l" t="t" r="r" b="b"/>
              <a:pathLst>
                <a:path w="97790" h="97789">
                  <a:moveTo>
                    <a:pt x="97435" y="0"/>
                  </a:moveTo>
                  <a:lnTo>
                    <a:pt x="97435" y="97421"/>
                  </a:lnTo>
                  <a:lnTo>
                    <a:pt x="0" y="97421"/>
                  </a:lnTo>
                  <a:lnTo>
                    <a:pt x="0" y="0"/>
                  </a:lnTo>
                  <a:lnTo>
                    <a:pt x="97435" y="0"/>
                  </a:lnTo>
                  <a:close/>
                </a:path>
              </a:pathLst>
            </a:custGeom>
            <a:ln w="10066">
              <a:solidFill>
                <a:srgbClr val="000000"/>
              </a:solidFill>
            </a:ln>
          </p:spPr>
          <p:txBody>
            <a:bodyPr wrap="square" lIns="0" tIns="0" rIns="0" bIns="0" rtlCol="0"/>
            <a:lstStyle/>
            <a:p>
              <a:endParaRPr sz="1632"/>
            </a:p>
          </p:txBody>
        </p:sp>
        <p:sp>
          <p:nvSpPr>
            <p:cNvPr id="25" name="object 25"/>
            <p:cNvSpPr/>
            <p:nvPr/>
          </p:nvSpPr>
          <p:spPr>
            <a:xfrm>
              <a:off x="6775289" y="3179231"/>
              <a:ext cx="97790" cy="97790"/>
            </a:xfrm>
            <a:custGeom>
              <a:avLst/>
              <a:gdLst/>
              <a:ahLst/>
              <a:cxnLst/>
              <a:rect l="l" t="t" r="r" b="b"/>
              <a:pathLst>
                <a:path w="97790" h="97789">
                  <a:moveTo>
                    <a:pt x="97435" y="0"/>
                  </a:moveTo>
                  <a:lnTo>
                    <a:pt x="97435" y="97421"/>
                  </a:lnTo>
                  <a:lnTo>
                    <a:pt x="0" y="97421"/>
                  </a:lnTo>
                  <a:lnTo>
                    <a:pt x="0" y="0"/>
                  </a:lnTo>
                  <a:lnTo>
                    <a:pt x="97435" y="0"/>
                  </a:lnTo>
                  <a:close/>
                </a:path>
              </a:pathLst>
            </a:custGeom>
            <a:ln w="10066">
              <a:solidFill>
                <a:srgbClr val="000000"/>
              </a:solidFill>
            </a:ln>
          </p:spPr>
          <p:txBody>
            <a:bodyPr wrap="square" lIns="0" tIns="0" rIns="0" bIns="0" rtlCol="0"/>
            <a:lstStyle/>
            <a:p>
              <a:endParaRPr sz="1632"/>
            </a:p>
          </p:txBody>
        </p:sp>
        <p:sp>
          <p:nvSpPr>
            <p:cNvPr id="26" name="object 26"/>
            <p:cNvSpPr/>
            <p:nvPr/>
          </p:nvSpPr>
          <p:spPr>
            <a:xfrm>
              <a:off x="6775289" y="3276654"/>
              <a:ext cx="97790" cy="97790"/>
            </a:xfrm>
            <a:custGeom>
              <a:avLst/>
              <a:gdLst/>
              <a:ahLst/>
              <a:cxnLst/>
              <a:rect l="l" t="t" r="r" b="b"/>
              <a:pathLst>
                <a:path w="97790" h="97789">
                  <a:moveTo>
                    <a:pt x="97435" y="0"/>
                  </a:moveTo>
                  <a:lnTo>
                    <a:pt x="97435" y="97421"/>
                  </a:lnTo>
                  <a:lnTo>
                    <a:pt x="0" y="97421"/>
                  </a:lnTo>
                  <a:lnTo>
                    <a:pt x="0" y="0"/>
                  </a:lnTo>
                  <a:lnTo>
                    <a:pt x="97435" y="0"/>
                  </a:lnTo>
                  <a:close/>
                </a:path>
              </a:pathLst>
            </a:custGeom>
            <a:ln w="10066">
              <a:solidFill>
                <a:srgbClr val="000000"/>
              </a:solidFill>
            </a:ln>
          </p:spPr>
          <p:txBody>
            <a:bodyPr wrap="square" lIns="0" tIns="0" rIns="0" bIns="0" rtlCol="0"/>
            <a:lstStyle/>
            <a:p>
              <a:endParaRPr sz="1632"/>
            </a:p>
          </p:txBody>
        </p:sp>
        <p:sp>
          <p:nvSpPr>
            <p:cNvPr id="27" name="object 27"/>
            <p:cNvSpPr/>
            <p:nvPr/>
          </p:nvSpPr>
          <p:spPr>
            <a:xfrm>
              <a:off x="6775289" y="3374074"/>
              <a:ext cx="97790" cy="97790"/>
            </a:xfrm>
            <a:custGeom>
              <a:avLst/>
              <a:gdLst/>
              <a:ahLst/>
              <a:cxnLst/>
              <a:rect l="l" t="t" r="r" b="b"/>
              <a:pathLst>
                <a:path w="97790" h="97789">
                  <a:moveTo>
                    <a:pt x="97435" y="0"/>
                  </a:moveTo>
                  <a:lnTo>
                    <a:pt x="97435" y="97421"/>
                  </a:lnTo>
                  <a:lnTo>
                    <a:pt x="0" y="97421"/>
                  </a:lnTo>
                  <a:lnTo>
                    <a:pt x="0" y="0"/>
                  </a:lnTo>
                  <a:lnTo>
                    <a:pt x="97435" y="0"/>
                  </a:lnTo>
                  <a:close/>
                </a:path>
              </a:pathLst>
            </a:custGeom>
            <a:ln w="10066">
              <a:solidFill>
                <a:srgbClr val="000000"/>
              </a:solidFill>
            </a:ln>
          </p:spPr>
          <p:txBody>
            <a:bodyPr wrap="square" lIns="0" tIns="0" rIns="0" bIns="0" rtlCol="0"/>
            <a:lstStyle/>
            <a:p>
              <a:endParaRPr sz="1632"/>
            </a:p>
          </p:txBody>
        </p:sp>
        <p:sp>
          <p:nvSpPr>
            <p:cNvPr id="28" name="object 28"/>
            <p:cNvSpPr/>
            <p:nvPr/>
          </p:nvSpPr>
          <p:spPr>
            <a:xfrm>
              <a:off x="6775289" y="3471496"/>
              <a:ext cx="97790" cy="97790"/>
            </a:xfrm>
            <a:custGeom>
              <a:avLst/>
              <a:gdLst/>
              <a:ahLst/>
              <a:cxnLst/>
              <a:rect l="l" t="t" r="r" b="b"/>
              <a:pathLst>
                <a:path w="97790" h="97789">
                  <a:moveTo>
                    <a:pt x="97435" y="0"/>
                  </a:moveTo>
                  <a:lnTo>
                    <a:pt x="97435" y="97421"/>
                  </a:lnTo>
                  <a:lnTo>
                    <a:pt x="0" y="97421"/>
                  </a:lnTo>
                  <a:lnTo>
                    <a:pt x="0" y="0"/>
                  </a:lnTo>
                  <a:lnTo>
                    <a:pt x="97435" y="0"/>
                  </a:lnTo>
                  <a:close/>
                </a:path>
              </a:pathLst>
            </a:custGeom>
            <a:ln w="10066">
              <a:solidFill>
                <a:srgbClr val="000000"/>
              </a:solidFill>
            </a:ln>
          </p:spPr>
          <p:txBody>
            <a:bodyPr wrap="square" lIns="0" tIns="0" rIns="0" bIns="0" rtlCol="0"/>
            <a:lstStyle/>
            <a:p>
              <a:endParaRPr sz="1632"/>
            </a:p>
          </p:txBody>
        </p:sp>
        <p:sp>
          <p:nvSpPr>
            <p:cNvPr id="29" name="object 29"/>
            <p:cNvSpPr/>
            <p:nvPr/>
          </p:nvSpPr>
          <p:spPr>
            <a:xfrm>
              <a:off x="6775289" y="3568919"/>
              <a:ext cx="97790" cy="97790"/>
            </a:xfrm>
            <a:custGeom>
              <a:avLst/>
              <a:gdLst/>
              <a:ahLst/>
              <a:cxnLst/>
              <a:rect l="l" t="t" r="r" b="b"/>
              <a:pathLst>
                <a:path w="97790" h="97789">
                  <a:moveTo>
                    <a:pt x="97435" y="0"/>
                  </a:moveTo>
                  <a:lnTo>
                    <a:pt x="97435" y="97421"/>
                  </a:lnTo>
                  <a:lnTo>
                    <a:pt x="0" y="97421"/>
                  </a:lnTo>
                  <a:lnTo>
                    <a:pt x="0" y="0"/>
                  </a:lnTo>
                  <a:lnTo>
                    <a:pt x="97435" y="0"/>
                  </a:lnTo>
                  <a:close/>
                </a:path>
              </a:pathLst>
            </a:custGeom>
            <a:ln w="10066">
              <a:solidFill>
                <a:srgbClr val="000000"/>
              </a:solidFill>
            </a:ln>
          </p:spPr>
          <p:txBody>
            <a:bodyPr wrap="square" lIns="0" tIns="0" rIns="0" bIns="0" rtlCol="0"/>
            <a:lstStyle/>
            <a:p>
              <a:endParaRPr sz="1632"/>
            </a:p>
          </p:txBody>
        </p:sp>
        <p:sp>
          <p:nvSpPr>
            <p:cNvPr id="30" name="object 30"/>
            <p:cNvSpPr/>
            <p:nvPr/>
          </p:nvSpPr>
          <p:spPr>
            <a:xfrm>
              <a:off x="6775654" y="3667250"/>
              <a:ext cx="97790" cy="97790"/>
            </a:xfrm>
            <a:custGeom>
              <a:avLst/>
              <a:gdLst/>
              <a:ahLst/>
              <a:cxnLst/>
              <a:rect l="l" t="t" r="r" b="b"/>
              <a:pathLst>
                <a:path w="97790" h="97789">
                  <a:moveTo>
                    <a:pt x="97435" y="0"/>
                  </a:moveTo>
                  <a:lnTo>
                    <a:pt x="97435" y="97421"/>
                  </a:lnTo>
                  <a:lnTo>
                    <a:pt x="0" y="97421"/>
                  </a:lnTo>
                  <a:lnTo>
                    <a:pt x="0" y="0"/>
                  </a:lnTo>
                  <a:lnTo>
                    <a:pt x="97435" y="0"/>
                  </a:lnTo>
                  <a:close/>
                </a:path>
              </a:pathLst>
            </a:custGeom>
            <a:ln w="10066">
              <a:solidFill>
                <a:srgbClr val="000000"/>
              </a:solidFill>
            </a:ln>
          </p:spPr>
          <p:txBody>
            <a:bodyPr wrap="square" lIns="0" tIns="0" rIns="0" bIns="0" rtlCol="0"/>
            <a:lstStyle/>
            <a:p>
              <a:endParaRPr sz="1632"/>
            </a:p>
          </p:txBody>
        </p:sp>
        <p:sp>
          <p:nvSpPr>
            <p:cNvPr id="31" name="object 31"/>
            <p:cNvSpPr/>
            <p:nvPr/>
          </p:nvSpPr>
          <p:spPr>
            <a:xfrm>
              <a:off x="6775654" y="3764673"/>
              <a:ext cx="97790" cy="97790"/>
            </a:xfrm>
            <a:custGeom>
              <a:avLst/>
              <a:gdLst/>
              <a:ahLst/>
              <a:cxnLst/>
              <a:rect l="l" t="t" r="r" b="b"/>
              <a:pathLst>
                <a:path w="97790" h="97789">
                  <a:moveTo>
                    <a:pt x="97435" y="0"/>
                  </a:moveTo>
                  <a:lnTo>
                    <a:pt x="97435" y="97421"/>
                  </a:lnTo>
                  <a:lnTo>
                    <a:pt x="0" y="97421"/>
                  </a:lnTo>
                  <a:lnTo>
                    <a:pt x="0" y="0"/>
                  </a:lnTo>
                  <a:lnTo>
                    <a:pt x="97435" y="0"/>
                  </a:lnTo>
                  <a:close/>
                </a:path>
              </a:pathLst>
            </a:custGeom>
            <a:ln w="10066">
              <a:solidFill>
                <a:srgbClr val="000000"/>
              </a:solidFill>
            </a:ln>
          </p:spPr>
          <p:txBody>
            <a:bodyPr wrap="square" lIns="0" tIns="0" rIns="0" bIns="0" rtlCol="0"/>
            <a:lstStyle/>
            <a:p>
              <a:endParaRPr sz="1632"/>
            </a:p>
          </p:txBody>
        </p:sp>
        <p:sp>
          <p:nvSpPr>
            <p:cNvPr id="32" name="object 32"/>
            <p:cNvSpPr/>
            <p:nvPr/>
          </p:nvSpPr>
          <p:spPr>
            <a:xfrm>
              <a:off x="6775289" y="3863330"/>
              <a:ext cx="97790" cy="97790"/>
            </a:xfrm>
            <a:custGeom>
              <a:avLst/>
              <a:gdLst/>
              <a:ahLst/>
              <a:cxnLst/>
              <a:rect l="l" t="t" r="r" b="b"/>
              <a:pathLst>
                <a:path w="97790" h="97789">
                  <a:moveTo>
                    <a:pt x="97435" y="0"/>
                  </a:moveTo>
                  <a:lnTo>
                    <a:pt x="97435" y="97421"/>
                  </a:lnTo>
                  <a:lnTo>
                    <a:pt x="0" y="97421"/>
                  </a:lnTo>
                  <a:lnTo>
                    <a:pt x="0" y="0"/>
                  </a:lnTo>
                  <a:lnTo>
                    <a:pt x="97435" y="0"/>
                  </a:lnTo>
                  <a:close/>
                </a:path>
              </a:pathLst>
            </a:custGeom>
            <a:ln w="10066">
              <a:solidFill>
                <a:srgbClr val="000000"/>
              </a:solidFill>
            </a:ln>
          </p:spPr>
          <p:txBody>
            <a:bodyPr wrap="square" lIns="0" tIns="0" rIns="0" bIns="0" rtlCol="0"/>
            <a:lstStyle/>
            <a:p>
              <a:endParaRPr sz="1632"/>
            </a:p>
          </p:txBody>
        </p:sp>
        <p:sp>
          <p:nvSpPr>
            <p:cNvPr id="33" name="object 33"/>
            <p:cNvSpPr/>
            <p:nvPr/>
          </p:nvSpPr>
          <p:spPr>
            <a:xfrm>
              <a:off x="6775289" y="3960752"/>
              <a:ext cx="97790" cy="97790"/>
            </a:xfrm>
            <a:custGeom>
              <a:avLst/>
              <a:gdLst/>
              <a:ahLst/>
              <a:cxnLst/>
              <a:rect l="l" t="t" r="r" b="b"/>
              <a:pathLst>
                <a:path w="97790" h="97789">
                  <a:moveTo>
                    <a:pt x="97435" y="0"/>
                  </a:moveTo>
                  <a:lnTo>
                    <a:pt x="97435" y="97421"/>
                  </a:lnTo>
                  <a:lnTo>
                    <a:pt x="0" y="97421"/>
                  </a:lnTo>
                  <a:lnTo>
                    <a:pt x="0" y="0"/>
                  </a:lnTo>
                  <a:lnTo>
                    <a:pt x="97435" y="0"/>
                  </a:lnTo>
                  <a:close/>
                </a:path>
              </a:pathLst>
            </a:custGeom>
            <a:ln w="10066">
              <a:solidFill>
                <a:srgbClr val="000000"/>
              </a:solidFill>
            </a:ln>
          </p:spPr>
          <p:txBody>
            <a:bodyPr wrap="square" lIns="0" tIns="0" rIns="0" bIns="0" rtlCol="0"/>
            <a:lstStyle/>
            <a:p>
              <a:endParaRPr sz="1632"/>
            </a:p>
          </p:txBody>
        </p:sp>
        <p:sp>
          <p:nvSpPr>
            <p:cNvPr id="34" name="object 34"/>
            <p:cNvSpPr/>
            <p:nvPr/>
          </p:nvSpPr>
          <p:spPr>
            <a:xfrm>
              <a:off x="6775289" y="4058174"/>
              <a:ext cx="97790" cy="97790"/>
            </a:xfrm>
            <a:custGeom>
              <a:avLst/>
              <a:gdLst/>
              <a:ahLst/>
              <a:cxnLst/>
              <a:rect l="l" t="t" r="r" b="b"/>
              <a:pathLst>
                <a:path w="97790" h="97789">
                  <a:moveTo>
                    <a:pt x="97435" y="0"/>
                  </a:moveTo>
                  <a:lnTo>
                    <a:pt x="97435" y="97421"/>
                  </a:lnTo>
                  <a:lnTo>
                    <a:pt x="0" y="97421"/>
                  </a:lnTo>
                  <a:lnTo>
                    <a:pt x="0" y="0"/>
                  </a:lnTo>
                  <a:lnTo>
                    <a:pt x="97435" y="0"/>
                  </a:lnTo>
                  <a:close/>
                </a:path>
              </a:pathLst>
            </a:custGeom>
            <a:ln w="10066">
              <a:solidFill>
                <a:srgbClr val="000000"/>
              </a:solidFill>
            </a:ln>
          </p:spPr>
          <p:txBody>
            <a:bodyPr wrap="square" lIns="0" tIns="0" rIns="0" bIns="0" rtlCol="0"/>
            <a:lstStyle/>
            <a:p>
              <a:endParaRPr sz="1632"/>
            </a:p>
          </p:txBody>
        </p:sp>
        <p:sp>
          <p:nvSpPr>
            <p:cNvPr id="35" name="object 35"/>
            <p:cNvSpPr/>
            <p:nvPr/>
          </p:nvSpPr>
          <p:spPr>
            <a:xfrm>
              <a:off x="6775289" y="4155595"/>
              <a:ext cx="97790" cy="97790"/>
            </a:xfrm>
            <a:custGeom>
              <a:avLst/>
              <a:gdLst/>
              <a:ahLst/>
              <a:cxnLst/>
              <a:rect l="l" t="t" r="r" b="b"/>
              <a:pathLst>
                <a:path w="97790" h="97789">
                  <a:moveTo>
                    <a:pt x="97435" y="0"/>
                  </a:moveTo>
                  <a:lnTo>
                    <a:pt x="97435" y="97421"/>
                  </a:lnTo>
                  <a:lnTo>
                    <a:pt x="0" y="97421"/>
                  </a:lnTo>
                  <a:lnTo>
                    <a:pt x="0" y="0"/>
                  </a:lnTo>
                  <a:lnTo>
                    <a:pt x="97435" y="0"/>
                  </a:lnTo>
                  <a:close/>
                </a:path>
              </a:pathLst>
            </a:custGeom>
            <a:ln w="10066">
              <a:solidFill>
                <a:srgbClr val="000000"/>
              </a:solidFill>
            </a:ln>
          </p:spPr>
          <p:txBody>
            <a:bodyPr wrap="square" lIns="0" tIns="0" rIns="0" bIns="0" rtlCol="0"/>
            <a:lstStyle/>
            <a:p>
              <a:endParaRPr sz="1632"/>
            </a:p>
          </p:txBody>
        </p:sp>
        <p:sp>
          <p:nvSpPr>
            <p:cNvPr id="36" name="object 36"/>
            <p:cNvSpPr/>
            <p:nvPr/>
          </p:nvSpPr>
          <p:spPr>
            <a:xfrm>
              <a:off x="6775289" y="4253017"/>
              <a:ext cx="97790" cy="97790"/>
            </a:xfrm>
            <a:custGeom>
              <a:avLst/>
              <a:gdLst/>
              <a:ahLst/>
              <a:cxnLst/>
              <a:rect l="l" t="t" r="r" b="b"/>
              <a:pathLst>
                <a:path w="97790" h="97789">
                  <a:moveTo>
                    <a:pt x="97435" y="0"/>
                  </a:moveTo>
                  <a:lnTo>
                    <a:pt x="97435" y="97421"/>
                  </a:lnTo>
                  <a:lnTo>
                    <a:pt x="0" y="97421"/>
                  </a:lnTo>
                  <a:lnTo>
                    <a:pt x="0" y="0"/>
                  </a:lnTo>
                  <a:lnTo>
                    <a:pt x="97435" y="0"/>
                  </a:lnTo>
                  <a:close/>
                </a:path>
              </a:pathLst>
            </a:custGeom>
            <a:ln w="10066">
              <a:solidFill>
                <a:srgbClr val="000000"/>
              </a:solidFill>
            </a:ln>
          </p:spPr>
          <p:txBody>
            <a:bodyPr wrap="square" lIns="0" tIns="0" rIns="0" bIns="0" rtlCol="0"/>
            <a:lstStyle/>
            <a:p>
              <a:endParaRPr sz="1632"/>
            </a:p>
          </p:txBody>
        </p:sp>
        <p:sp>
          <p:nvSpPr>
            <p:cNvPr id="37" name="object 37"/>
            <p:cNvSpPr/>
            <p:nvPr/>
          </p:nvSpPr>
          <p:spPr>
            <a:xfrm>
              <a:off x="6775289" y="4350439"/>
              <a:ext cx="97790" cy="97790"/>
            </a:xfrm>
            <a:custGeom>
              <a:avLst/>
              <a:gdLst/>
              <a:ahLst/>
              <a:cxnLst/>
              <a:rect l="l" t="t" r="r" b="b"/>
              <a:pathLst>
                <a:path w="97790" h="97789">
                  <a:moveTo>
                    <a:pt x="97435" y="0"/>
                  </a:moveTo>
                  <a:lnTo>
                    <a:pt x="97435" y="97421"/>
                  </a:lnTo>
                  <a:lnTo>
                    <a:pt x="0" y="97421"/>
                  </a:lnTo>
                  <a:lnTo>
                    <a:pt x="0" y="0"/>
                  </a:lnTo>
                  <a:lnTo>
                    <a:pt x="97435" y="0"/>
                  </a:lnTo>
                  <a:close/>
                </a:path>
              </a:pathLst>
            </a:custGeom>
            <a:ln w="10066">
              <a:solidFill>
                <a:srgbClr val="000000"/>
              </a:solidFill>
            </a:ln>
          </p:spPr>
          <p:txBody>
            <a:bodyPr wrap="square" lIns="0" tIns="0" rIns="0" bIns="0" rtlCol="0"/>
            <a:lstStyle/>
            <a:p>
              <a:endParaRPr sz="1632"/>
            </a:p>
          </p:txBody>
        </p:sp>
        <p:sp>
          <p:nvSpPr>
            <p:cNvPr id="38" name="object 38"/>
            <p:cNvSpPr/>
            <p:nvPr/>
          </p:nvSpPr>
          <p:spPr>
            <a:xfrm>
              <a:off x="6775654" y="4448771"/>
              <a:ext cx="97790" cy="97790"/>
            </a:xfrm>
            <a:custGeom>
              <a:avLst/>
              <a:gdLst/>
              <a:ahLst/>
              <a:cxnLst/>
              <a:rect l="l" t="t" r="r" b="b"/>
              <a:pathLst>
                <a:path w="97790" h="97789">
                  <a:moveTo>
                    <a:pt x="97435" y="0"/>
                  </a:moveTo>
                  <a:lnTo>
                    <a:pt x="97435" y="97421"/>
                  </a:lnTo>
                  <a:lnTo>
                    <a:pt x="0" y="97421"/>
                  </a:lnTo>
                  <a:lnTo>
                    <a:pt x="0" y="0"/>
                  </a:lnTo>
                  <a:lnTo>
                    <a:pt x="97435" y="0"/>
                  </a:lnTo>
                  <a:close/>
                </a:path>
              </a:pathLst>
            </a:custGeom>
            <a:ln w="10066">
              <a:solidFill>
                <a:srgbClr val="000000"/>
              </a:solidFill>
            </a:ln>
          </p:spPr>
          <p:txBody>
            <a:bodyPr wrap="square" lIns="0" tIns="0" rIns="0" bIns="0" rtlCol="0"/>
            <a:lstStyle/>
            <a:p>
              <a:endParaRPr sz="1632"/>
            </a:p>
          </p:txBody>
        </p:sp>
        <p:sp>
          <p:nvSpPr>
            <p:cNvPr id="39" name="object 39"/>
            <p:cNvSpPr/>
            <p:nvPr/>
          </p:nvSpPr>
          <p:spPr>
            <a:xfrm>
              <a:off x="6775654" y="4546193"/>
              <a:ext cx="97790" cy="97790"/>
            </a:xfrm>
            <a:custGeom>
              <a:avLst/>
              <a:gdLst/>
              <a:ahLst/>
              <a:cxnLst/>
              <a:rect l="l" t="t" r="r" b="b"/>
              <a:pathLst>
                <a:path w="97790" h="97789">
                  <a:moveTo>
                    <a:pt x="97435" y="0"/>
                  </a:moveTo>
                  <a:lnTo>
                    <a:pt x="97435" y="97421"/>
                  </a:lnTo>
                  <a:lnTo>
                    <a:pt x="0" y="97421"/>
                  </a:lnTo>
                  <a:lnTo>
                    <a:pt x="0" y="0"/>
                  </a:lnTo>
                  <a:lnTo>
                    <a:pt x="97435" y="0"/>
                  </a:lnTo>
                  <a:close/>
                </a:path>
              </a:pathLst>
            </a:custGeom>
            <a:ln w="10066">
              <a:solidFill>
                <a:srgbClr val="000000"/>
              </a:solidFill>
            </a:ln>
          </p:spPr>
          <p:txBody>
            <a:bodyPr wrap="square" lIns="0" tIns="0" rIns="0" bIns="0" rtlCol="0"/>
            <a:lstStyle/>
            <a:p>
              <a:endParaRPr sz="1632"/>
            </a:p>
          </p:txBody>
        </p:sp>
        <p:sp>
          <p:nvSpPr>
            <p:cNvPr id="40" name="object 40"/>
            <p:cNvSpPr/>
            <p:nvPr/>
          </p:nvSpPr>
          <p:spPr>
            <a:xfrm>
              <a:off x="6775289" y="4644850"/>
              <a:ext cx="97790" cy="97790"/>
            </a:xfrm>
            <a:custGeom>
              <a:avLst/>
              <a:gdLst/>
              <a:ahLst/>
              <a:cxnLst/>
              <a:rect l="l" t="t" r="r" b="b"/>
              <a:pathLst>
                <a:path w="97790" h="97789">
                  <a:moveTo>
                    <a:pt x="97435" y="0"/>
                  </a:moveTo>
                  <a:lnTo>
                    <a:pt x="97435" y="97421"/>
                  </a:lnTo>
                  <a:lnTo>
                    <a:pt x="0" y="97421"/>
                  </a:lnTo>
                  <a:lnTo>
                    <a:pt x="0" y="0"/>
                  </a:lnTo>
                  <a:lnTo>
                    <a:pt x="97435" y="0"/>
                  </a:lnTo>
                  <a:close/>
                </a:path>
              </a:pathLst>
            </a:custGeom>
            <a:ln w="10066">
              <a:solidFill>
                <a:srgbClr val="000000"/>
              </a:solidFill>
            </a:ln>
          </p:spPr>
          <p:txBody>
            <a:bodyPr wrap="square" lIns="0" tIns="0" rIns="0" bIns="0" rtlCol="0"/>
            <a:lstStyle/>
            <a:p>
              <a:endParaRPr sz="1632"/>
            </a:p>
          </p:txBody>
        </p:sp>
        <p:sp>
          <p:nvSpPr>
            <p:cNvPr id="41" name="object 41"/>
            <p:cNvSpPr/>
            <p:nvPr/>
          </p:nvSpPr>
          <p:spPr>
            <a:xfrm>
              <a:off x="6775289" y="4742273"/>
              <a:ext cx="97790" cy="97790"/>
            </a:xfrm>
            <a:custGeom>
              <a:avLst/>
              <a:gdLst/>
              <a:ahLst/>
              <a:cxnLst/>
              <a:rect l="l" t="t" r="r" b="b"/>
              <a:pathLst>
                <a:path w="97790" h="97789">
                  <a:moveTo>
                    <a:pt x="97435" y="0"/>
                  </a:moveTo>
                  <a:lnTo>
                    <a:pt x="97435" y="97421"/>
                  </a:lnTo>
                  <a:lnTo>
                    <a:pt x="0" y="97421"/>
                  </a:lnTo>
                  <a:lnTo>
                    <a:pt x="0" y="0"/>
                  </a:lnTo>
                  <a:lnTo>
                    <a:pt x="97435" y="0"/>
                  </a:lnTo>
                  <a:close/>
                </a:path>
              </a:pathLst>
            </a:custGeom>
            <a:ln w="10066">
              <a:solidFill>
                <a:srgbClr val="000000"/>
              </a:solidFill>
            </a:ln>
          </p:spPr>
          <p:txBody>
            <a:bodyPr wrap="square" lIns="0" tIns="0" rIns="0" bIns="0" rtlCol="0"/>
            <a:lstStyle/>
            <a:p>
              <a:endParaRPr sz="1632"/>
            </a:p>
          </p:txBody>
        </p:sp>
      </p:grpSp>
      <p:sp>
        <p:nvSpPr>
          <p:cNvPr id="42" name="object 42"/>
          <p:cNvSpPr/>
          <p:nvPr/>
        </p:nvSpPr>
        <p:spPr>
          <a:xfrm>
            <a:off x="7938529" y="2894378"/>
            <a:ext cx="359311" cy="359311"/>
          </a:xfrm>
          <a:custGeom>
            <a:avLst/>
            <a:gdLst/>
            <a:ahLst/>
            <a:cxnLst/>
            <a:rect l="l" t="t" r="r" b="b"/>
            <a:pathLst>
              <a:path w="396240" h="396239">
                <a:moveTo>
                  <a:pt x="0" y="197810"/>
                </a:moveTo>
                <a:lnTo>
                  <a:pt x="5225" y="152454"/>
                </a:lnTo>
                <a:lnTo>
                  <a:pt x="20108" y="110818"/>
                </a:lnTo>
                <a:lnTo>
                  <a:pt x="43463" y="74090"/>
                </a:lnTo>
                <a:lnTo>
                  <a:pt x="74100" y="43456"/>
                </a:lnTo>
                <a:lnTo>
                  <a:pt x="110834" y="20105"/>
                </a:lnTo>
                <a:lnTo>
                  <a:pt x="152476" y="5224"/>
                </a:lnTo>
                <a:lnTo>
                  <a:pt x="197839" y="0"/>
                </a:lnTo>
                <a:lnTo>
                  <a:pt x="243202" y="5224"/>
                </a:lnTo>
                <a:lnTo>
                  <a:pt x="284844" y="20105"/>
                </a:lnTo>
                <a:lnTo>
                  <a:pt x="321577" y="43456"/>
                </a:lnTo>
                <a:lnTo>
                  <a:pt x="352215" y="74090"/>
                </a:lnTo>
                <a:lnTo>
                  <a:pt x="375570" y="110818"/>
                </a:lnTo>
                <a:lnTo>
                  <a:pt x="390453" y="152454"/>
                </a:lnTo>
                <a:lnTo>
                  <a:pt x="395678" y="197810"/>
                </a:lnTo>
                <a:lnTo>
                  <a:pt x="390453" y="243166"/>
                </a:lnTo>
                <a:lnTo>
                  <a:pt x="375570" y="284802"/>
                </a:lnTo>
                <a:lnTo>
                  <a:pt x="352215" y="321530"/>
                </a:lnTo>
                <a:lnTo>
                  <a:pt x="321577" y="352164"/>
                </a:lnTo>
                <a:lnTo>
                  <a:pt x="284844" y="375515"/>
                </a:lnTo>
                <a:lnTo>
                  <a:pt x="243202" y="390396"/>
                </a:lnTo>
                <a:lnTo>
                  <a:pt x="197839" y="395620"/>
                </a:lnTo>
                <a:lnTo>
                  <a:pt x="152476" y="390396"/>
                </a:lnTo>
                <a:lnTo>
                  <a:pt x="110834" y="375515"/>
                </a:lnTo>
                <a:lnTo>
                  <a:pt x="74100" y="352164"/>
                </a:lnTo>
                <a:lnTo>
                  <a:pt x="43463" y="321530"/>
                </a:lnTo>
                <a:lnTo>
                  <a:pt x="20108" y="284802"/>
                </a:lnTo>
                <a:lnTo>
                  <a:pt x="5225" y="243166"/>
                </a:lnTo>
                <a:lnTo>
                  <a:pt x="0" y="197810"/>
                </a:lnTo>
                <a:close/>
              </a:path>
            </a:pathLst>
          </a:custGeom>
          <a:ln w="20133">
            <a:solidFill>
              <a:srgbClr val="000000"/>
            </a:solidFill>
          </a:ln>
        </p:spPr>
        <p:txBody>
          <a:bodyPr wrap="square" lIns="0" tIns="0" rIns="0" bIns="0" rtlCol="0"/>
          <a:lstStyle/>
          <a:p>
            <a:endParaRPr sz="1632"/>
          </a:p>
        </p:txBody>
      </p:sp>
      <p:sp>
        <p:nvSpPr>
          <p:cNvPr id="43" name="object 43"/>
          <p:cNvSpPr txBox="1"/>
          <p:nvPr/>
        </p:nvSpPr>
        <p:spPr>
          <a:xfrm>
            <a:off x="8038451" y="2875911"/>
            <a:ext cx="166987" cy="360507"/>
          </a:xfrm>
          <a:prstGeom prst="rect">
            <a:avLst/>
          </a:prstGeom>
        </p:spPr>
        <p:txBody>
          <a:bodyPr vert="horz" wrap="square" lIns="0" tIns="11516" rIns="0" bIns="0" rtlCol="0">
            <a:spAutoFit/>
          </a:bodyPr>
          <a:lstStyle/>
          <a:p>
            <a:pPr marL="11516">
              <a:spcBef>
                <a:spcPts val="91"/>
              </a:spcBef>
            </a:pPr>
            <a:r>
              <a:rPr sz="2267" dirty="0">
                <a:latin typeface="Calibri"/>
                <a:cs typeface="Calibri"/>
              </a:rPr>
              <a:t>+</a:t>
            </a:r>
            <a:endParaRPr sz="2267">
              <a:latin typeface="Calibri"/>
              <a:cs typeface="Calibri"/>
            </a:endParaRPr>
          </a:p>
        </p:txBody>
      </p:sp>
      <p:grpSp>
        <p:nvGrpSpPr>
          <p:cNvPr id="44" name="object 44"/>
          <p:cNvGrpSpPr/>
          <p:nvPr/>
        </p:nvGrpSpPr>
        <p:grpSpPr>
          <a:xfrm>
            <a:off x="7482818" y="1757116"/>
            <a:ext cx="1452215" cy="2592336"/>
            <a:chOff x="6877804" y="1937709"/>
            <a:chExt cx="1601470" cy="2858770"/>
          </a:xfrm>
        </p:grpSpPr>
        <p:sp>
          <p:nvSpPr>
            <p:cNvPr id="45" name="object 45"/>
            <p:cNvSpPr/>
            <p:nvPr/>
          </p:nvSpPr>
          <p:spPr>
            <a:xfrm>
              <a:off x="7183949" y="2932250"/>
              <a:ext cx="254635" cy="318135"/>
            </a:xfrm>
            <a:custGeom>
              <a:avLst/>
              <a:gdLst/>
              <a:ahLst/>
              <a:cxnLst/>
              <a:rect l="l" t="t" r="r" b="b"/>
              <a:pathLst>
                <a:path w="254634" h="318135">
                  <a:moveTo>
                    <a:pt x="254348" y="317545"/>
                  </a:moveTo>
                  <a:lnTo>
                    <a:pt x="0" y="0"/>
                  </a:lnTo>
                </a:path>
              </a:pathLst>
            </a:custGeom>
            <a:ln w="20133">
              <a:solidFill>
                <a:srgbClr val="000000"/>
              </a:solidFill>
            </a:ln>
          </p:spPr>
          <p:txBody>
            <a:bodyPr wrap="square" lIns="0" tIns="0" rIns="0" bIns="0" rtlCol="0"/>
            <a:lstStyle/>
            <a:p>
              <a:endParaRPr sz="1632"/>
            </a:p>
          </p:txBody>
        </p:sp>
        <p:sp>
          <p:nvSpPr>
            <p:cNvPr id="46" name="object 46"/>
            <p:cNvSpPr/>
            <p:nvPr/>
          </p:nvSpPr>
          <p:spPr>
            <a:xfrm>
              <a:off x="7190663" y="3525665"/>
              <a:ext cx="247650" cy="295910"/>
            </a:xfrm>
            <a:custGeom>
              <a:avLst/>
              <a:gdLst/>
              <a:ahLst/>
              <a:cxnLst/>
              <a:rect l="l" t="t" r="r" b="b"/>
              <a:pathLst>
                <a:path w="247650" h="295910">
                  <a:moveTo>
                    <a:pt x="247634" y="0"/>
                  </a:moveTo>
                  <a:lnTo>
                    <a:pt x="0" y="295531"/>
                  </a:lnTo>
                </a:path>
              </a:pathLst>
            </a:custGeom>
            <a:ln w="20133">
              <a:solidFill>
                <a:srgbClr val="000000"/>
              </a:solidFill>
            </a:ln>
          </p:spPr>
          <p:txBody>
            <a:bodyPr wrap="square" lIns="0" tIns="0" rIns="0" bIns="0" rtlCol="0"/>
            <a:lstStyle/>
            <a:p>
              <a:endParaRPr sz="1632"/>
            </a:p>
          </p:txBody>
        </p:sp>
        <p:sp>
          <p:nvSpPr>
            <p:cNvPr id="47" name="object 47"/>
            <p:cNvSpPr/>
            <p:nvPr/>
          </p:nvSpPr>
          <p:spPr>
            <a:xfrm>
              <a:off x="7182421" y="3227332"/>
              <a:ext cx="210185" cy="88265"/>
            </a:xfrm>
            <a:custGeom>
              <a:avLst/>
              <a:gdLst/>
              <a:ahLst/>
              <a:cxnLst/>
              <a:rect l="l" t="t" r="r" b="b"/>
              <a:pathLst>
                <a:path w="210184" h="88264">
                  <a:moveTo>
                    <a:pt x="210060" y="88252"/>
                  </a:moveTo>
                  <a:lnTo>
                    <a:pt x="0" y="0"/>
                  </a:lnTo>
                </a:path>
              </a:pathLst>
            </a:custGeom>
            <a:ln w="20132">
              <a:solidFill>
                <a:srgbClr val="000000"/>
              </a:solidFill>
            </a:ln>
          </p:spPr>
          <p:txBody>
            <a:bodyPr wrap="square" lIns="0" tIns="0" rIns="0" bIns="0" rtlCol="0"/>
            <a:lstStyle/>
            <a:p>
              <a:endParaRPr sz="1632"/>
            </a:p>
          </p:txBody>
        </p:sp>
        <p:sp>
          <p:nvSpPr>
            <p:cNvPr id="48" name="object 48"/>
            <p:cNvSpPr/>
            <p:nvPr/>
          </p:nvSpPr>
          <p:spPr>
            <a:xfrm>
              <a:off x="7776029" y="3389666"/>
              <a:ext cx="153670" cy="0"/>
            </a:xfrm>
            <a:custGeom>
              <a:avLst/>
              <a:gdLst/>
              <a:ahLst/>
              <a:cxnLst/>
              <a:rect l="l" t="t" r="r" b="b"/>
              <a:pathLst>
                <a:path w="153670">
                  <a:moveTo>
                    <a:pt x="153618" y="0"/>
                  </a:moveTo>
                  <a:lnTo>
                    <a:pt x="0" y="0"/>
                  </a:lnTo>
                </a:path>
              </a:pathLst>
            </a:custGeom>
            <a:ln w="20131">
              <a:solidFill>
                <a:srgbClr val="000000"/>
              </a:solidFill>
            </a:ln>
          </p:spPr>
          <p:txBody>
            <a:bodyPr wrap="square" lIns="0" tIns="0" rIns="0" bIns="0" rtlCol="0"/>
            <a:lstStyle/>
            <a:p>
              <a:endParaRPr sz="1632"/>
            </a:p>
          </p:txBody>
        </p:sp>
        <p:sp>
          <p:nvSpPr>
            <p:cNvPr id="49" name="object 49"/>
            <p:cNvSpPr/>
            <p:nvPr/>
          </p:nvSpPr>
          <p:spPr>
            <a:xfrm>
              <a:off x="7929647" y="3191856"/>
              <a:ext cx="396240" cy="396240"/>
            </a:xfrm>
            <a:custGeom>
              <a:avLst/>
              <a:gdLst/>
              <a:ahLst/>
              <a:cxnLst/>
              <a:rect l="l" t="t" r="r" b="b"/>
              <a:pathLst>
                <a:path w="396240" h="396239">
                  <a:moveTo>
                    <a:pt x="0" y="0"/>
                  </a:moveTo>
                  <a:lnTo>
                    <a:pt x="395678" y="0"/>
                  </a:lnTo>
                  <a:lnTo>
                    <a:pt x="395678" y="395620"/>
                  </a:lnTo>
                  <a:lnTo>
                    <a:pt x="0" y="395620"/>
                  </a:lnTo>
                  <a:lnTo>
                    <a:pt x="0" y="0"/>
                  </a:lnTo>
                  <a:close/>
                </a:path>
              </a:pathLst>
            </a:custGeom>
            <a:ln w="20133">
              <a:solidFill>
                <a:srgbClr val="000000"/>
              </a:solidFill>
            </a:ln>
          </p:spPr>
          <p:txBody>
            <a:bodyPr wrap="square" lIns="0" tIns="0" rIns="0" bIns="0" rtlCol="0"/>
            <a:lstStyle/>
            <a:p>
              <a:endParaRPr sz="1632"/>
            </a:p>
          </p:txBody>
        </p:sp>
        <p:sp>
          <p:nvSpPr>
            <p:cNvPr id="50" name="object 50"/>
            <p:cNvSpPr/>
            <p:nvPr/>
          </p:nvSpPr>
          <p:spPr>
            <a:xfrm>
              <a:off x="8127596" y="3263306"/>
              <a:ext cx="0" cy="265430"/>
            </a:xfrm>
            <a:custGeom>
              <a:avLst/>
              <a:gdLst/>
              <a:ahLst/>
              <a:cxnLst/>
              <a:rect l="l" t="t" r="r" b="b"/>
              <a:pathLst>
                <a:path h="265429">
                  <a:moveTo>
                    <a:pt x="0" y="265276"/>
                  </a:moveTo>
                  <a:lnTo>
                    <a:pt x="0" y="0"/>
                  </a:lnTo>
                </a:path>
              </a:pathLst>
            </a:custGeom>
            <a:ln w="5033">
              <a:solidFill>
                <a:srgbClr val="000000"/>
              </a:solidFill>
            </a:ln>
          </p:spPr>
          <p:txBody>
            <a:bodyPr wrap="square" lIns="0" tIns="0" rIns="0" bIns="0" rtlCol="0"/>
            <a:lstStyle/>
            <a:p>
              <a:endParaRPr sz="1632"/>
            </a:p>
          </p:txBody>
        </p:sp>
        <p:sp>
          <p:nvSpPr>
            <p:cNvPr id="51" name="object 51"/>
            <p:cNvSpPr/>
            <p:nvPr/>
          </p:nvSpPr>
          <p:spPr>
            <a:xfrm>
              <a:off x="7962526" y="3390267"/>
              <a:ext cx="331470" cy="0"/>
            </a:xfrm>
            <a:custGeom>
              <a:avLst/>
              <a:gdLst/>
              <a:ahLst/>
              <a:cxnLst/>
              <a:rect l="l" t="t" r="r" b="b"/>
              <a:pathLst>
                <a:path w="331470">
                  <a:moveTo>
                    <a:pt x="0" y="0"/>
                  </a:moveTo>
                  <a:lnTo>
                    <a:pt x="331197" y="0"/>
                  </a:lnTo>
                </a:path>
              </a:pathLst>
            </a:custGeom>
            <a:ln w="5032">
              <a:solidFill>
                <a:srgbClr val="000000"/>
              </a:solidFill>
            </a:ln>
          </p:spPr>
          <p:txBody>
            <a:bodyPr wrap="square" lIns="0" tIns="0" rIns="0" bIns="0" rtlCol="0"/>
            <a:lstStyle/>
            <a:p>
              <a:endParaRPr sz="1632"/>
            </a:p>
          </p:txBody>
        </p:sp>
        <p:sp>
          <p:nvSpPr>
            <p:cNvPr id="52" name="object 52"/>
            <p:cNvSpPr/>
            <p:nvPr/>
          </p:nvSpPr>
          <p:spPr>
            <a:xfrm>
              <a:off x="7969934" y="3309414"/>
              <a:ext cx="313055" cy="165100"/>
            </a:xfrm>
            <a:custGeom>
              <a:avLst/>
              <a:gdLst/>
              <a:ahLst/>
              <a:cxnLst/>
              <a:rect l="l" t="t" r="r" b="b"/>
              <a:pathLst>
                <a:path w="313054" h="165100">
                  <a:moveTo>
                    <a:pt x="312732" y="0"/>
                  </a:moveTo>
                  <a:lnTo>
                    <a:pt x="153906" y="3037"/>
                  </a:lnTo>
                  <a:lnTo>
                    <a:pt x="156112" y="162757"/>
                  </a:lnTo>
                  <a:lnTo>
                    <a:pt x="0" y="164715"/>
                  </a:lnTo>
                </a:path>
              </a:pathLst>
            </a:custGeom>
            <a:ln w="30198">
              <a:solidFill>
                <a:srgbClr val="00B050"/>
              </a:solidFill>
            </a:ln>
          </p:spPr>
          <p:txBody>
            <a:bodyPr wrap="square" lIns="0" tIns="0" rIns="0" bIns="0" rtlCol="0"/>
            <a:lstStyle/>
            <a:p>
              <a:endParaRPr sz="1632"/>
            </a:p>
          </p:txBody>
        </p:sp>
        <p:sp>
          <p:nvSpPr>
            <p:cNvPr id="53" name="object 53"/>
            <p:cNvSpPr/>
            <p:nvPr/>
          </p:nvSpPr>
          <p:spPr>
            <a:xfrm>
              <a:off x="8325326" y="3390988"/>
              <a:ext cx="153670" cy="0"/>
            </a:xfrm>
            <a:custGeom>
              <a:avLst/>
              <a:gdLst/>
              <a:ahLst/>
              <a:cxnLst/>
              <a:rect l="l" t="t" r="r" b="b"/>
              <a:pathLst>
                <a:path w="153670">
                  <a:moveTo>
                    <a:pt x="153618" y="0"/>
                  </a:moveTo>
                  <a:lnTo>
                    <a:pt x="0" y="0"/>
                  </a:lnTo>
                </a:path>
              </a:pathLst>
            </a:custGeom>
            <a:ln w="20131">
              <a:solidFill>
                <a:srgbClr val="000000"/>
              </a:solidFill>
            </a:ln>
          </p:spPr>
          <p:txBody>
            <a:bodyPr wrap="square" lIns="0" tIns="0" rIns="0" bIns="0" rtlCol="0"/>
            <a:lstStyle/>
            <a:p>
              <a:endParaRPr sz="1632"/>
            </a:p>
          </p:txBody>
        </p:sp>
        <p:sp>
          <p:nvSpPr>
            <p:cNvPr id="54" name="object 54"/>
            <p:cNvSpPr/>
            <p:nvPr/>
          </p:nvSpPr>
          <p:spPr>
            <a:xfrm>
              <a:off x="6884296" y="3817497"/>
              <a:ext cx="306705" cy="0"/>
            </a:xfrm>
            <a:custGeom>
              <a:avLst/>
              <a:gdLst/>
              <a:ahLst/>
              <a:cxnLst/>
              <a:rect l="l" t="t" r="r" b="b"/>
              <a:pathLst>
                <a:path w="306704">
                  <a:moveTo>
                    <a:pt x="306365" y="0"/>
                  </a:moveTo>
                  <a:lnTo>
                    <a:pt x="0" y="0"/>
                  </a:lnTo>
                </a:path>
              </a:pathLst>
            </a:custGeom>
            <a:ln w="20131">
              <a:solidFill>
                <a:srgbClr val="000000"/>
              </a:solidFill>
            </a:ln>
          </p:spPr>
          <p:txBody>
            <a:bodyPr wrap="square" lIns="0" tIns="0" rIns="0" bIns="0" rtlCol="0"/>
            <a:lstStyle/>
            <a:p>
              <a:endParaRPr sz="1632"/>
            </a:p>
          </p:txBody>
        </p:sp>
        <p:sp>
          <p:nvSpPr>
            <p:cNvPr id="55" name="object 55"/>
            <p:cNvSpPr/>
            <p:nvPr/>
          </p:nvSpPr>
          <p:spPr>
            <a:xfrm>
              <a:off x="6884295" y="3227332"/>
              <a:ext cx="306705" cy="0"/>
            </a:xfrm>
            <a:custGeom>
              <a:avLst/>
              <a:gdLst/>
              <a:ahLst/>
              <a:cxnLst/>
              <a:rect l="l" t="t" r="r" b="b"/>
              <a:pathLst>
                <a:path w="306704">
                  <a:moveTo>
                    <a:pt x="306366" y="0"/>
                  </a:moveTo>
                  <a:lnTo>
                    <a:pt x="0" y="0"/>
                  </a:lnTo>
                </a:path>
              </a:pathLst>
            </a:custGeom>
            <a:ln w="20131">
              <a:solidFill>
                <a:srgbClr val="000000"/>
              </a:solidFill>
            </a:ln>
          </p:spPr>
          <p:txBody>
            <a:bodyPr wrap="square" lIns="0" tIns="0" rIns="0" bIns="0" rtlCol="0"/>
            <a:lstStyle/>
            <a:p>
              <a:endParaRPr sz="1632"/>
            </a:p>
          </p:txBody>
        </p:sp>
        <p:sp>
          <p:nvSpPr>
            <p:cNvPr id="56" name="object 56"/>
            <p:cNvSpPr/>
            <p:nvPr/>
          </p:nvSpPr>
          <p:spPr>
            <a:xfrm>
              <a:off x="7184512" y="1947776"/>
              <a:ext cx="300355" cy="1269365"/>
            </a:xfrm>
            <a:custGeom>
              <a:avLst/>
              <a:gdLst/>
              <a:ahLst/>
              <a:cxnLst/>
              <a:rect l="l" t="t" r="r" b="b"/>
              <a:pathLst>
                <a:path w="300354" h="1269364">
                  <a:moveTo>
                    <a:pt x="300042" y="1268806"/>
                  </a:moveTo>
                  <a:lnTo>
                    <a:pt x="0" y="0"/>
                  </a:lnTo>
                </a:path>
              </a:pathLst>
            </a:custGeom>
            <a:ln w="20134">
              <a:solidFill>
                <a:srgbClr val="000000"/>
              </a:solidFill>
            </a:ln>
          </p:spPr>
          <p:txBody>
            <a:bodyPr wrap="square" lIns="0" tIns="0" rIns="0" bIns="0" rtlCol="0"/>
            <a:lstStyle/>
            <a:p>
              <a:endParaRPr sz="1632"/>
            </a:p>
          </p:txBody>
        </p:sp>
        <p:sp>
          <p:nvSpPr>
            <p:cNvPr id="57" name="object 57"/>
            <p:cNvSpPr/>
            <p:nvPr/>
          </p:nvSpPr>
          <p:spPr>
            <a:xfrm>
              <a:off x="6881626" y="4786223"/>
              <a:ext cx="309245" cy="0"/>
            </a:xfrm>
            <a:custGeom>
              <a:avLst/>
              <a:gdLst/>
              <a:ahLst/>
              <a:cxnLst/>
              <a:rect l="l" t="t" r="r" b="b"/>
              <a:pathLst>
                <a:path w="309245">
                  <a:moveTo>
                    <a:pt x="309036" y="0"/>
                  </a:moveTo>
                  <a:lnTo>
                    <a:pt x="0" y="0"/>
                  </a:lnTo>
                </a:path>
              </a:pathLst>
            </a:custGeom>
            <a:ln w="20131">
              <a:solidFill>
                <a:srgbClr val="000000"/>
              </a:solidFill>
            </a:ln>
          </p:spPr>
          <p:txBody>
            <a:bodyPr wrap="square" lIns="0" tIns="0" rIns="0" bIns="0" rtlCol="0"/>
            <a:lstStyle/>
            <a:p>
              <a:endParaRPr sz="1632"/>
            </a:p>
          </p:txBody>
        </p:sp>
        <p:sp>
          <p:nvSpPr>
            <p:cNvPr id="58" name="object 58"/>
            <p:cNvSpPr/>
            <p:nvPr/>
          </p:nvSpPr>
          <p:spPr>
            <a:xfrm>
              <a:off x="7182421" y="3580054"/>
              <a:ext cx="317500" cy="1206500"/>
            </a:xfrm>
            <a:custGeom>
              <a:avLst/>
              <a:gdLst/>
              <a:ahLst/>
              <a:cxnLst/>
              <a:rect l="l" t="t" r="r" b="b"/>
              <a:pathLst>
                <a:path w="317500" h="1206500">
                  <a:moveTo>
                    <a:pt x="317285" y="0"/>
                  </a:moveTo>
                  <a:lnTo>
                    <a:pt x="0" y="1206168"/>
                  </a:lnTo>
                </a:path>
              </a:pathLst>
            </a:custGeom>
            <a:ln w="20134">
              <a:solidFill>
                <a:srgbClr val="000000"/>
              </a:solidFill>
            </a:ln>
          </p:spPr>
          <p:txBody>
            <a:bodyPr wrap="square" lIns="0" tIns="0" rIns="0" bIns="0" rtlCol="0"/>
            <a:lstStyle/>
            <a:p>
              <a:endParaRPr sz="1632"/>
            </a:p>
          </p:txBody>
        </p:sp>
        <p:sp>
          <p:nvSpPr>
            <p:cNvPr id="59" name="object 59"/>
            <p:cNvSpPr/>
            <p:nvPr/>
          </p:nvSpPr>
          <p:spPr>
            <a:xfrm>
              <a:off x="6884295" y="2932250"/>
              <a:ext cx="306705" cy="0"/>
            </a:xfrm>
            <a:custGeom>
              <a:avLst/>
              <a:gdLst/>
              <a:ahLst/>
              <a:cxnLst/>
              <a:rect l="l" t="t" r="r" b="b"/>
              <a:pathLst>
                <a:path w="306704">
                  <a:moveTo>
                    <a:pt x="306366" y="0"/>
                  </a:moveTo>
                  <a:lnTo>
                    <a:pt x="0" y="0"/>
                  </a:lnTo>
                </a:path>
              </a:pathLst>
            </a:custGeom>
            <a:ln w="20131">
              <a:solidFill>
                <a:srgbClr val="000000"/>
              </a:solidFill>
            </a:ln>
          </p:spPr>
          <p:txBody>
            <a:bodyPr wrap="square" lIns="0" tIns="0" rIns="0" bIns="0" rtlCol="0"/>
            <a:lstStyle/>
            <a:p>
              <a:endParaRPr sz="1632"/>
            </a:p>
          </p:txBody>
        </p:sp>
        <p:sp>
          <p:nvSpPr>
            <p:cNvPr id="60" name="object 60"/>
            <p:cNvSpPr/>
            <p:nvPr/>
          </p:nvSpPr>
          <p:spPr>
            <a:xfrm>
              <a:off x="6877804" y="1954557"/>
              <a:ext cx="306705" cy="0"/>
            </a:xfrm>
            <a:custGeom>
              <a:avLst/>
              <a:gdLst/>
              <a:ahLst/>
              <a:cxnLst/>
              <a:rect l="l" t="t" r="r" b="b"/>
              <a:pathLst>
                <a:path w="306704">
                  <a:moveTo>
                    <a:pt x="306366" y="0"/>
                  </a:moveTo>
                  <a:lnTo>
                    <a:pt x="0" y="0"/>
                  </a:lnTo>
                </a:path>
              </a:pathLst>
            </a:custGeom>
            <a:ln w="20131">
              <a:solidFill>
                <a:srgbClr val="000000"/>
              </a:solidFill>
            </a:ln>
          </p:spPr>
          <p:txBody>
            <a:bodyPr wrap="square" lIns="0" tIns="0" rIns="0" bIns="0" rtlCol="0"/>
            <a:lstStyle/>
            <a:p>
              <a:endParaRPr sz="1632"/>
            </a:p>
          </p:txBody>
        </p:sp>
      </p:grpSp>
      <p:sp>
        <p:nvSpPr>
          <p:cNvPr id="61" name="object 61"/>
          <p:cNvSpPr txBox="1"/>
          <p:nvPr/>
        </p:nvSpPr>
        <p:spPr>
          <a:xfrm>
            <a:off x="7565832" y="2098767"/>
            <a:ext cx="73129" cy="207067"/>
          </a:xfrm>
          <a:prstGeom prst="rect">
            <a:avLst/>
          </a:prstGeom>
        </p:spPr>
        <p:txBody>
          <a:bodyPr vert="horz" wrap="square" lIns="0" tIns="11516" rIns="0" bIns="0" rtlCol="0">
            <a:spAutoFit/>
          </a:bodyPr>
          <a:lstStyle/>
          <a:p>
            <a:pPr marL="11516">
              <a:spcBef>
                <a:spcPts val="91"/>
              </a:spcBef>
            </a:pPr>
            <a:r>
              <a:rPr sz="1270" dirty="0">
                <a:latin typeface="Cambria Math"/>
                <a:cs typeface="Cambria Math"/>
              </a:rPr>
              <a:t>⋮</a:t>
            </a:r>
            <a:endParaRPr sz="1270">
              <a:latin typeface="Cambria Math"/>
              <a:cs typeface="Cambria Math"/>
            </a:endParaRPr>
          </a:p>
        </p:txBody>
      </p:sp>
      <p:sp>
        <p:nvSpPr>
          <p:cNvPr id="63" name="TextBox 62">
            <a:extLst>
              <a:ext uri="{FF2B5EF4-FFF2-40B4-BE49-F238E27FC236}">
                <a16:creationId xmlns:a16="http://schemas.microsoft.com/office/drawing/2014/main" id="{CE47E183-EDD3-E217-AB26-D3EBEAED36AD}"/>
              </a:ext>
            </a:extLst>
          </p:cNvPr>
          <p:cNvSpPr txBox="1"/>
          <p:nvPr/>
        </p:nvSpPr>
        <p:spPr>
          <a:xfrm>
            <a:off x="3427412" y="6629400"/>
            <a:ext cx="5257800" cy="276999"/>
          </a:xfrm>
          <a:prstGeom prst="rect">
            <a:avLst/>
          </a:prstGeom>
          <a:noFill/>
        </p:spPr>
        <p:txBody>
          <a:bodyPr wrap="square" rtlCol="0">
            <a:spAutoFit/>
          </a:bodyPr>
          <a:lstStyle/>
          <a:p>
            <a:pPr algn="ctr"/>
            <a:r>
              <a:rPr lang="en-US" sz="1200" dirty="0"/>
              <a:t>Image credit: Michael Bronstein</a:t>
            </a:r>
          </a:p>
        </p:txBody>
      </p:sp>
      <p:sp>
        <p:nvSpPr>
          <p:cNvPr id="64" name="TextBox 63">
            <a:extLst>
              <a:ext uri="{FF2B5EF4-FFF2-40B4-BE49-F238E27FC236}">
                <a16:creationId xmlns:a16="http://schemas.microsoft.com/office/drawing/2014/main" id="{6725B6E3-5FF3-BDB0-2AFC-06DCDD342B1F}"/>
              </a:ext>
            </a:extLst>
          </p:cNvPr>
          <p:cNvSpPr txBox="1"/>
          <p:nvPr/>
        </p:nvSpPr>
        <p:spPr>
          <a:xfrm>
            <a:off x="608012" y="304800"/>
            <a:ext cx="11187743" cy="1200329"/>
          </a:xfrm>
          <a:prstGeom prst="rect">
            <a:avLst/>
          </a:prstGeom>
          <a:noFill/>
        </p:spPr>
        <p:txBody>
          <a:bodyPr wrap="none" rtlCol="0">
            <a:spAutoFit/>
          </a:bodyPr>
          <a:lstStyle/>
          <a:p>
            <a:r>
              <a:rPr lang="en-US" dirty="0"/>
              <a:t>1. Flattening the image destroy the spatial relationships in the data.</a:t>
            </a:r>
          </a:p>
          <a:p>
            <a:endParaRPr lang="en-US" dirty="0"/>
          </a:p>
          <a:p>
            <a:r>
              <a:rPr lang="en-US" dirty="0"/>
              <a:t>If we shift the image slightly, the same pattern will be processed by completely different weights.  This means that we</a:t>
            </a:r>
          </a:p>
          <a:p>
            <a:r>
              <a:rPr lang="en-US" dirty="0"/>
              <a:t>Need to see the same image over and over in training data in different positions to train the network to identify it.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275666" y="3869077"/>
            <a:ext cx="117872" cy="897434"/>
            <a:chOff x="6760183" y="5502688"/>
            <a:chExt cx="167640" cy="1276350"/>
          </a:xfrm>
        </p:grpSpPr>
        <p:sp>
          <p:nvSpPr>
            <p:cNvPr id="3" name="object 3"/>
            <p:cNvSpPr/>
            <p:nvPr/>
          </p:nvSpPr>
          <p:spPr>
            <a:xfrm>
              <a:off x="6844003" y="5502688"/>
              <a:ext cx="0" cy="1127760"/>
            </a:xfrm>
            <a:custGeom>
              <a:avLst/>
              <a:gdLst/>
              <a:ahLst/>
              <a:cxnLst/>
              <a:rect l="l" t="t" r="r" b="b"/>
              <a:pathLst>
                <a:path h="1127759">
                  <a:moveTo>
                    <a:pt x="0" y="0"/>
                  </a:moveTo>
                  <a:lnTo>
                    <a:pt x="0" y="1108687"/>
                  </a:lnTo>
                  <a:lnTo>
                    <a:pt x="0" y="1127737"/>
                  </a:lnTo>
                </a:path>
              </a:pathLst>
            </a:custGeom>
            <a:ln w="38100">
              <a:solidFill>
                <a:srgbClr val="000000"/>
              </a:solidFill>
              <a:prstDash val="dash"/>
            </a:ln>
          </p:spPr>
          <p:txBody>
            <a:bodyPr wrap="square" lIns="0" tIns="0" rIns="0" bIns="0" rtlCol="0"/>
            <a:lstStyle/>
            <a:p>
              <a:endParaRPr sz="1266"/>
            </a:p>
          </p:txBody>
        </p:sp>
        <p:sp>
          <p:nvSpPr>
            <p:cNvPr id="4" name="object 4"/>
            <p:cNvSpPr/>
            <p:nvPr/>
          </p:nvSpPr>
          <p:spPr>
            <a:xfrm>
              <a:off x="6760183" y="6611376"/>
              <a:ext cx="167640" cy="167640"/>
            </a:xfrm>
            <a:custGeom>
              <a:avLst/>
              <a:gdLst/>
              <a:ahLst/>
              <a:cxnLst/>
              <a:rect l="l" t="t" r="r" b="b"/>
              <a:pathLst>
                <a:path w="167640" h="167640">
                  <a:moveTo>
                    <a:pt x="167639" y="0"/>
                  </a:moveTo>
                  <a:lnTo>
                    <a:pt x="0" y="0"/>
                  </a:lnTo>
                  <a:lnTo>
                    <a:pt x="83820" y="167640"/>
                  </a:lnTo>
                  <a:lnTo>
                    <a:pt x="167639" y="0"/>
                  </a:lnTo>
                  <a:close/>
                </a:path>
              </a:pathLst>
            </a:custGeom>
            <a:solidFill>
              <a:srgbClr val="000000"/>
            </a:solidFill>
          </p:spPr>
          <p:txBody>
            <a:bodyPr wrap="square" lIns="0" tIns="0" rIns="0" bIns="0" rtlCol="0"/>
            <a:lstStyle/>
            <a:p>
              <a:endParaRPr sz="1266"/>
            </a:p>
          </p:txBody>
        </p:sp>
      </p:grpSp>
      <p:grpSp>
        <p:nvGrpSpPr>
          <p:cNvPr id="5" name="object 5"/>
          <p:cNvGrpSpPr/>
          <p:nvPr/>
        </p:nvGrpSpPr>
        <p:grpSpPr>
          <a:xfrm>
            <a:off x="6275666" y="2062659"/>
            <a:ext cx="117872" cy="1028254"/>
            <a:chOff x="6760183" y="2933560"/>
            <a:chExt cx="167640" cy="1462405"/>
          </a:xfrm>
        </p:grpSpPr>
        <p:sp>
          <p:nvSpPr>
            <p:cNvPr id="6" name="object 6"/>
            <p:cNvSpPr/>
            <p:nvPr/>
          </p:nvSpPr>
          <p:spPr>
            <a:xfrm>
              <a:off x="6844003" y="3082150"/>
              <a:ext cx="0" cy="1313815"/>
            </a:xfrm>
            <a:custGeom>
              <a:avLst/>
              <a:gdLst/>
              <a:ahLst/>
              <a:cxnLst/>
              <a:rect l="l" t="t" r="r" b="b"/>
              <a:pathLst>
                <a:path h="1313814">
                  <a:moveTo>
                    <a:pt x="0" y="1313400"/>
                  </a:moveTo>
                  <a:lnTo>
                    <a:pt x="0" y="19050"/>
                  </a:lnTo>
                  <a:lnTo>
                    <a:pt x="0" y="0"/>
                  </a:lnTo>
                </a:path>
              </a:pathLst>
            </a:custGeom>
            <a:ln w="38100">
              <a:solidFill>
                <a:srgbClr val="000000"/>
              </a:solidFill>
              <a:prstDash val="dash"/>
            </a:ln>
          </p:spPr>
          <p:txBody>
            <a:bodyPr wrap="square" lIns="0" tIns="0" rIns="0" bIns="0" rtlCol="0"/>
            <a:lstStyle/>
            <a:p>
              <a:endParaRPr sz="1266"/>
            </a:p>
          </p:txBody>
        </p:sp>
        <p:sp>
          <p:nvSpPr>
            <p:cNvPr id="7" name="object 7"/>
            <p:cNvSpPr/>
            <p:nvPr/>
          </p:nvSpPr>
          <p:spPr>
            <a:xfrm>
              <a:off x="6760183" y="2933560"/>
              <a:ext cx="167640" cy="167640"/>
            </a:xfrm>
            <a:custGeom>
              <a:avLst/>
              <a:gdLst/>
              <a:ahLst/>
              <a:cxnLst/>
              <a:rect l="l" t="t" r="r" b="b"/>
              <a:pathLst>
                <a:path w="167640" h="167639">
                  <a:moveTo>
                    <a:pt x="83820" y="0"/>
                  </a:moveTo>
                  <a:lnTo>
                    <a:pt x="0" y="167639"/>
                  </a:lnTo>
                  <a:lnTo>
                    <a:pt x="167639" y="167639"/>
                  </a:lnTo>
                  <a:lnTo>
                    <a:pt x="83820" y="0"/>
                  </a:lnTo>
                  <a:close/>
                </a:path>
              </a:pathLst>
            </a:custGeom>
            <a:solidFill>
              <a:srgbClr val="000000"/>
            </a:solidFill>
          </p:spPr>
          <p:txBody>
            <a:bodyPr wrap="square" lIns="0" tIns="0" rIns="0" bIns="0" rtlCol="0"/>
            <a:lstStyle/>
            <a:p>
              <a:endParaRPr sz="1266"/>
            </a:p>
          </p:txBody>
        </p:sp>
      </p:grpSp>
      <p:sp>
        <p:nvSpPr>
          <p:cNvPr id="8" name="object 8"/>
          <p:cNvSpPr txBox="1"/>
          <p:nvPr/>
        </p:nvSpPr>
        <p:spPr>
          <a:xfrm>
            <a:off x="6219051" y="3288041"/>
            <a:ext cx="1323161" cy="333593"/>
          </a:xfrm>
          <a:prstGeom prst="rect">
            <a:avLst/>
          </a:prstGeom>
        </p:spPr>
        <p:txBody>
          <a:bodyPr vert="horz" wrap="square" lIns="0" tIns="8930" rIns="0" bIns="0" rtlCol="0">
            <a:spAutoFit/>
          </a:bodyPr>
          <a:lstStyle/>
          <a:p>
            <a:pPr marL="8929">
              <a:spcBef>
                <a:spcPts val="70"/>
              </a:spcBef>
            </a:pPr>
            <a:r>
              <a:rPr lang="en-US" sz="2109" b="1" spc="155" dirty="0">
                <a:solidFill>
                  <a:srgbClr val="535353"/>
                </a:solidFill>
                <a:latin typeface="Arial"/>
                <a:cs typeface="Arial"/>
              </a:rPr>
              <a:t>10,000</a:t>
            </a:r>
            <a:endParaRPr sz="2109" dirty="0">
              <a:latin typeface="Arial"/>
              <a:cs typeface="Arial"/>
            </a:endParaRPr>
          </a:p>
        </p:txBody>
      </p:sp>
      <p:sp>
        <p:nvSpPr>
          <p:cNvPr id="9" name="object 9"/>
          <p:cNvSpPr txBox="1"/>
          <p:nvPr/>
        </p:nvSpPr>
        <p:spPr>
          <a:xfrm>
            <a:off x="6436228" y="656512"/>
            <a:ext cx="3863876" cy="658169"/>
          </a:xfrm>
          <a:prstGeom prst="rect">
            <a:avLst/>
          </a:prstGeom>
        </p:spPr>
        <p:txBody>
          <a:bodyPr vert="horz" wrap="square" lIns="0" tIns="8930" rIns="0" bIns="0" rtlCol="0">
            <a:spAutoFit/>
          </a:bodyPr>
          <a:lstStyle/>
          <a:p>
            <a:pPr marL="8929">
              <a:spcBef>
                <a:spcPts val="70"/>
              </a:spcBef>
            </a:pPr>
            <a:r>
              <a:rPr sz="2109" dirty="0">
                <a:latin typeface="Arial"/>
                <a:cs typeface="Arial"/>
              </a:rPr>
              <a:t>how</a:t>
            </a:r>
            <a:r>
              <a:rPr sz="2109" spc="-4" dirty="0">
                <a:latin typeface="Arial"/>
                <a:cs typeface="Arial"/>
              </a:rPr>
              <a:t> </a:t>
            </a:r>
            <a:r>
              <a:rPr sz="2109" dirty="0">
                <a:latin typeface="Arial"/>
                <a:cs typeface="Arial"/>
              </a:rPr>
              <a:t>many</a:t>
            </a:r>
            <a:r>
              <a:rPr sz="2109" spc="-4" dirty="0">
                <a:latin typeface="Arial"/>
                <a:cs typeface="Arial"/>
              </a:rPr>
              <a:t> </a:t>
            </a:r>
            <a:r>
              <a:rPr lang="en-US" sz="2109" dirty="0">
                <a:latin typeface="Arial"/>
                <a:cs typeface="Arial"/>
              </a:rPr>
              <a:t>parameters</a:t>
            </a:r>
            <a:r>
              <a:rPr sz="2109" spc="-4" dirty="0">
                <a:latin typeface="Arial"/>
                <a:cs typeface="Arial"/>
              </a:rPr>
              <a:t> </a:t>
            </a:r>
            <a:r>
              <a:rPr sz="2109" spc="91" dirty="0">
                <a:latin typeface="Arial"/>
                <a:cs typeface="Arial"/>
              </a:rPr>
              <a:t>do</a:t>
            </a:r>
            <a:r>
              <a:rPr sz="2109" spc="-4" dirty="0">
                <a:latin typeface="Arial"/>
                <a:cs typeface="Arial"/>
              </a:rPr>
              <a:t> </a:t>
            </a:r>
            <a:r>
              <a:rPr sz="2109" dirty="0">
                <a:latin typeface="Arial"/>
                <a:cs typeface="Arial"/>
              </a:rPr>
              <a:t>we</a:t>
            </a:r>
            <a:r>
              <a:rPr sz="2109" spc="-4" dirty="0">
                <a:latin typeface="Arial"/>
                <a:cs typeface="Arial"/>
              </a:rPr>
              <a:t> </a:t>
            </a:r>
            <a:r>
              <a:rPr sz="2109" spc="-7" dirty="0">
                <a:latin typeface="Arial"/>
                <a:cs typeface="Arial"/>
              </a:rPr>
              <a:t>need?</a:t>
            </a:r>
            <a:endParaRPr sz="2109" dirty="0">
              <a:latin typeface="Arial"/>
              <a:cs typeface="Arial"/>
            </a:endParaRPr>
          </a:p>
        </p:txBody>
      </p:sp>
      <p:pic>
        <p:nvPicPr>
          <p:cNvPr id="10" name="object 10"/>
          <p:cNvPicPr/>
          <p:nvPr/>
        </p:nvPicPr>
        <p:blipFill>
          <a:blip r:embed="rId2" cstate="print"/>
          <a:stretch>
            <a:fillRect/>
          </a:stretch>
        </p:blipFill>
        <p:spPr>
          <a:xfrm>
            <a:off x="2342434" y="974217"/>
            <a:ext cx="3770890" cy="3998737"/>
          </a:xfrm>
          <a:prstGeom prst="rect">
            <a:avLst/>
          </a:prstGeom>
        </p:spPr>
      </p:pic>
      <p:sp>
        <p:nvSpPr>
          <p:cNvPr id="11" name="object 11"/>
          <p:cNvSpPr txBox="1"/>
          <p:nvPr/>
        </p:nvSpPr>
        <p:spPr>
          <a:xfrm>
            <a:off x="2464484" y="1626961"/>
            <a:ext cx="303609" cy="320140"/>
          </a:xfrm>
          <a:prstGeom prst="rect">
            <a:avLst/>
          </a:prstGeom>
        </p:spPr>
        <p:txBody>
          <a:bodyPr vert="horz" wrap="square" lIns="0" tIns="11609" rIns="0" bIns="0" rtlCol="0">
            <a:spAutoFit/>
          </a:bodyPr>
          <a:lstStyle/>
          <a:p>
            <a:pPr marL="26788">
              <a:spcBef>
                <a:spcPts val="91"/>
              </a:spcBef>
            </a:pPr>
            <a:r>
              <a:rPr sz="2004" i="1" spc="105" dirty="0">
                <a:latin typeface="Palatino Linotype"/>
                <a:cs typeface="Palatino Linotype"/>
              </a:rPr>
              <a:t>x</a:t>
            </a:r>
            <a:r>
              <a:rPr sz="2109" spc="158" baseline="-12500" dirty="0">
                <a:latin typeface="Times New Roman"/>
                <a:cs typeface="Times New Roman"/>
              </a:rPr>
              <a:t>1</a:t>
            </a:r>
            <a:endParaRPr sz="2109" baseline="-12500">
              <a:latin typeface="Times New Roman"/>
              <a:cs typeface="Times New Roman"/>
            </a:endParaRPr>
          </a:p>
        </p:txBody>
      </p:sp>
      <p:sp>
        <p:nvSpPr>
          <p:cNvPr id="12" name="object 12"/>
          <p:cNvSpPr txBox="1"/>
          <p:nvPr/>
        </p:nvSpPr>
        <p:spPr>
          <a:xfrm>
            <a:off x="2460892" y="2242172"/>
            <a:ext cx="303609" cy="320140"/>
          </a:xfrm>
          <a:prstGeom prst="rect">
            <a:avLst/>
          </a:prstGeom>
        </p:spPr>
        <p:txBody>
          <a:bodyPr vert="horz" wrap="square" lIns="0" tIns="11609" rIns="0" bIns="0" rtlCol="0">
            <a:spAutoFit/>
          </a:bodyPr>
          <a:lstStyle/>
          <a:p>
            <a:pPr marL="26788">
              <a:spcBef>
                <a:spcPts val="91"/>
              </a:spcBef>
            </a:pPr>
            <a:r>
              <a:rPr sz="2004" i="1" spc="74" dirty="0">
                <a:latin typeface="Palatino Linotype"/>
                <a:cs typeface="Palatino Linotype"/>
              </a:rPr>
              <a:t>x</a:t>
            </a:r>
            <a:r>
              <a:rPr sz="2109" spc="110" baseline="-12500" dirty="0">
                <a:latin typeface="Tahoma"/>
                <a:cs typeface="Tahoma"/>
              </a:rPr>
              <a:t>2</a:t>
            </a:r>
            <a:endParaRPr sz="2109" baseline="-12500">
              <a:latin typeface="Tahoma"/>
              <a:cs typeface="Tahoma"/>
            </a:endParaRPr>
          </a:p>
        </p:txBody>
      </p:sp>
      <p:sp>
        <p:nvSpPr>
          <p:cNvPr id="13" name="object 13"/>
          <p:cNvSpPr txBox="1"/>
          <p:nvPr/>
        </p:nvSpPr>
        <p:spPr>
          <a:xfrm>
            <a:off x="2402230" y="4472317"/>
            <a:ext cx="397371" cy="320140"/>
          </a:xfrm>
          <a:prstGeom prst="rect">
            <a:avLst/>
          </a:prstGeom>
        </p:spPr>
        <p:txBody>
          <a:bodyPr vert="horz" wrap="square" lIns="0" tIns="11609" rIns="0" bIns="0" rtlCol="0">
            <a:spAutoFit/>
          </a:bodyPr>
          <a:lstStyle/>
          <a:p>
            <a:pPr marL="26788">
              <a:spcBef>
                <a:spcPts val="91"/>
              </a:spcBef>
            </a:pPr>
            <a:r>
              <a:rPr sz="2004" i="1" spc="225" dirty="0">
                <a:latin typeface="Palatino Linotype"/>
                <a:cs typeface="Palatino Linotype"/>
              </a:rPr>
              <a:t>x</a:t>
            </a:r>
            <a:r>
              <a:rPr sz="2109" i="1" spc="337" baseline="-12500" dirty="0">
                <a:latin typeface="Calibri"/>
                <a:cs typeface="Calibri"/>
              </a:rPr>
              <a:t>M</a:t>
            </a:r>
            <a:endParaRPr sz="2109" baseline="-12500">
              <a:latin typeface="Calibri"/>
              <a:cs typeface="Calibri"/>
            </a:endParaRPr>
          </a:p>
        </p:txBody>
      </p:sp>
      <p:sp>
        <p:nvSpPr>
          <p:cNvPr id="14" name="object 14"/>
          <p:cNvSpPr txBox="1"/>
          <p:nvPr/>
        </p:nvSpPr>
        <p:spPr>
          <a:xfrm>
            <a:off x="4213287" y="2101468"/>
            <a:ext cx="239316" cy="379644"/>
          </a:xfrm>
          <a:prstGeom prst="rect">
            <a:avLst/>
          </a:prstGeom>
        </p:spPr>
        <p:txBody>
          <a:bodyPr vert="horz" wrap="square" lIns="0" tIns="11609" rIns="0" bIns="0" rtlCol="0">
            <a:spAutoFit/>
          </a:bodyPr>
          <a:lstStyle/>
          <a:p>
            <a:pPr marL="8929">
              <a:spcBef>
                <a:spcPts val="91"/>
              </a:spcBef>
            </a:pPr>
            <a:r>
              <a:rPr sz="2391" spc="418" dirty="0">
                <a:latin typeface="Cambria"/>
                <a:cs typeface="Cambria"/>
              </a:rPr>
              <a:t>⌃</a:t>
            </a:r>
            <a:endParaRPr sz="2391">
              <a:latin typeface="Cambria"/>
              <a:cs typeface="Cambria"/>
            </a:endParaRPr>
          </a:p>
        </p:txBody>
      </p:sp>
      <p:sp>
        <p:nvSpPr>
          <p:cNvPr id="15" name="object 15"/>
          <p:cNvSpPr txBox="1"/>
          <p:nvPr/>
        </p:nvSpPr>
        <p:spPr>
          <a:xfrm>
            <a:off x="4213287" y="2791438"/>
            <a:ext cx="239316" cy="379644"/>
          </a:xfrm>
          <a:prstGeom prst="rect">
            <a:avLst/>
          </a:prstGeom>
        </p:spPr>
        <p:txBody>
          <a:bodyPr vert="horz" wrap="square" lIns="0" tIns="11609" rIns="0" bIns="0" rtlCol="0">
            <a:spAutoFit/>
          </a:bodyPr>
          <a:lstStyle/>
          <a:p>
            <a:pPr marL="8929">
              <a:spcBef>
                <a:spcPts val="91"/>
              </a:spcBef>
            </a:pPr>
            <a:r>
              <a:rPr sz="2391" spc="418" dirty="0">
                <a:latin typeface="Cambria"/>
                <a:cs typeface="Cambria"/>
              </a:rPr>
              <a:t>⌃</a:t>
            </a:r>
            <a:endParaRPr sz="2391">
              <a:latin typeface="Cambria"/>
              <a:cs typeface="Cambria"/>
            </a:endParaRPr>
          </a:p>
        </p:txBody>
      </p:sp>
      <p:sp>
        <p:nvSpPr>
          <p:cNvPr id="16" name="object 16"/>
          <p:cNvSpPr txBox="1"/>
          <p:nvPr/>
        </p:nvSpPr>
        <p:spPr>
          <a:xfrm>
            <a:off x="4213287" y="4316655"/>
            <a:ext cx="239316" cy="379644"/>
          </a:xfrm>
          <a:prstGeom prst="rect">
            <a:avLst/>
          </a:prstGeom>
        </p:spPr>
        <p:txBody>
          <a:bodyPr vert="horz" wrap="square" lIns="0" tIns="11609" rIns="0" bIns="0" rtlCol="0">
            <a:spAutoFit/>
          </a:bodyPr>
          <a:lstStyle/>
          <a:p>
            <a:pPr marL="8929">
              <a:spcBef>
                <a:spcPts val="91"/>
              </a:spcBef>
            </a:pPr>
            <a:r>
              <a:rPr sz="2391" spc="418" dirty="0">
                <a:latin typeface="Cambria"/>
                <a:cs typeface="Cambria"/>
              </a:rPr>
              <a:t>⌃</a:t>
            </a:r>
            <a:endParaRPr sz="2391">
              <a:latin typeface="Cambria"/>
              <a:cs typeface="Cambria"/>
            </a:endParaRPr>
          </a:p>
        </p:txBody>
      </p:sp>
      <p:sp>
        <p:nvSpPr>
          <p:cNvPr id="17" name="object 17"/>
          <p:cNvSpPr txBox="1"/>
          <p:nvPr/>
        </p:nvSpPr>
        <p:spPr>
          <a:xfrm>
            <a:off x="1830497" y="2803873"/>
            <a:ext cx="270523" cy="744736"/>
          </a:xfrm>
          <a:prstGeom prst="rect">
            <a:avLst/>
          </a:prstGeom>
        </p:spPr>
        <p:txBody>
          <a:bodyPr vert="vert270" wrap="square" lIns="0" tIns="8930" rIns="0" bIns="0" rtlCol="0">
            <a:spAutoFit/>
          </a:bodyPr>
          <a:lstStyle/>
          <a:p>
            <a:pPr marL="8929">
              <a:spcBef>
                <a:spcPts val="70"/>
              </a:spcBef>
            </a:pPr>
            <a:r>
              <a:rPr lang="en-US" sz="1758" b="1" spc="46" dirty="0">
                <a:latin typeface="Arial"/>
                <a:cs typeface="Arial"/>
              </a:rPr>
              <a:t>49,152</a:t>
            </a:r>
            <a:endParaRPr sz="1758" dirty="0">
              <a:latin typeface="Arial"/>
              <a:cs typeface="Arial"/>
            </a:endParaRPr>
          </a:p>
        </p:txBody>
      </p:sp>
      <p:grpSp>
        <p:nvGrpSpPr>
          <p:cNvPr id="18" name="object 18"/>
          <p:cNvGrpSpPr/>
          <p:nvPr/>
        </p:nvGrpSpPr>
        <p:grpSpPr>
          <a:xfrm>
            <a:off x="1933634" y="3720251"/>
            <a:ext cx="117872" cy="1195239"/>
            <a:chOff x="584849" y="5291023"/>
            <a:chExt cx="167640" cy="1699895"/>
          </a:xfrm>
        </p:grpSpPr>
        <p:sp>
          <p:nvSpPr>
            <p:cNvPr id="19" name="object 19"/>
            <p:cNvSpPr/>
            <p:nvPr/>
          </p:nvSpPr>
          <p:spPr>
            <a:xfrm>
              <a:off x="668669" y="5291023"/>
              <a:ext cx="0" cy="1551305"/>
            </a:xfrm>
            <a:custGeom>
              <a:avLst/>
              <a:gdLst/>
              <a:ahLst/>
              <a:cxnLst/>
              <a:rect l="l" t="t" r="r" b="b"/>
              <a:pathLst>
                <a:path h="1551304">
                  <a:moveTo>
                    <a:pt x="0" y="0"/>
                  </a:moveTo>
                  <a:lnTo>
                    <a:pt x="0" y="1532020"/>
                  </a:lnTo>
                  <a:lnTo>
                    <a:pt x="0" y="1551070"/>
                  </a:lnTo>
                </a:path>
              </a:pathLst>
            </a:custGeom>
            <a:ln w="38100">
              <a:solidFill>
                <a:srgbClr val="000000"/>
              </a:solidFill>
              <a:prstDash val="dash"/>
            </a:ln>
          </p:spPr>
          <p:txBody>
            <a:bodyPr wrap="square" lIns="0" tIns="0" rIns="0" bIns="0" rtlCol="0"/>
            <a:lstStyle/>
            <a:p>
              <a:endParaRPr sz="1266"/>
            </a:p>
          </p:txBody>
        </p:sp>
        <p:sp>
          <p:nvSpPr>
            <p:cNvPr id="20" name="object 20"/>
            <p:cNvSpPr/>
            <p:nvPr/>
          </p:nvSpPr>
          <p:spPr>
            <a:xfrm>
              <a:off x="584849" y="6823041"/>
              <a:ext cx="167640" cy="167640"/>
            </a:xfrm>
            <a:custGeom>
              <a:avLst/>
              <a:gdLst/>
              <a:ahLst/>
              <a:cxnLst/>
              <a:rect l="l" t="t" r="r" b="b"/>
              <a:pathLst>
                <a:path w="167640" h="167640">
                  <a:moveTo>
                    <a:pt x="167639" y="0"/>
                  </a:moveTo>
                  <a:lnTo>
                    <a:pt x="0" y="0"/>
                  </a:lnTo>
                  <a:lnTo>
                    <a:pt x="83819" y="167640"/>
                  </a:lnTo>
                  <a:lnTo>
                    <a:pt x="167639" y="0"/>
                  </a:lnTo>
                  <a:close/>
                </a:path>
              </a:pathLst>
            </a:custGeom>
            <a:solidFill>
              <a:srgbClr val="000000"/>
            </a:solidFill>
          </p:spPr>
          <p:txBody>
            <a:bodyPr wrap="square" lIns="0" tIns="0" rIns="0" bIns="0" rtlCol="0"/>
            <a:lstStyle/>
            <a:p>
              <a:endParaRPr sz="1266"/>
            </a:p>
          </p:txBody>
        </p:sp>
      </p:grpSp>
      <p:grpSp>
        <p:nvGrpSpPr>
          <p:cNvPr id="21" name="object 21"/>
          <p:cNvGrpSpPr/>
          <p:nvPr/>
        </p:nvGrpSpPr>
        <p:grpSpPr>
          <a:xfrm>
            <a:off x="1933634" y="1604268"/>
            <a:ext cx="117872" cy="1028254"/>
            <a:chOff x="584849" y="2281626"/>
            <a:chExt cx="167640" cy="1462405"/>
          </a:xfrm>
        </p:grpSpPr>
        <p:sp>
          <p:nvSpPr>
            <p:cNvPr id="22" name="object 22"/>
            <p:cNvSpPr/>
            <p:nvPr/>
          </p:nvSpPr>
          <p:spPr>
            <a:xfrm>
              <a:off x="668669" y="2430217"/>
              <a:ext cx="0" cy="1313815"/>
            </a:xfrm>
            <a:custGeom>
              <a:avLst/>
              <a:gdLst/>
              <a:ahLst/>
              <a:cxnLst/>
              <a:rect l="l" t="t" r="r" b="b"/>
              <a:pathLst>
                <a:path h="1313814">
                  <a:moveTo>
                    <a:pt x="0" y="1313400"/>
                  </a:moveTo>
                  <a:lnTo>
                    <a:pt x="0" y="19050"/>
                  </a:lnTo>
                  <a:lnTo>
                    <a:pt x="0" y="0"/>
                  </a:lnTo>
                </a:path>
              </a:pathLst>
            </a:custGeom>
            <a:ln w="38100">
              <a:solidFill>
                <a:srgbClr val="000000"/>
              </a:solidFill>
              <a:prstDash val="dash"/>
            </a:ln>
          </p:spPr>
          <p:txBody>
            <a:bodyPr wrap="square" lIns="0" tIns="0" rIns="0" bIns="0" rtlCol="0"/>
            <a:lstStyle/>
            <a:p>
              <a:endParaRPr sz="1266"/>
            </a:p>
          </p:txBody>
        </p:sp>
        <p:sp>
          <p:nvSpPr>
            <p:cNvPr id="23" name="object 23"/>
            <p:cNvSpPr/>
            <p:nvPr/>
          </p:nvSpPr>
          <p:spPr>
            <a:xfrm>
              <a:off x="584849" y="2281626"/>
              <a:ext cx="167640" cy="167640"/>
            </a:xfrm>
            <a:custGeom>
              <a:avLst/>
              <a:gdLst/>
              <a:ahLst/>
              <a:cxnLst/>
              <a:rect l="l" t="t" r="r" b="b"/>
              <a:pathLst>
                <a:path w="167640" h="167639">
                  <a:moveTo>
                    <a:pt x="83820" y="0"/>
                  </a:moveTo>
                  <a:lnTo>
                    <a:pt x="0" y="167639"/>
                  </a:lnTo>
                  <a:lnTo>
                    <a:pt x="167640" y="167639"/>
                  </a:lnTo>
                  <a:lnTo>
                    <a:pt x="83820" y="0"/>
                  </a:lnTo>
                  <a:close/>
                </a:path>
              </a:pathLst>
            </a:custGeom>
            <a:solidFill>
              <a:srgbClr val="000000"/>
            </a:solidFill>
          </p:spPr>
          <p:txBody>
            <a:bodyPr wrap="square" lIns="0" tIns="0" rIns="0" bIns="0" rtlCol="0"/>
            <a:lstStyle/>
            <a:p>
              <a:endParaRPr sz="1266"/>
            </a:p>
          </p:txBody>
        </p:sp>
      </p:grpSp>
      <p:sp>
        <p:nvSpPr>
          <p:cNvPr id="24" name="object 24"/>
          <p:cNvSpPr txBox="1">
            <a:spLocks noGrp="1"/>
          </p:cNvSpPr>
          <p:nvPr>
            <p:ph type="title"/>
          </p:nvPr>
        </p:nvSpPr>
        <p:spPr>
          <a:xfrm>
            <a:off x="2187483" y="534364"/>
            <a:ext cx="788491" cy="333593"/>
          </a:xfrm>
          <a:prstGeom prst="rect">
            <a:avLst/>
          </a:prstGeom>
        </p:spPr>
        <p:txBody>
          <a:bodyPr vert="horz" wrap="square" lIns="0" tIns="8930" rIns="0" bIns="0" rtlCol="0" anchor="ctr">
            <a:spAutoFit/>
          </a:bodyPr>
          <a:lstStyle/>
          <a:p>
            <a:pPr marL="8929">
              <a:lnSpc>
                <a:spcPct val="100000"/>
              </a:lnSpc>
              <a:spcBef>
                <a:spcPts val="70"/>
              </a:spcBef>
            </a:pPr>
            <a:r>
              <a:rPr sz="2109" spc="-49" dirty="0"/>
              <a:t>INPUT</a:t>
            </a:r>
            <a:endParaRPr sz="2109"/>
          </a:p>
        </p:txBody>
      </p:sp>
      <p:sp>
        <p:nvSpPr>
          <p:cNvPr id="25" name="TextBox 24">
            <a:extLst>
              <a:ext uri="{FF2B5EF4-FFF2-40B4-BE49-F238E27FC236}">
                <a16:creationId xmlns:a16="http://schemas.microsoft.com/office/drawing/2014/main" id="{FC5F44A6-4D86-B04F-8225-051452DA6A06}"/>
              </a:ext>
            </a:extLst>
          </p:cNvPr>
          <p:cNvSpPr txBox="1"/>
          <p:nvPr/>
        </p:nvSpPr>
        <p:spPr>
          <a:xfrm>
            <a:off x="684212" y="228600"/>
            <a:ext cx="2243563" cy="369332"/>
          </a:xfrm>
          <a:prstGeom prst="rect">
            <a:avLst/>
          </a:prstGeom>
          <a:noFill/>
        </p:spPr>
        <p:txBody>
          <a:bodyPr wrap="none" rtlCol="0">
            <a:spAutoFit/>
          </a:bodyPr>
          <a:lstStyle/>
          <a:p>
            <a:r>
              <a:rPr lang="en-US" dirty="0"/>
              <a:t>2. Number of Weights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275666" y="3869077"/>
            <a:ext cx="117872" cy="897434"/>
            <a:chOff x="6760183" y="5502688"/>
            <a:chExt cx="167640" cy="1276350"/>
          </a:xfrm>
        </p:grpSpPr>
        <p:sp>
          <p:nvSpPr>
            <p:cNvPr id="3" name="object 3"/>
            <p:cNvSpPr/>
            <p:nvPr/>
          </p:nvSpPr>
          <p:spPr>
            <a:xfrm>
              <a:off x="6844003" y="5502688"/>
              <a:ext cx="0" cy="1127760"/>
            </a:xfrm>
            <a:custGeom>
              <a:avLst/>
              <a:gdLst/>
              <a:ahLst/>
              <a:cxnLst/>
              <a:rect l="l" t="t" r="r" b="b"/>
              <a:pathLst>
                <a:path h="1127759">
                  <a:moveTo>
                    <a:pt x="0" y="0"/>
                  </a:moveTo>
                  <a:lnTo>
                    <a:pt x="0" y="1108687"/>
                  </a:lnTo>
                  <a:lnTo>
                    <a:pt x="0" y="1127737"/>
                  </a:lnTo>
                </a:path>
              </a:pathLst>
            </a:custGeom>
            <a:ln w="38100">
              <a:solidFill>
                <a:srgbClr val="000000"/>
              </a:solidFill>
              <a:prstDash val="dash"/>
            </a:ln>
          </p:spPr>
          <p:txBody>
            <a:bodyPr wrap="square" lIns="0" tIns="0" rIns="0" bIns="0" rtlCol="0"/>
            <a:lstStyle/>
            <a:p>
              <a:endParaRPr sz="1266"/>
            </a:p>
          </p:txBody>
        </p:sp>
        <p:sp>
          <p:nvSpPr>
            <p:cNvPr id="4" name="object 4"/>
            <p:cNvSpPr/>
            <p:nvPr/>
          </p:nvSpPr>
          <p:spPr>
            <a:xfrm>
              <a:off x="6760183" y="6611376"/>
              <a:ext cx="167640" cy="167640"/>
            </a:xfrm>
            <a:custGeom>
              <a:avLst/>
              <a:gdLst/>
              <a:ahLst/>
              <a:cxnLst/>
              <a:rect l="l" t="t" r="r" b="b"/>
              <a:pathLst>
                <a:path w="167640" h="167640">
                  <a:moveTo>
                    <a:pt x="167639" y="0"/>
                  </a:moveTo>
                  <a:lnTo>
                    <a:pt x="0" y="0"/>
                  </a:lnTo>
                  <a:lnTo>
                    <a:pt x="83820" y="167640"/>
                  </a:lnTo>
                  <a:lnTo>
                    <a:pt x="167639" y="0"/>
                  </a:lnTo>
                  <a:close/>
                </a:path>
              </a:pathLst>
            </a:custGeom>
            <a:solidFill>
              <a:srgbClr val="000000"/>
            </a:solidFill>
          </p:spPr>
          <p:txBody>
            <a:bodyPr wrap="square" lIns="0" tIns="0" rIns="0" bIns="0" rtlCol="0"/>
            <a:lstStyle/>
            <a:p>
              <a:endParaRPr sz="1266"/>
            </a:p>
          </p:txBody>
        </p:sp>
      </p:grpSp>
      <p:grpSp>
        <p:nvGrpSpPr>
          <p:cNvPr id="5" name="object 5"/>
          <p:cNvGrpSpPr/>
          <p:nvPr/>
        </p:nvGrpSpPr>
        <p:grpSpPr>
          <a:xfrm>
            <a:off x="6275666" y="2062659"/>
            <a:ext cx="117872" cy="1028254"/>
            <a:chOff x="6760183" y="2933560"/>
            <a:chExt cx="167640" cy="1462405"/>
          </a:xfrm>
        </p:grpSpPr>
        <p:sp>
          <p:nvSpPr>
            <p:cNvPr id="6" name="object 6"/>
            <p:cNvSpPr/>
            <p:nvPr/>
          </p:nvSpPr>
          <p:spPr>
            <a:xfrm>
              <a:off x="6844003" y="3082150"/>
              <a:ext cx="0" cy="1313815"/>
            </a:xfrm>
            <a:custGeom>
              <a:avLst/>
              <a:gdLst/>
              <a:ahLst/>
              <a:cxnLst/>
              <a:rect l="l" t="t" r="r" b="b"/>
              <a:pathLst>
                <a:path h="1313814">
                  <a:moveTo>
                    <a:pt x="0" y="1313400"/>
                  </a:moveTo>
                  <a:lnTo>
                    <a:pt x="0" y="19050"/>
                  </a:lnTo>
                  <a:lnTo>
                    <a:pt x="0" y="0"/>
                  </a:lnTo>
                </a:path>
              </a:pathLst>
            </a:custGeom>
            <a:ln w="38100">
              <a:solidFill>
                <a:srgbClr val="000000"/>
              </a:solidFill>
              <a:prstDash val="dash"/>
            </a:ln>
          </p:spPr>
          <p:txBody>
            <a:bodyPr wrap="square" lIns="0" tIns="0" rIns="0" bIns="0" rtlCol="0"/>
            <a:lstStyle/>
            <a:p>
              <a:endParaRPr sz="1266"/>
            </a:p>
          </p:txBody>
        </p:sp>
        <p:sp>
          <p:nvSpPr>
            <p:cNvPr id="7" name="object 7"/>
            <p:cNvSpPr/>
            <p:nvPr/>
          </p:nvSpPr>
          <p:spPr>
            <a:xfrm>
              <a:off x="6760183" y="2933560"/>
              <a:ext cx="167640" cy="167640"/>
            </a:xfrm>
            <a:custGeom>
              <a:avLst/>
              <a:gdLst/>
              <a:ahLst/>
              <a:cxnLst/>
              <a:rect l="l" t="t" r="r" b="b"/>
              <a:pathLst>
                <a:path w="167640" h="167639">
                  <a:moveTo>
                    <a:pt x="83820" y="0"/>
                  </a:moveTo>
                  <a:lnTo>
                    <a:pt x="0" y="167639"/>
                  </a:lnTo>
                  <a:lnTo>
                    <a:pt x="167639" y="167639"/>
                  </a:lnTo>
                  <a:lnTo>
                    <a:pt x="83820" y="0"/>
                  </a:lnTo>
                  <a:close/>
                </a:path>
              </a:pathLst>
            </a:custGeom>
            <a:solidFill>
              <a:srgbClr val="000000"/>
            </a:solidFill>
          </p:spPr>
          <p:txBody>
            <a:bodyPr wrap="square" lIns="0" tIns="0" rIns="0" bIns="0" rtlCol="0"/>
            <a:lstStyle/>
            <a:p>
              <a:endParaRPr sz="1266"/>
            </a:p>
          </p:txBody>
        </p:sp>
      </p:grpSp>
      <p:sp>
        <p:nvSpPr>
          <p:cNvPr id="9" name="object 9"/>
          <p:cNvSpPr txBox="1"/>
          <p:nvPr/>
        </p:nvSpPr>
        <p:spPr>
          <a:xfrm>
            <a:off x="6436228" y="656512"/>
            <a:ext cx="3863876" cy="658169"/>
          </a:xfrm>
          <a:prstGeom prst="rect">
            <a:avLst/>
          </a:prstGeom>
        </p:spPr>
        <p:txBody>
          <a:bodyPr vert="horz" wrap="square" lIns="0" tIns="8930" rIns="0" bIns="0" rtlCol="0">
            <a:spAutoFit/>
          </a:bodyPr>
          <a:lstStyle/>
          <a:p>
            <a:pPr marL="8929">
              <a:spcBef>
                <a:spcPts val="70"/>
              </a:spcBef>
            </a:pPr>
            <a:r>
              <a:rPr sz="2109" dirty="0">
                <a:latin typeface="Arial"/>
                <a:cs typeface="Arial"/>
              </a:rPr>
              <a:t>how</a:t>
            </a:r>
            <a:r>
              <a:rPr sz="2109" spc="-4" dirty="0">
                <a:latin typeface="Arial"/>
                <a:cs typeface="Arial"/>
              </a:rPr>
              <a:t> </a:t>
            </a:r>
            <a:r>
              <a:rPr sz="2109" dirty="0">
                <a:latin typeface="Arial"/>
                <a:cs typeface="Arial"/>
              </a:rPr>
              <a:t>many</a:t>
            </a:r>
            <a:r>
              <a:rPr sz="2109" spc="-4" dirty="0">
                <a:latin typeface="Arial"/>
                <a:cs typeface="Arial"/>
              </a:rPr>
              <a:t> </a:t>
            </a:r>
            <a:r>
              <a:rPr lang="en-US" sz="2109" dirty="0">
                <a:latin typeface="Arial"/>
                <a:cs typeface="Arial"/>
              </a:rPr>
              <a:t>parameters</a:t>
            </a:r>
            <a:r>
              <a:rPr sz="2109" spc="-4" dirty="0">
                <a:latin typeface="Arial"/>
                <a:cs typeface="Arial"/>
              </a:rPr>
              <a:t> </a:t>
            </a:r>
            <a:r>
              <a:rPr sz="2109" spc="91" dirty="0">
                <a:latin typeface="Arial"/>
                <a:cs typeface="Arial"/>
              </a:rPr>
              <a:t>do</a:t>
            </a:r>
            <a:r>
              <a:rPr sz="2109" spc="-4" dirty="0">
                <a:latin typeface="Arial"/>
                <a:cs typeface="Arial"/>
              </a:rPr>
              <a:t> </a:t>
            </a:r>
            <a:r>
              <a:rPr sz="2109" dirty="0">
                <a:latin typeface="Arial"/>
                <a:cs typeface="Arial"/>
              </a:rPr>
              <a:t>we</a:t>
            </a:r>
            <a:r>
              <a:rPr sz="2109" spc="-4" dirty="0">
                <a:latin typeface="Arial"/>
                <a:cs typeface="Arial"/>
              </a:rPr>
              <a:t> </a:t>
            </a:r>
            <a:r>
              <a:rPr sz="2109" spc="-7" dirty="0">
                <a:latin typeface="Arial"/>
                <a:cs typeface="Arial"/>
              </a:rPr>
              <a:t>need?</a:t>
            </a:r>
            <a:endParaRPr sz="2109" dirty="0">
              <a:latin typeface="Arial"/>
              <a:cs typeface="Arial"/>
            </a:endParaRPr>
          </a:p>
        </p:txBody>
      </p:sp>
      <p:pic>
        <p:nvPicPr>
          <p:cNvPr id="10" name="object 10"/>
          <p:cNvPicPr/>
          <p:nvPr/>
        </p:nvPicPr>
        <p:blipFill>
          <a:blip r:embed="rId2" cstate="print"/>
          <a:stretch>
            <a:fillRect/>
          </a:stretch>
        </p:blipFill>
        <p:spPr>
          <a:xfrm>
            <a:off x="2342434" y="974217"/>
            <a:ext cx="3770890" cy="3998737"/>
          </a:xfrm>
          <a:prstGeom prst="rect">
            <a:avLst/>
          </a:prstGeom>
        </p:spPr>
      </p:pic>
      <p:sp>
        <p:nvSpPr>
          <p:cNvPr id="11" name="object 11"/>
          <p:cNvSpPr txBox="1"/>
          <p:nvPr/>
        </p:nvSpPr>
        <p:spPr>
          <a:xfrm>
            <a:off x="2464484" y="1626961"/>
            <a:ext cx="303609" cy="320140"/>
          </a:xfrm>
          <a:prstGeom prst="rect">
            <a:avLst/>
          </a:prstGeom>
        </p:spPr>
        <p:txBody>
          <a:bodyPr vert="horz" wrap="square" lIns="0" tIns="11609" rIns="0" bIns="0" rtlCol="0">
            <a:spAutoFit/>
          </a:bodyPr>
          <a:lstStyle/>
          <a:p>
            <a:pPr marL="26788">
              <a:spcBef>
                <a:spcPts val="91"/>
              </a:spcBef>
            </a:pPr>
            <a:r>
              <a:rPr sz="2004" i="1" spc="105" dirty="0">
                <a:latin typeface="Palatino Linotype"/>
                <a:cs typeface="Palatino Linotype"/>
              </a:rPr>
              <a:t>x</a:t>
            </a:r>
            <a:r>
              <a:rPr sz="2109" spc="158" baseline="-12500" dirty="0">
                <a:latin typeface="Times New Roman"/>
                <a:cs typeface="Times New Roman"/>
              </a:rPr>
              <a:t>1</a:t>
            </a:r>
            <a:endParaRPr sz="2109" baseline="-12500">
              <a:latin typeface="Times New Roman"/>
              <a:cs typeface="Times New Roman"/>
            </a:endParaRPr>
          </a:p>
        </p:txBody>
      </p:sp>
      <p:sp>
        <p:nvSpPr>
          <p:cNvPr id="12" name="object 12"/>
          <p:cNvSpPr txBox="1"/>
          <p:nvPr/>
        </p:nvSpPr>
        <p:spPr>
          <a:xfrm>
            <a:off x="2460892" y="2242172"/>
            <a:ext cx="303609" cy="320140"/>
          </a:xfrm>
          <a:prstGeom prst="rect">
            <a:avLst/>
          </a:prstGeom>
        </p:spPr>
        <p:txBody>
          <a:bodyPr vert="horz" wrap="square" lIns="0" tIns="11609" rIns="0" bIns="0" rtlCol="0">
            <a:spAutoFit/>
          </a:bodyPr>
          <a:lstStyle/>
          <a:p>
            <a:pPr marL="26788">
              <a:spcBef>
                <a:spcPts val="91"/>
              </a:spcBef>
            </a:pPr>
            <a:r>
              <a:rPr sz="2004" i="1" spc="74" dirty="0">
                <a:latin typeface="Palatino Linotype"/>
                <a:cs typeface="Palatino Linotype"/>
              </a:rPr>
              <a:t>x</a:t>
            </a:r>
            <a:r>
              <a:rPr sz="2109" spc="110" baseline="-12500" dirty="0">
                <a:latin typeface="Tahoma"/>
                <a:cs typeface="Tahoma"/>
              </a:rPr>
              <a:t>2</a:t>
            </a:r>
            <a:endParaRPr sz="2109" baseline="-12500">
              <a:latin typeface="Tahoma"/>
              <a:cs typeface="Tahoma"/>
            </a:endParaRPr>
          </a:p>
        </p:txBody>
      </p:sp>
      <p:sp>
        <p:nvSpPr>
          <p:cNvPr id="13" name="object 13"/>
          <p:cNvSpPr txBox="1"/>
          <p:nvPr/>
        </p:nvSpPr>
        <p:spPr>
          <a:xfrm>
            <a:off x="2402230" y="4472317"/>
            <a:ext cx="397371" cy="320140"/>
          </a:xfrm>
          <a:prstGeom prst="rect">
            <a:avLst/>
          </a:prstGeom>
        </p:spPr>
        <p:txBody>
          <a:bodyPr vert="horz" wrap="square" lIns="0" tIns="11609" rIns="0" bIns="0" rtlCol="0">
            <a:spAutoFit/>
          </a:bodyPr>
          <a:lstStyle/>
          <a:p>
            <a:pPr marL="26788">
              <a:spcBef>
                <a:spcPts val="91"/>
              </a:spcBef>
            </a:pPr>
            <a:r>
              <a:rPr sz="2004" i="1" spc="225" dirty="0">
                <a:latin typeface="Palatino Linotype"/>
                <a:cs typeface="Palatino Linotype"/>
              </a:rPr>
              <a:t>x</a:t>
            </a:r>
            <a:r>
              <a:rPr sz="2109" i="1" spc="337" baseline="-12500" dirty="0">
                <a:latin typeface="Calibri"/>
                <a:cs typeface="Calibri"/>
              </a:rPr>
              <a:t>M</a:t>
            </a:r>
            <a:endParaRPr sz="2109" baseline="-12500">
              <a:latin typeface="Calibri"/>
              <a:cs typeface="Calibri"/>
            </a:endParaRPr>
          </a:p>
        </p:txBody>
      </p:sp>
      <p:sp>
        <p:nvSpPr>
          <p:cNvPr id="14" name="object 14"/>
          <p:cNvSpPr txBox="1"/>
          <p:nvPr/>
        </p:nvSpPr>
        <p:spPr>
          <a:xfrm>
            <a:off x="4213287" y="2101468"/>
            <a:ext cx="239316" cy="379644"/>
          </a:xfrm>
          <a:prstGeom prst="rect">
            <a:avLst/>
          </a:prstGeom>
        </p:spPr>
        <p:txBody>
          <a:bodyPr vert="horz" wrap="square" lIns="0" tIns="11609" rIns="0" bIns="0" rtlCol="0">
            <a:spAutoFit/>
          </a:bodyPr>
          <a:lstStyle/>
          <a:p>
            <a:pPr marL="8929">
              <a:spcBef>
                <a:spcPts val="91"/>
              </a:spcBef>
            </a:pPr>
            <a:r>
              <a:rPr sz="2391" spc="418" dirty="0">
                <a:latin typeface="Cambria"/>
                <a:cs typeface="Cambria"/>
              </a:rPr>
              <a:t>⌃</a:t>
            </a:r>
            <a:endParaRPr sz="2391">
              <a:latin typeface="Cambria"/>
              <a:cs typeface="Cambria"/>
            </a:endParaRPr>
          </a:p>
        </p:txBody>
      </p:sp>
      <p:sp>
        <p:nvSpPr>
          <p:cNvPr id="15" name="object 15"/>
          <p:cNvSpPr txBox="1"/>
          <p:nvPr/>
        </p:nvSpPr>
        <p:spPr>
          <a:xfrm>
            <a:off x="4213287" y="2791438"/>
            <a:ext cx="239316" cy="379644"/>
          </a:xfrm>
          <a:prstGeom prst="rect">
            <a:avLst/>
          </a:prstGeom>
        </p:spPr>
        <p:txBody>
          <a:bodyPr vert="horz" wrap="square" lIns="0" tIns="11609" rIns="0" bIns="0" rtlCol="0">
            <a:spAutoFit/>
          </a:bodyPr>
          <a:lstStyle/>
          <a:p>
            <a:pPr marL="8929">
              <a:spcBef>
                <a:spcPts val="91"/>
              </a:spcBef>
            </a:pPr>
            <a:r>
              <a:rPr sz="2391" spc="418" dirty="0">
                <a:latin typeface="Cambria"/>
                <a:cs typeface="Cambria"/>
              </a:rPr>
              <a:t>⌃</a:t>
            </a:r>
            <a:endParaRPr sz="2391">
              <a:latin typeface="Cambria"/>
              <a:cs typeface="Cambria"/>
            </a:endParaRPr>
          </a:p>
        </p:txBody>
      </p:sp>
      <p:sp>
        <p:nvSpPr>
          <p:cNvPr id="16" name="object 16"/>
          <p:cNvSpPr txBox="1"/>
          <p:nvPr/>
        </p:nvSpPr>
        <p:spPr>
          <a:xfrm>
            <a:off x="4213287" y="4316655"/>
            <a:ext cx="239316" cy="379644"/>
          </a:xfrm>
          <a:prstGeom prst="rect">
            <a:avLst/>
          </a:prstGeom>
        </p:spPr>
        <p:txBody>
          <a:bodyPr vert="horz" wrap="square" lIns="0" tIns="11609" rIns="0" bIns="0" rtlCol="0">
            <a:spAutoFit/>
          </a:bodyPr>
          <a:lstStyle/>
          <a:p>
            <a:pPr marL="8929">
              <a:spcBef>
                <a:spcPts val="91"/>
              </a:spcBef>
            </a:pPr>
            <a:r>
              <a:rPr sz="2391" spc="418" dirty="0">
                <a:latin typeface="Cambria"/>
                <a:cs typeface="Cambria"/>
              </a:rPr>
              <a:t>⌃</a:t>
            </a:r>
            <a:endParaRPr sz="2391">
              <a:latin typeface="Cambria"/>
              <a:cs typeface="Cambria"/>
            </a:endParaRPr>
          </a:p>
        </p:txBody>
      </p:sp>
      <p:sp>
        <p:nvSpPr>
          <p:cNvPr id="17" name="object 17"/>
          <p:cNvSpPr txBox="1"/>
          <p:nvPr/>
        </p:nvSpPr>
        <p:spPr>
          <a:xfrm>
            <a:off x="1830497" y="2803873"/>
            <a:ext cx="270523" cy="744736"/>
          </a:xfrm>
          <a:prstGeom prst="rect">
            <a:avLst/>
          </a:prstGeom>
        </p:spPr>
        <p:txBody>
          <a:bodyPr vert="vert270" wrap="square" lIns="0" tIns="8930" rIns="0" bIns="0" rtlCol="0">
            <a:spAutoFit/>
          </a:bodyPr>
          <a:lstStyle/>
          <a:p>
            <a:pPr marL="8929">
              <a:spcBef>
                <a:spcPts val="70"/>
              </a:spcBef>
            </a:pPr>
            <a:r>
              <a:rPr lang="en-US" sz="1758" b="1" spc="46" dirty="0">
                <a:latin typeface="Arial"/>
                <a:cs typeface="Arial"/>
              </a:rPr>
              <a:t>49,152</a:t>
            </a:r>
            <a:endParaRPr sz="1758" dirty="0">
              <a:latin typeface="Arial"/>
              <a:cs typeface="Arial"/>
            </a:endParaRPr>
          </a:p>
        </p:txBody>
      </p:sp>
      <p:grpSp>
        <p:nvGrpSpPr>
          <p:cNvPr id="18" name="object 18"/>
          <p:cNvGrpSpPr/>
          <p:nvPr/>
        </p:nvGrpSpPr>
        <p:grpSpPr>
          <a:xfrm>
            <a:off x="1933634" y="3720251"/>
            <a:ext cx="117872" cy="1195239"/>
            <a:chOff x="584849" y="5291023"/>
            <a:chExt cx="167640" cy="1699895"/>
          </a:xfrm>
        </p:grpSpPr>
        <p:sp>
          <p:nvSpPr>
            <p:cNvPr id="19" name="object 19"/>
            <p:cNvSpPr/>
            <p:nvPr/>
          </p:nvSpPr>
          <p:spPr>
            <a:xfrm>
              <a:off x="668669" y="5291023"/>
              <a:ext cx="0" cy="1551305"/>
            </a:xfrm>
            <a:custGeom>
              <a:avLst/>
              <a:gdLst/>
              <a:ahLst/>
              <a:cxnLst/>
              <a:rect l="l" t="t" r="r" b="b"/>
              <a:pathLst>
                <a:path h="1551304">
                  <a:moveTo>
                    <a:pt x="0" y="0"/>
                  </a:moveTo>
                  <a:lnTo>
                    <a:pt x="0" y="1532020"/>
                  </a:lnTo>
                  <a:lnTo>
                    <a:pt x="0" y="1551070"/>
                  </a:lnTo>
                </a:path>
              </a:pathLst>
            </a:custGeom>
            <a:ln w="38100">
              <a:solidFill>
                <a:srgbClr val="000000"/>
              </a:solidFill>
              <a:prstDash val="dash"/>
            </a:ln>
          </p:spPr>
          <p:txBody>
            <a:bodyPr wrap="square" lIns="0" tIns="0" rIns="0" bIns="0" rtlCol="0"/>
            <a:lstStyle/>
            <a:p>
              <a:endParaRPr sz="1266"/>
            </a:p>
          </p:txBody>
        </p:sp>
        <p:sp>
          <p:nvSpPr>
            <p:cNvPr id="20" name="object 20"/>
            <p:cNvSpPr/>
            <p:nvPr/>
          </p:nvSpPr>
          <p:spPr>
            <a:xfrm>
              <a:off x="584849" y="6823041"/>
              <a:ext cx="167640" cy="167640"/>
            </a:xfrm>
            <a:custGeom>
              <a:avLst/>
              <a:gdLst/>
              <a:ahLst/>
              <a:cxnLst/>
              <a:rect l="l" t="t" r="r" b="b"/>
              <a:pathLst>
                <a:path w="167640" h="167640">
                  <a:moveTo>
                    <a:pt x="167639" y="0"/>
                  </a:moveTo>
                  <a:lnTo>
                    <a:pt x="0" y="0"/>
                  </a:lnTo>
                  <a:lnTo>
                    <a:pt x="83819" y="167640"/>
                  </a:lnTo>
                  <a:lnTo>
                    <a:pt x="167639" y="0"/>
                  </a:lnTo>
                  <a:close/>
                </a:path>
              </a:pathLst>
            </a:custGeom>
            <a:solidFill>
              <a:srgbClr val="000000"/>
            </a:solidFill>
          </p:spPr>
          <p:txBody>
            <a:bodyPr wrap="square" lIns="0" tIns="0" rIns="0" bIns="0" rtlCol="0"/>
            <a:lstStyle/>
            <a:p>
              <a:endParaRPr sz="1266"/>
            </a:p>
          </p:txBody>
        </p:sp>
      </p:grpSp>
      <p:grpSp>
        <p:nvGrpSpPr>
          <p:cNvPr id="21" name="object 21"/>
          <p:cNvGrpSpPr/>
          <p:nvPr/>
        </p:nvGrpSpPr>
        <p:grpSpPr>
          <a:xfrm>
            <a:off x="1933634" y="1604268"/>
            <a:ext cx="117872" cy="1028254"/>
            <a:chOff x="584849" y="2281626"/>
            <a:chExt cx="167640" cy="1462405"/>
          </a:xfrm>
        </p:grpSpPr>
        <p:sp>
          <p:nvSpPr>
            <p:cNvPr id="22" name="object 22"/>
            <p:cNvSpPr/>
            <p:nvPr/>
          </p:nvSpPr>
          <p:spPr>
            <a:xfrm>
              <a:off x="668669" y="2430217"/>
              <a:ext cx="0" cy="1313815"/>
            </a:xfrm>
            <a:custGeom>
              <a:avLst/>
              <a:gdLst/>
              <a:ahLst/>
              <a:cxnLst/>
              <a:rect l="l" t="t" r="r" b="b"/>
              <a:pathLst>
                <a:path h="1313814">
                  <a:moveTo>
                    <a:pt x="0" y="1313400"/>
                  </a:moveTo>
                  <a:lnTo>
                    <a:pt x="0" y="19050"/>
                  </a:lnTo>
                  <a:lnTo>
                    <a:pt x="0" y="0"/>
                  </a:lnTo>
                </a:path>
              </a:pathLst>
            </a:custGeom>
            <a:ln w="38100">
              <a:solidFill>
                <a:srgbClr val="000000"/>
              </a:solidFill>
              <a:prstDash val="dash"/>
            </a:ln>
          </p:spPr>
          <p:txBody>
            <a:bodyPr wrap="square" lIns="0" tIns="0" rIns="0" bIns="0" rtlCol="0"/>
            <a:lstStyle/>
            <a:p>
              <a:endParaRPr sz="1266"/>
            </a:p>
          </p:txBody>
        </p:sp>
        <p:sp>
          <p:nvSpPr>
            <p:cNvPr id="23" name="object 23"/>
            <p:cNvSpPr/>
            <p:nvPr/>
          </p:nvSpPr>
          <p:spPr>
            <a:xfrm>
              <a:off x="584849" y="2281626"/>
              <a:ext cx="167640" cy="167640"/>
            </a:xfrm>
            <a:custGeom>
              <a:avLst/>
              <a:gdLst/>
              <a:ahLst/>
              <a:cxnLst/>
              <a:rect l="l" t="t" r="r" b="b"/>
              <a:pathLst>
                <a:path w="167640" h="167639">
                  <a:moveTo>
                    <a:pt x="83820" y="0"/>
                  </a:moveTo>
                  <a:lnTo>
                    <a:pt x="0" y="167639"/>
                  </a:lnTo>
                  <a:lnTo>
                    <a:pt x="167640" y="167639"/>
                  </a:lnTo>
                  <a:lnTo>
                    <a:pt x="83820" y="0"/>
                  </a:lnTo>
                  <a:close/>
                </a:path>
              </a:pathLst>
            </a:custGeom>
            <a:solidFill>
              <a:srgbClr val="000000"/>
            </a:solidFill>
          </p:spPr>
          <p:txBody>
            <a:bodyPr wrap="square" lIns="0" tIns="0" rIns="0" bIns="0" rtlCol="0"/>
            <a:lstStyle/>
            <a:p>
              <a:endParaRPr sz="1266"/>
            </a:p>
          </p:txBody>
        </p:sp>
      </p:grpSp>
      <p:sp>
        <p:nvSpPr>
          <p:cNvPr id="24" name="object 24"/>
          <p:cNvSpPr txBox="1">
            <a:spLocks noGrp="1"/>
          </p:cNvSpPr>
          <p:nvPr>
            <p:ph type="title"/>
          </p:nvPr>
        </p:nvSpPr>
        <p:spPr>
          <a:xfrm>
            <a:off x="2187483" y="534364"/>
            <a:ext cx="788491" cy="333593"/>
          </a:xfrm>
          <a:prstGeom prst="rect">
            <a:avLst/>
          </a:prstGeom>
        </p:spPr>
        <p:txBody>
          <a:bodyPr vert="horz" wrap="square" lIns="0" tIns="8930" rIns="0" bIns="0" rtlCol="0" anchor="ctr">
            <a:spAutoFit/>
          </a:bodyPr>
          <a:lstStyle/>
          <a:p>
            <a:pPr marL="8929">
              <a:lnSpc>
                <a:spcPct val="100000"/>
              </a:lnSpc>
              <a:spcBef>
                <a:spcPts val="70"/>
              </a:spcBef>
            </a:pPr>
            <a:r>
              <a:rPr sz="2109" spc="-49" dirty="0"/>
              <a:t>INPUT</a:t>
            </a:r>
            <a:endParaRPr sz="2109"/>
          </a:p>
        </p:txBody>
      </p:sp>
      <p:sp>
        <p:nvSpPr>
          <p:cNvPr id="25" name="object 49">
            <a:extLst>
              <a:ext uri="{FF2B5EF4-FFF2-40B4-BE49-F238E27FC236}">
                <a16:creationId xmlns:a16="http://schemas.microsoft.com/office/drawing/2014/main" id="{8A4166AB-C34E-35F9-2966-E24F7137CA42}"/>
              </a:ext>
            </a:extLst>
          </p:cNvPr>
          <p:cNvSpPr txBox="1"/>
          <p:nvPr/>
        </p:nvSpPr>
        <p:spPr>
          <a:xfrm>
            <a:off x="2821570" y="5021611"/>
            <a:ext cx="7664797" cy="1560917"/>
          </a:xfrm>
          <a:prstGeom prst="rect">
            <a:avLst/>
          </a:prstGeom>
        </p:spPr>
        <p:txBody>
          <a:bodyPr vert="horz" wrap="square" lIns="0" tIns="8930" rIns="0" bIns="0" rtlCol="0">
            <a:spAutoFit/>
          </a:bodyPr>
          <a:lstStyle/>
          <a:p>
            <a:pPr marL="3756586">
              <a:spcBef>
                <a:spcPts val="70"/>
              </a:spcBef>
              <a:tabLst>
                <a:tab pos="6103671" algn="l"/>
              </a:tabLst>
            </a:pPr>
            <a:r>
              <a:rPr sz="1758" dirty="0">
                <a:latin typeface="Arial"/>
                <a:cs typeface="Arial"/>
              </a:rPr>
              <a:t>	</a:t>
            </a:r>
          </a:p>
          <a:p>
            <a:pPr>
              <a:spcBef>
                <a:spcPts val="28"/>
              </a:spcBef>
            </a:pPr>
            <a:endParaRPr sz="2531" dirty="0">
              <a:latin typeface="Arial"/>
              <a:cs typeface="Arial"/>
            </a:endParaRPr>
          </a:p>
          <a:p>
            <a:pPr marL="1309938" marR="1121975" indent="-1301456">
              <a:lnSpc>
                <a:spcPct val="113300"/>
              </a:lnSpc>
            </a:pPr>
            <a:r>
              <a:rPr sz="1758" i="1" dirty="0">
                <a:latin typeface="Arial"/>
                <a:cs typeface="Arial"/>
              </a:rPr>
              <a:t>if</a:t>
            </a:r>
            <a:r>
              <a:rPr sz="1758" i="1" spc="-49" dirty="0">
                <a:latin typeface="Arial"/>
                <a:cs typeface="Arial"/>
              </a:rPr>
              <a:t> </a:t>
            </a:r>
            <a:r>
              <a:rPr sz="1758" i="1" dirty="0">
                <a:latin typeface="Arial"/>
                <a:cs typeface="Arial"/>
              </a:rPr>
              <a:t>we</a:t>
            </a:r>
            <a:r>
              <a:rPr sz="1758" i="1" spc="-46" dirty="0">
                <a:latin typeface="Arial"/>
                <a:cs typeface="Arial"/>
              </a:rPr>
              <a:t> </a:t>
            </a:r>
            <a:r>
              <a:rPr sz="1758" i="1" dirty="0">
                <a:latin typeface="Arial"/>
                <a:cs typeface="Arial"/>
              </a:rPr>
              <a:t>want</a:t>
            </a:r>
            <a:r>
              <a:rPr sz="1758" i="1" spc="-49" dirty="0">
                <a:latin typeface="Arial"/>
                <a:cs typeface="Arial"/>
              </a:rPr>
              <a:t> </a:t>
            </a:r>
            <a:r>
              <a:rPr sz="1758" i="1" spc="77" dirty="0">
                <a:latin typeface="Arial"/>
                <a:cs typeface="Arial"/>
              </a:rPr>
              <a:t>to</a:t>
            </a:r>
            <a:r>
              <a:rPr sz="1758" i="1" spc="-46" dirty="0">
                <a:latin typeface="Arial"/>
                <a:cs typeface="Arial"/>
              </a:rPr>
              <a:t> </a:t>
            </a:r>
            <a:r>
              <a:rPr sz="1758" i="1" dirty="0">
                <a:latin typeface="Arial"/>
                <a:cs typeface="Arial"/>
              </a:rPr>
              <a:t>recognize</a:t>
            </a:r>
            <a:r>
              <a:rPr sz="1758" i="1" spc="-46" dirty="0">
                <a:latin typeface="Arial"/>
                <a:cs typeface="Arial"/>
              </a:rPr>
              <a:t> </a:t>
            </a:r>
            <a:r>
              <a:rPr sz="1758" i="1" dirty="0">
                <a:latin typeface="Arial"/>
                <a:cs typeface="Arial"/>
              </a:rPr>
              <a:t>even</a:t>
            </a:r>
            <a:r>
              <a:rPr sz="1758" i="1" spc="-49" dirty="0">
                <a:latin typeface="Arial"/>
                <a:cs typeface="Arial"/>
              </a:rPr>
              <a:t> </a:t>
            </a:r>
            <a:r>
              <a:rPr sz="1758" i="1" dirty="0">
                <a:latin typeface="Arial"/>
                <a:cs typeface="Arial"/>
              </a:rPr>
              <a:t>a</a:t>
            </a:r>
            <a:r>
              <a:rPr sz="1758" i="1" spc="-46" dirty="0">
                <a:latin typeface="Arial"/>
                <a:cs typeface="Arial"/>
              </a:rPr>
              <a:t> </a:t>
            </a:r>
            <a:r>
              <a:rPr sz="1758" i="1" dirty="0">
                <a:latin typeface="Arial"/>
                <a:cs typeface="Arial"/>
              </a:rPr>
              <a:t>few</a:t>
            </a:r>
            <a:r>
              <a:rPr sz="1758" i="1" spc="-46" dirty="0">
                <a:latin typeface="Arial"/>
                <a:cs typeface="Arial"/>
              </a:rPr>
              <a:t> </a:t>
            </a:r>
            <a:r>
              <a:rPr sz="1758" i="1" spc="-14" dirty="0">
                <a:latin typeface="Arial"/>
                <a:cs typeface="Arial"/>
              </a:rPr>
              <a:t>basic</a:t>
            </a:r>
            <a:r>
              <a:rPr sz="1758" i="1" spc="-49" dirty="0">
                <a:latin typeface="Arial"/>
                <a:cs typeface="Arial"/>
              </a:rPr>
              <a:t> </a:t>
            </a:r>
            <a:r>
              <a:rPr sz="1758" i="1" dirty="0">
                <a:latin typeface="Arial"/>
                <a:cs typeface="Arial"/>
              </a:rPr>
              <a:t>patterns</a:t>
            </a:r>
            <a:r>
              <a:rPr sz="1758" i="1" spc="-46" dirty="0">
                <a:latin typeface="Arial"/>
                <a:cs typeface="Arial"/>
              </a:rPr>
              <a:t> </a:t>
            </a:r>
            <a:r>
              <a:rPr sz="1758" i="1" dirty="0">
                <a:latin typeface="Arial"/>
                <a:cs typeface="Arial"/>
              </a:rPr>
              <a:t>at</a:t>
            </a:r>
            <a:r>
              <a:rPr sz="1758" i="1" spc="-49" dirty="0">
                <a:latin typeface="Arial"/>
                <a:cs typeface="Arial"/>
              </a:rPr>
              <a:t> </a:t>
            </a:r>
            <a:r>
              <a:rPr sz="1758" i="1" spc="-14" dirty="0">
                <a:latin typeface="Arial"/>
                <a:cs typeface="Arial"/>
              </a:rPr>
              <a:t>each</a:t>
            </a:r>
            <a:r>
              <a:rPr sz="1758" i="1" spc="-46" dirty="0">
                <a:latin typeface="Arial"/>
                <a:cs typeface="Arial"/>
              </a:rPr>
              <a:t> </a:t>
            </a:r>
            <a:r>
              <a:rPr sz="1758" i="1" spc="-7" dirty="0">
                <a:latin typeface="Arial"/>
                <a:cs typeface="Arial"/>
              </a:rPr>
              <a:t>location,</a:t>
            </a:r>
            <a:r>
              <a:rPr lang="en-US" sz="1758" i="1" spc="-7" dirty="0">
                <a:latin typeface="Arial"/>
                <a:cs typeface="Arial"/>
              </a:rPr>
              <a:t> very large number of parameters for just the first layer</a:t>
            </a:r>
            <a:r>
              <a:rPr sz="1758" i="1" spc="42" dirty="0">
                <a:latin typeface="Arial"/>
                <a:cs typeface="Arial"/>
              </a:rPr>
              <a:t>!</a:t>
            </a:r>
            <a:endParaRPr sz="1758" dirty="0">
              <a:latin typeface="Arial"/>
              <a:cs typeface="Arial"/>
            </a:endParaRPr>
          </a:p>
        </p:txBody>
      </p:sp>
      <p:sp>
        <p:nvSpPr>
          <p:cNvPr id="26" name="object 8">
            <a:extLst>
              <a:ext uri="{FF2B5EF4-FFF2-40B4-BE49-F238E27FC236}">
                <a16:creationId xmlns:a16="http://schemas.microsoft.com/office/drawing/2014/main" id="{A2DA25B8-C5D0-DB4D-23A9-C50339E2DD0D}"/>
              </a:ext>
            </a:extLst>
          </p:cNvPr>
          <p:cNvSpPr txBox="1"/>
          <p:nvPr/>
        </p:nvSpPr>
        <p:spPr>
          <a:xfrm>
            <a:off x="6219051" y="3288041"/>
            <a:ext cx="1323161" cy="333593"/>
          </a:xfrm>
          <a:prstGeom prst="rect">
            <a:avLst/>
          </a:prstGeom>
        </p:spPr>
        <p:txBody>
          <a:bodyPr vert="horz" wrap="square" lIns="0" tIns="8930" rIns="0" bIns="0" rtlCol="0">
            <a:spAutoFit/>
          </a:bodyPr>
          <a:lstStyle/>
          <a:p>
            <a:pPr marL="8929">
              <a:spcBef>
                <a:spcPts val="70"/>
              </a:spcBef>
            </a:pPr>
            <a:r>
              <a:rPr lang="en-US" sz="2109" b="1" spc="155" dirty="0">
                <a:solidFill>
                  <a:srgbClr val="535353"/>
                </a:solidFill>
                <a:latin typeface="Arial"/>
                <a:cs typeface="Arial"/>
              </a:rPr>
              <a:t>1,024</a:t>
            </a:r>
            <a:endParaRPr sz="2109" dirty="0">
              <a:latin typeface="Arial"/>
              <a:cs typeface="Arial"/>
            </a:endParaRPr>
          </a:p>
        </p:txBody>
      </p:sp>
      <mc:AlternateContent xmlns:mc="http://schemas.openxmlformats.org/markup-compatibility/2006" xmlns:p14="http://schemas.microsoft.com/office/powerpoint/2010/main">
        <mc:Choice Requires="p14">
          <p:contentPart p14:bwMode="auto" r:id="rId3">
            <p14:nvContentPartPr>
              <p14:cNvPr id="32" name="Ink 31">
                <a:extLst>
                  <a:ext uri="{FF2B5EF4-FFF2-40B4-BE49-F238E27FC236}">
                    <a16:creationId xmlns:a16="http://schemas.microsoft.com/office/drawing/2014/main" id="{A0678269-1F81-27FF-395B-E5DAF4254EAA}"/>
                  </a:ext>
                </a:extLst>
              </p14:cNvPr>
              <p14:cNvContentPartPr/>
              <p14:nvPr/>
            </p14:nvContentPartPr>
            <p14:xfrm>
              <a:off x="8304265" y="2318819"/>
              <a:ext cx="630000" cy="1499040"/>
            </p14:xfrm>
          </p:contentPart>
        </mc:Choice>
        <mc:Fallback xmlns="">
          <p:pic>
            <p:nvPicPr>
              <p:cNvPr id="32" name="Ink 31">
                <a:extLst>
                  <a:ext uri="{FF2B5EF4-FFF2-40B4-BE49-F238E27FC236}">
                    <a16:creationId xmlns:a16="http://schemas.microsoft.com/office/drawing/2014/main" id="{A0678269-1F81-27FF-395B-E5DAF4254EAA}"/>
                  </a:ext>
                </a:extLst>
              </p:cNvPr>
              <p:cNvPicPr/>
              <p:nvPr/>
            </p:nvPicPr>
            <p:blipFill>
              <a:blip r:embed="rId4"/>
              <a:stretch>
                <a:fillRect/>
              </a:stretch>
            </p:blipFill>
            <p:spPr>
              <a:xfrm>
                <a:off x="8295265" y="2309819"/>
                <a:ext cx="647640" cy="15166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0" name="Ink 39">
                <a:extLst>
                  <a:ext uri="{FF2B5EF4-FFF2-40B4-BE49-F238E27FC236}">
                    <a16:creationId xmlns:a16="http://schemas.microsoft.com/office/drawing/2014/main" id="{4D99DD16-71B2-0ED1-1AF5-664523E83F3C}"/>
                  </a:ext>
                </a:extLst>
              </p14:cNvPr>
              <p14:cNvContentPartPr/>
              <p14:nvPr/>
            </p14:nvContentPartPr>
            <p14:xfrm>
              <a:off x="3446065" y="2907419"/>
              <a:ext cx="4732920" cy="2398680"/>
            </p14:xfrm>
          </p:contentPart>
        </mc:Choice>
        <mc:Fallback xmlns="">
          <p:pic>
            <p:nvPicPr>
              <p:cNvPr id="40" name="Ink 39">
                <a:extLst>
                  <a:ext uri="{FF2B5EF4-FFF2-40B4-BE49-F238E27FC236}">
                    <a16:creationId xmlns:a16="http://schemas.microsoft.com/office/drawing/2014/main" id="{4D99DD16-71B2-0ED1-1AF5-664523E83F3C}"/>
                  </a:ext>
                </a:extLst>
              </p:cNvPr>
              <p:cNvPicPr/>
              <p:nvPr/>
            </p:nvPicPr>
            <p:blipFill>
              <a:blip r:embed="rId6"/>
              <a:stretch>
                <a:fillRect/>
              </a:stretch>
            </p:blipFill>
            <p:spPr>
              <a:xfrm>
                <a:off x="3437065" y="2898419"/>
                <a:ext cx="4750560" cy="2416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1" name="Ink 40">
                <a:extLst>
                  <a:ext uri="{FF2B5EF4-FFF2-40B4-BE49-F238E27FC236}">
                    <a16:creationId xmlns:a16="http://schemas.microsoft.com/office/drawing/2014/main" id="{02774C85-0A9C-887E-37BB-424775756AD3}"/>
                  </a:ext>
                </a:extLst>
              </p14:cNvPr>
              <p14:cNvContentPartPr/>
              <p14:nvPr/>
            </p14:nvContentPartPr>
            <p14:xfrm>
              <a:off x="9737065" y="2747939"/>
              <a:ext cx="136800" cy="1090800"/>
            </p14:xfrm>
          </p:contentPart>
        </mc:Choice>
        <mc:Fallback xmlns="">
          <p:pic>
            <p:nvPicPr>
              <p:cNvPr id="41" name="Ink 40">
                <a:extLst>
                  <a:ext uri="{FF2B5EF4-FFF2-40B4-BE49-F238E27FC236}">
                    <a16:creationId xmlns:a16="http://schemas.microsoft.com/office/drawing/2014/main" id="{02774C85-0A9C-887E-37BB-424775756AD3}"/>
                  </a:ext>
                </a:extLst>
              </p:cNvPr>
              <p:cNvPicPr/>
              <p:nvPr/>
            </p:nvPicPr>
            <p:blipFill>
              <a:blip r:embed="rId8"/>
              <a:stretch>
                <a:fillRect/>
              </a:stretch>
            </p:blipFill>
            <p:spPr>
              <a:xfrm>
                <a:off x="9728065" y="2738939"/>
                <a:ext cx="154440" cy="1108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7" name="Ink 46">
                <a:extLst>
                  <a:ext uri="{FF2B5EF4-FFF2-40B4-BE49-F238E27FC236}">
                    <a16:creationId xmlns:a16="http://schemas.microsoft.com/office/drawing/2014/main" id="{551EDD59-1A30-152C-90B2-231BD81DB76C}"/>
                  </a:ext>
                </a:extLst>
              </p14:cNvPr>
              <p14:cNvContentPartPr/>
              <p14:nvPr/>
            </p14:nvContentPartPr>
            <p14:xfrm>
              <a:off x="8616025" y="3960779"/>
              <a:ext cx="637920" cy="162000"/>
            </p14:xfrm>
          </p:contentPart>
        </mc:Choice>
        <mc:Fallback xmlns="">
          <p:pic>
            <p:nvPicPr>
              <p:cNvPr id="47" name="Ink 46">
                <a:extLst>
                  <a:ext uri="{FF2B5EF4-FFF2-40B4-BE49-F238E27FC236}">
                    <a16:creationId xmlns:a16="http://schemas.microsoft.com/office/drawing/2014/main" id="{551EDD59-1A30-152C-90B2-231BD81DB76C}"/>
                  </a:ext>
                </a:extLst>
              </p:cNvPr>
              <p:cNvPicPr/>
              <p:nvPr/>
            </p:nvPicPr>
            <p:blipFill>
              <a:blip r:embed="rId10"/>
              <a:stretch>
                <a:fillRect/>
              </a:stretch>
            </p:blipFill>
            <p:spPr>
              <a:xfrm>
                <a:off x="8607025" y="3951779"/>
                <a:ext cx="6555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60" name="Ink 59">
                <a:extLst>
                  <a:ext uri="{FF2B5EF4-FFF2-40B4-BE49-F238E27FC236}">
                    <a16:creationId xmlns:a16="http://schemas.microsoft.com/office/drawing/2014/main" id="{05066485-C622-5F8E-945C-ECA922332C5B}"/>
                  </a:ext>
                </a:extLst>
              </p14:cNvPr>
              <p14:cNvContentPartPr/>
              <p14:nvPr/>
            </p14:nvContentPartPr>
            <p14:xfrm>
              <a:off x="10373185" y="2298299"/>
              <a:ext cx="808560" cy="1873800"/>
            </p14:xfrm>
          </p:contentPart>
        </mc:Choice>
        <mc:Fallback xmlns="">
          <p:pic>
            <p:nvPicPr>
              <p:cNvPr id="60" name="Ink 59">
                <a:extLst>
                  <a:ext uri="{FF2B5EF4-FFF2-40B4-BE49-F238E27FC236}">
                    <a16:creationId xmlns:a16="http://schemas.microsoft.com/office/drawing/2014/main" id="{05066485-C622-5F8E-945C-ECA922332C5B}"/>
                  </a:ext>
                </a:extLst>
              </p:cNvPr>
              <p:cNvPicPr/>
              <p:nvPr/>
            </p:nvPicPr>
            <p:blipFill>
              <a:blip r:embed="rId12"/>
              <a:stretch>
                <a:fillRect/>
              </a:stretch>
            </p:blipFill>
            <p:spPr>
              <a:xfrm>
                <a:off x="10364185" y="2289299"/>
                <a:ext cx="826200" cy="1891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0" name="Ink 79">
                <a:extLst>
                  <a:ext uri="{FF2B5EF4-FFF2-40B4-BE49-F238E27FC236}">
                    <a16:creationId xmlns:a16="http://schemas.microsoft.com/office/drawing/2014/main" id="{D2F53C31-FFA8-F8D3-BDE4-95088A118CD1}"/>
                  </a:ext>
                </a:extLst>
              </p14:cNvPr>
              <p14:cNvContentPartPr/>
              <p14:nvPr/>
            </p14:nvContentPartPr>
            <p14:xfrm>
              <a:off x="10014265" y="4581419"/>
              <a:ext cx="631440" cy="303120"/>
            </p14:xfrm>
          </p:contentPart>
        </mc:Choice>
        <mc:Fallback xmlns="">
          <p:pic>
            <p:nvPicPr>
              <p:cNvPr id="80" name="Ink 79">
                <a:extLst>
                  <a:ext uri="{FF2B5EF4-FFF2-40B4-BE49-F238E27FC236}">
                    <a16:creationId xmlns:a16="http://schemas.microsoft.com/office/drawing/2014/main" id="{D2F53C31-FFA8-F8D3-BDE4-95088A118CD1}"/>
                  </a:ext>
                </a:extLst>
              </p:cNvPr>
              <p:cNvPicPr/>
              <p:nvPr/>
            </p:nvPicPr>
            <p:blipFill>
              <a:blip r:embed="rId14"/>
              <a:stretch>
                <a:fillRect/>
              </a:stretch>
            </p:blipFill>
            <p:spPr>
              <a:xfrm>
                <a:off x="10005265" y="4572419"/>
                <a:ext cx="64908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1" name="Ink 80">
                <a:extLst>
                  <a:ext uri="{FF2B5EF4-FFF2-40B4-BE49-F238E27FC236}">
                    <a16:creationId xmlns:a16="http://schemas.microsoft.com/office/drawing/2014/main" id="{F9F67BCF-8A28-472A-A703-1622879611B8}"/>
                  </a:ext>
                </a:extLst>
              </p14:cNvPr>
              <p14:cNvContentPartPr/>
              <p14:nvPr/>
            </p14:nvContentPartPr>
            <p14:xfrm>
              <a:off x="9629065" y="4680419"/>
              <a:ext cx="185400" cy="142920"/>
            </p14:xfrm>
          </p:contentPart>
        </mc:Choice>
        <mc:Fallback xmlns="">
          <p:pic>
            <p:nvPicPr>
              <p:cNvPr id="81" name="Ink 80">
                <a:extLst>
                  <a:ext uri="{FF2B5EF4-FFF2-40B4-BE49-F238E27FC236}">
                    <a16:creationId xmlns:a16="http://schemas.microsoft.com/office/drawing/2014/main" id="{F9F67BCF-8A28-472A-A703-1622879611B8}"/>
                  </a:ext>
                </a:extLst>
              </p:cNvPr>
              <p:cNvPicPr/>
              <p:nvPr/>
            </p:nvPicPr>
            <p:blipFill>
              <a:blip r:embed="rId16"/>
              <a:stretch>
                <a:fillRect/>
              </a:stretch>
            </p:blipFill>
            <p:spPr>
              <a:xfrm>
                <a:off x="9620065" y="4671419"/>
                <a:ext cx="20304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2" name="Ink 81">
                <a:extLst>
                  <a:ext uri="{FF2B5EF4-FFF2-40B4-BE49-F238E27FC236}">
                    <a16:creationId xmlns:a16="http://schemas.microsoft.com/office/drawing/2014/main" id="{048B6000-6195-082B-3F2F-FD0FE1AA0907}"/>
                  </a:ext>
                </a:extLst>
              </p14:cNvPr>
              <p14:cNvContentPartPr/>
              <p14:nvPr/>
            </p14:nvContentPartPr>
            <p14:xfrm>
              <a:off x="8725465" y="4610579"/>
              <a:ext cx="733320" cy="248040"/>
            </p14:xfrm>
          </p:contentPart>
        </mc:Choice>
        <mc:Fallback xmlns="">
          <p:pic>
            <p:nvPicPr>
              <p:cNvPr id="82" name="Ink 81">
                <a:extLst>
                  <a:ext uri="{FF2B5EF4-FFF2-40B4-BE49-F238E27FC236}">
                    <a16:creationId xmlns:a16="http://schemas.microsoft.com/office/drawing/2014/main" id="{048B6000-6195-082B-3F2F-FD0FE1AA0907}"/>
                  </a:ext>
                </a:extLst>
              </p:cNvPr>
              <p:cNvPicPr/>
              <p:nvPr/>
            </p:nvPicPr>
            <p:blipFill>
              <a:blip r:embed="rId18"/>
              <a:stretch>
                <a:fillRect/>
              </a:stretch>
            </p:blipFill>
            <p:spPr>
              <a:xfrm>
                <a:off x="8716465" y="4601579"/>
                <a:ext cx="75096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85" name="Ink 84">
                <a:extLst>
                  <a:ext uri="{FF2B5EF4-FFF2-40B4-BE49-F238E27FC236}">
                    <a16:creationId xmlns:a16="http://schemas.microsoft.com/office/drawing/2014/main" id="{A3C2674C-665F-2C6C-99B8-EA58B9E87E0C}"/>
                  </a:ext>
                </a:extLst>
              </p14:cNvPr>
              <p14:cNvContentPartPr/>
              <p14:nvPr/>
            </p14:nvContentPartPr>
            <p14:xfrm>
              <a:off x="7475185" y="5149859"/>
              <a:ext cx="290520" cy="131040"/>
            </p14:xfrm>
          </p:contentPart>
        </mc:Choice>
        <mc:Fallback xmlns="">
          <p:pic>
            <p:nvPicPr>
              <p:cNvPr id="85" name="Ink 84">
                <a:extLst>
                  <a:ext uri="{FF2B5EF4-FFF2-40B4-BE49-F238E27FC236}">
                    <a16:creationId xmlns:a16="http://schemas.microsoft.com/office/drawing/2014/main" id="{A3C2674C-665F-2C6C-99B8-EA58B9E87E0C}"/>
                  </a:ext>
                </a:extLst>
              </p:cNvPr>
              <p:cNvPicPr/>
              <p:nvPr/>
            </p:nvPicPr>
            <p:blipFill>
              <a:blip r:embed="rId20"/>
              <a:stretch>
                <a:fillRect/>
              </a:stretch>
            </p:blipFill>
            <p:spPr>
              <a:xfrm>
                <a:off x="7466185" y="5140859"/>
                <a:ext cx="30816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90" name="Ink 89">
                <a:extLst>
                  <a:ext uri="{FF2B5EF4-FFF2-40B4-BE49-F238E27FC236}">
                    <a16:creationId xmlns:a16="http://schemas.microsoft.com/office/drawing/2014/main" id="{C675D654-61E3-3A57-698D-644BBF3EC4F6}"/>
                  </a:ext>
                </a:extLst>
              </p14:cNvPr>
              <p14:cNvContentPartPr/>
              <p14:nvPr/>
            </p14:nvContentPartPr>
            <p14:xfrm>
              <a:off x="7763905" y="4592939"/>
              <a:ext cx="790200" cy="963360"/>
            </p14:xfrm>
          </p:contentPart>
        </mc:Choice>
        <mc:Fallback xmlns="">
          <p:pic>
            <p:nvPicPr>
              <p:cNvPr id="90" name="Ink 89">
                <a:extLst>
                  <a:ext uri="{FF2B5EF4-FFF2-40B4-BE49-F238E27FC236}">
                    <a16:creationId xmlns:a16="http://schemas.microsoft.com/office/drawing/2014/main" id="{C675D654-61E3-3A57-698D-644BBF3EC4F6}"/>
                  </a:ext>
                </a:extLst>
              </p:cNvPr>
              <p:cNvPicPr/>
              <p:nvPr/>
            </p:nvPicPr>
            <p:blipFill>
              <a:blip r:embed="rId22"/>
              <a:stretch>
                <a:fillRect/>
              </a:stretch>
            </p:blipFill>
            <p:spPr>
              <a:xfrm>
                <a:off x="7754905" y="4583939"/>
                <a:ext cx="807840" cy="981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91" name="Ink 90">
                <a:extLst>
                  <a:ext uri="{FF2B5EF4-FFF2-40B4-BE49-F238E27FC236}">
                    <a16:creationId xmlns:a16="http://schemas.microsoft.com/office/drawing/2014/main" id="{A30067C5-E5CF-DA59-6F74-FA4CCD15AC8A}"/>
                  </a:ext>
                </a:extLst>
              </p14:cNvPr>
              <p14:cNvContentPartPr/>
              <p14:nvPr/>
            </p14:nvContentPartPr>
            <p14:xfrm>
              <a:off x="8729065" y="5191979"/>
              <a:ext cx="199800" cy="265320"/>
            </p14:xfrm>
          </p:contentPart>
        </mc:Choice>
        <mc:Fallback xmlns="">
          <p:pic>
            <p:nvPicPr>
              <p:cNvPr id="91" name="Ink 90">
                <a:extLst>
                  <a:ext uri="{FF2B5EF4-FFF2-40B4-BE49-F238E27FC236}">
                    <a16:creationId xmlns:a16="http://schemas.microsoft.com/office/drawing/2014/main" id="{A30067C5-E5CF-DA59-6F74-FA4CCD15AC8A}"/>
                  </a:ext>
                </a:extLst>
              </p:cNvPr>
              <p:cNvPicPr/>
              <p:nvPr/>
            </p:nvPicPr>
            <p:blipFill>
              <a:blip r:embed="rId24"/>
              <a:stretch>
                <a:fillRect/>
              </a:stretch>
            </p:blipFill>
            <p:spPr>
              <a:xfrm>
                <a:off x="8720065" y="5182979"/>
                <a:ext cx="21744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95" name="Ink 94">
                <a:extLst>
                  <a:ext uri="{FF2B5EF4-FFF2-40B4-BE49-F238E27FC236}">
                    <a16:creationId xmlns:a16="http://schemas.microsoft.com/office/drawing/2014/main" id="{C6C172E5-B093-5DD6-5D1C-E2E0130A7B86}"/>
                  </a:ext>
                </a:extLst>
              </p14:cNvPr>
              <p14:cNvContentPartPr/>
              <p14:nvPr/>
            </p14:nvContentPartPr>
            <p14:xfrm>
              <a:off x="9017785" y="5146259"/>
              <a:ext cx="465840" cy="513360"/>
            </p14:xfrm>
          </p:contentPart>
        </mc:Choice>
        <mc:Fallback xmlns="">
          <p:pic>
            <p:nvPicPr>
              <p:cNvPr id="95" name="Ink 94">
                <a:extLst>
                  <a:ext uri="{FF2B5EF4-FFF2-40B4-BE49-F238E27FC236}">
                    <a16:creationId xmlns:a16="http://schemas.microsoft.com/office/drawing/2014/main" id="{C6C172E5-B093-5DD6-5D1C-E2E0130A7B86}"/>
                  </a:ext>
                </a:extLst>
              </p:cNvPr>
              <p:cNvPicPr/>
              <p:nvPr/>
            </p:nvPicPr>
            <p:blipFill>
              <a:blip r:embed="rId26"/>
              <a:stretch>
                <a:fillRect/>
              </a:stretch>
            </p:blipFill>
            <p:spPr>
              <a:xfrm>
                <a:off x="9008785" y="5137259"/>
                <a:ext cx="483480" cy="531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00" name="Ink 99">
                <a:extLst>
                  <a:ext uri="{FF2B5EF4-FFF2-40B4-BE49-F238E27FC236}">
                    <a16:creationId xmlns:a16="http://schemas.microsoft.com/office/drawing/2014/main" id="{AA512AB0-12E9-A33A-8AED-8C0C80A81786}"/>
                  </a:ext>
                </a:extLst>
              </p14:cNvPr>
              <p14:cNvContentPartPr/>
              <p14:nvPr/>
            </p14:nvContentPartPr>
            <p14:xfrm>
              <a:off x="9750385" y="5227979"/>
              <a:ext cx="795240" cy="270000"/>
            </p14:xfrm>
          </p:contentPart>
        </mc:Choice>
        <mc:Fallback xmlns="">
          <p:pic>
            <p:nvPicPr>
              <p:cNvPr id="100" name="Ink 99">
                <a:extLst>
                  <a:ext uri="{FF2B5EF4-FFF2-40B4-BE49-F238E27FC236}">
                    <a16:creationId xmlns:a16="http://schemas.microsoft.com/office/drawing/2014/main" id="{AA512AB0-12E9-A33A-8AED-8C0C80A81786}"/>
                  </a:ext>
                </a:extLst>
              </p:cNvPr>
              <p:cNvPicPr/>
              <p:nvPr/>
            </p:nvPicPr>
            <p:blipFill>
              <a:blip r:embed="rId28"/>
              <a:stretch>
                <a:fillRect/>
              </a:stretch>
            </p:blipFill>
            <p:spPr>
              <a:xfrm>
                <a:off x="9741385" y="5218979"/>
                <a:ext cx="81288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01" name="Ink 100">
                <a:extLst>
                  <a:ext uri="{FF2B5EF4-FFF2-40B4-BE49-F238E27FC236}">
                    <a16:creationId xmlns:a16="http://schemas.microsoft.com/office/drawing/2014/main" id="{B610B6A3-2DF0-83C5-B264-53B5208024E6}"/>
                  </a:ext>
                </a:extLst>
              </p14:cNvPr>
              <p14:cNvContentPartPr/>
              <p14:nvPr/>
            </p14:nvContentPartPr>
            <p14:xfrm>
              <a:off x="4249945" y="-63301"/>
              <a:ext cx="360" cy="360"/>
            </p14:xfrm>
          </p:contentPart>
        </mc:Choice>
        <mc:Fallback xmlns="">
          <p:pic>
            <p:nvPicPr>
              <p:cNvPr id="101" name="Ink 100">
                <a:extLst>
                  <a:ext uri="{FF2B5EF4-FFF2-40B4-BE49-F238E27FC236}">
                    <a16:creationId xmlns:a16="http://schemas.microsoft.com/office/drawing/2014/main" id="{B610B6A3-2DF0-83C5-B264-53B5208024E6}"/>
                  </a:ext>
                </a:extLst>
              </p:cNvPr>
              <p:cNvPicPr/>
              <p:nvPr/>
            </p:nvPicPr>
            <p:blipFill>
              <a:blip r:embed="rId30"/>
              <a:stretch>
                <a:fillRect/>
              </a:stretch>
            </p:blipFill>
            <p:spPr>
              <a:xfrm>
                <a:off x="4240945" y="-7230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02" name="Ink 101">
                <a:extLst>
                  <a:ext uri="{FF2B5EF4-FFF2-40B4-BE49-F238E27FC236}">
                    <a16:creationId xmlns:a16="http://schemas.microsoft.com/office/drawing/2014/main" id="{DDC854AF-AE00-338C-54E8-9E8D262E2326}"/>
                  </a:ext>
                </a:extLst>
              </p14:cNvPr>
              <p14:cNvContentPartPr/>
              <p14:nvPr/>
            </p14:nvContentPartPr>
            <p14:xfrm>
              <a:off x="3393145" y="-201181"/>
              <a:ext cx="23400" cy="360"/>
            </p14:xfrm>
          </p:contentPart>
        </mc:Choice>
        <mc:Fallback xmlns="">
          <p:pic>
            <p:nvPicPr>
              <p:cNvPr id="102" name="Ink 101">
                <a:extLst>
                  <a:ext uri="{FF2B5EF4-FFF2-40B4-BE49-F238E27FC236}">
                    <a16:creationId xmlns:a16="http://schemas.microsoft.com/office/drawing/2014/main" id="{DDC854AF-AE00-338C-54E8-9E8D262E2326}"/>
                  </a:ext>
                </a:extLst>
              </p:cNvPr>
              <p:cNvPicPr/>
              <p:nvPr/>
            </p:nvPicPr>
            <p:blipFill>
              <a:blip r:embed="rId32"/>
              <a:stretch>
                <a:fillRect/>
              </a:stretch>
            </p:blipFill>
            <p:spPr>
              <a:xfrm>
                <a:off x="3384145" y="-210181"/>
                <a:ext cx="41040" cy="18000"/>
              </a:xfrm>
              <a:prstGeom prst="rect">
                <a:avLst/>
              </a:prstGeom>
            </p:spPr>
          </p:pic>
        </mc:Fallback>
      </mc:AlternateContent>
      <p:sp>
        <p:nvSpPr>
          <p:cNvPr id="103" name="TextBox 102">
            <a:extLst>
              <a:ext uri="{FF2B5EF4-FFF2-40B4-BE49-F238E27FC236}">
                <a16:creationId xmlns:a16="http://schemas.microsoft.com/office/drawing/2014/main" id="{8E89E005-3C8B-589C-BA2E-33A155D2DE66}"/>
              </a:ext>
            </a:extLst>
          </p:cNvPr>
          <p:cNvSpPr txBox="1"/>
          <p:nvPr/>
        </p:nvSpPr>
        <p:spPr>
          <a:xfrm>
            <a:off x="684212" y="228600"/>
            <a:ext cx="2243563" cy="369332"/>
          </a:xfrm>
          <a:prstGeom prst="rect">
            <a:avLst/>
          </a:prstGeom>
          <a:noFill/>
        </p:spPr>
        <p:txBody>
          <a:bodyPr wrap="none" rtlCol="0">
            <a:spAutoFit/>
          </a:bodyPr>
          <a:lstStyle/>
          <a:p>
            <a:r>
              <a:rPr lang="en-US" dirty="0"/>
              <a:t>2. Number of Weights</a:t>
            </a:r>
          </a:p>
        </p:txBody>
      </p:sp>
    </p:spTree>
    <p:extLst>
      <p:ext uri="{BB962C8B-B14F-4D97-AF65-F5344CB8AC3E}">
        <p14:creationId xmlns:p14="http://schemas.microsoft.com/office/powerpoint/2010/main" val="3856067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E1A62-494C-FDF4-3880-2CDB3E1D18D0}"/>
              </a:ext>
            </a:extLst>
          </p:cNvPr>
          <p:cNvSpPr>
            <a:spLocks noGrp="1"/>
          </p:cNvSpPr>
          <p:nvPr>
            <p:ph type="title"/>
          </p:nvPr>
        </p:nvSpPr>
        <p:spPr/>
        <p:txBody>
          <a:bodyPr/>
          <a:lstStyle/>
          <a:p>
            <a:r>
              <a:rPr lang="en-US" dirty="0"/>
              <a:t>3.Resolution-Dependence and Scaling Laws	</a:t>
            </a:r>
          </a:p>
        </p:txBody>
      </p:sp>
      <p:sp>
        <p:nvSpPr>
          <p:cNvPr id="3" name="Content Placeholder 2">
            <a:extLst>
              <a:ext uri="{FF2B5EF4-FFF2-40B4-BE49-F238E27FC236}">
                <a16:creationId xmlns:a16="http://schemas.microsoft.com/office/drawing/2014/main" id="{7BA7D4DE-7173-A864-5F8F-4A852FB8F659}"/>
              </a:ext>
            </a:extLst>
          </p:cNvPr>
          <p:cNvSpPr>
            <a:spLocks noGrp="1"/>
          </p:cNvSpPr>
          <p:nvPr>
            <p:ph idx="1"/>
          </p:nvPr>
        </p:nvSpPr>
        <p:spPr/>
        <p:txBody>
          <a:bodyPr/>
          <a:lstStyle/>
          <a:p>
            <a:r>
              <a:rPr lang="en-US" dirty="0"/>
              <a:t>The number of weights in an MLP will scale at least linearly (and more likely quadratically) in the input resolution.</a:t>
            </a:r>
          </a:p>
          <a:p>
            <a:r>
              <a:rPr lang="en-US" dirty="0"/>
              <a:t>Since the resolution of the input determines the weight matrix size, the input resolution must be fixed in advance.</a:t>
            </a:r>
          </a:p>
        </p:txBody>
      </p:sp>
    </p:spTree>
    <p:extLst>
      <p:ext uri="{BB962C8B-B14F-4D97-AF65-F5344CB8AC3E}">
        <p14:creationId xmlns:p14="http://schemas.microsoft.com/office/powerpoint/2010/main" val="2584155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11618" y="22008"/>
            <a:ext cx="7391856" cy="1401481"/>
          </a:xfrm>
          <a:prstGeom prst="rect">
            <a:avLst/>
          </a:prstGeom>
        </p:spPr>
        <p:txBody>
          <a:bodyPr vert="horz" wrap="square" lIns="0" tIns="694253" rIns="0" bIns="0" rtlCol="0" anchor="ctr">
            <a:spAutoFit/>
          </a:bodyPr>
          <a:lstStyle/>
          <a:p>
            <a:pPr algn="ctr">
              <a:lnSpc>
                <a:spcPct val="100000"/>
              </a:lnSpc>
              <a:spcBef>
                <a:spcPts val="422"/>
              </a:spcBef>
            </a:pPr>
            <a:r>
              <a:rPr sz="2109" spc="88" dirty="0"/>
              <a:t>to</a:t>
            </a:r>
            <a:r>
              <a:rPr sz="2109" spc="46" dirty="0"/>
              <a:t> </a:t>
            </a:r>
            <a:r>
              <a:rPr sz="2109" dirty="0"/>
              <a:t>reduce</a:t>
            </a:r>
            <a:r>
              <a:rPr sz="2109" spc="49" dirty="0"/>
              <a:t> </a:t>
            </a:r>
            <a:r>
              <a:rPr sz="2109" dirty="0"/>
              <a:t>the</a:t>
            </a:r>
            <a:r>
              <a:rPr sz="2109" spc="49" dirty="0"/>
              <a:t> </a:t>
            </a:r>
            <a:r>
              <a:rPr sz="2109" dirty="0"/>
              <a:t>amount</a:t>
            </a:r>
            <a:r>
              <a:rPr sz="2109" spc="46" dirty="0"/>
              <a:t> </a:t>
            </a:r>
            <a:r>
              <a:rPr sz="2109" spc="53" dirty="0"/>
              <a:t>of</a:t>
            </a:r>
            <a:r>
              <a:rPr sz="2109" spc="49" dirty="0"/>
              <a:t> </a:t>
            </a:r>
            <a:r>
              <a:rPr sz="2109" spc="-7" dirty="0"/>
              <a:t>learning,</a:t>
            </a:r>
            <a:endParaRPr sz="2109"/>
          </a:p>
          <a:p>
            <a:pPr algn="ctr">
              <a:lnSpc>
                <a:spcPct val="100000"/>
              </a:lnSpc>
              <a:spcBef>
                <a:spcPts val="352"/>
              </a:spcBef>
            </a:pPr>
            <a:r>
              <a:rPr sz="2109" dirty="0"/>
              <a:t>we</a:t>
            </a:r>
            <a:r>
              <a:rPr sz="2109" spc="-39" dirty="0"/>
              <a:t> </a:t>
            </a:r>
            <a:r>
              <a:rPr sz="2109" dirty="0"/>
              <a:t>can</a:t>
            </a:r>
            <a:r>
              <a:rPr sz="2109" spc="-35" dirty="0"/>
              <a:t> </a:t>
            </a:r>
            <a:r>
              <a:rPr sz="2109" spc="42" dirty="0"/>
              <a:t>exploit</a:t>
            </a:r>
            <a:r>
              <a:rPr sz="2109" spc="-35" dirty="0"/>
              <a:t> </a:t>
            </a:r>
            <a:r>
              <a:rPr sz="2109" dirty="0"/>
              <a:t>the</a:t>
            </a:r>
            <a:r>
              <a:rPr sz="2109" spc="-35" dirty="0"/>
              <a:t> </a:t>
            </a:r>
            <a:r>
              <a:rPr sz="2109" b="1" i="1" spc="-14" dirty="0">
                <a:latin typeface="Arial"/>
                <a:cs typeface="Arial"/>
              </a:rPr>
              <a:t>spatial</a:t>
            </a:r>
            <a:r>
              <a:rPr sz="2109" b="1" i="1" spc="-4" dirty="0">
                <a:latin typeface="Arial"/>
                <a:cs typeface="Arial"/>
              </a:rPr>
              <a:t> </a:t>
            </a:r>
            <a:r>
              <a:rPr sz="2109" b="1" i="1" spc="-21" dirty="0">
                <a:latin typeface="Arial"/>
                <a:cs typeface="Arial"/>
              </a:rPr>
              <a:t>structure</a:t>
            </a:r>
            <a:r>
              <a:rPr sz="2109" b="1" i="1" spc="-4" dirty="0">
                <a:latin typeface="Arial"/>
                <a:cs typeface="Arial"/>
              </a:rPr>
              <a:t> </a:t>
            </a:r>
            <a:r>
              <a:rPr sz="2109" spc="53" dirty="0"/>
              <a:t>of</a:t>
            </a:r>
            <a:r>
              <a:rPr sz="2109" spc="-35" dirty="0"/>
              <a:t> </a:t>
            </a:r>
            <a:r>
              <a:rPr sz="2109" dirty="0"/>
              <a:t>image</a:t>
            </a:r>
            <a:r>
              <a:rPr sz="2109" spc="-35" dirty="0"/>
              <a:t> </a:t>
            </a:r>
            <a:r>
              <a:rPr sz="2109" spc="-14" dirty="0"/>
              <a:t>data</a:t>
            </a:r>
            <a:endParaRPr sz="2109">
              <a:latin typeface="Arial"/>
              <a:cs typeface="Arial"/>
            </a:endParaRPr>
          </a:p>
        </p:txBody>
      </p:sp>
      <p:grpSp>
        <p:nvGrpSpPr>
          <p:cNvPr id="3" name="object 3"/>
          <p:cNvGrpSpPr/>
          <p:nvPr/>
        </p:nvGrpSpPr>
        <p:grpSpPr>
          <a:xfrm>
            <a:off x="4906764" y="1768078"/>
            <a:ext cx="446484" cy="919758"/>
            <a:chOff x="4813300" y="2514600"/>
            <a:chExt cx="635000" cy="1308100"/>
          </a:xfrm>
        </p:grpSpPr>
        <p:sp>
          <p:nvSpPr>
            <p:cNvPr id="4" name="object 4"/>
            <p:cNvSpPr/>
            <p:nvPr/>
          </p:nvSpPr>
          <p:spPr>
            <a:xfrm>
              <a:off x="4813300" y="3187700"/>
              <a:ext cx="635000" cy="635000"/>
            </a:xfrm>
            <a:custGeom>
              <a:avLst/>
              <a:gdLst/>
              <a:ahLst/>
              <a:cxnLst/>
              <a:rect l="l" t="t" r="r" b="b"/>
              <a:pathLst>
                <a:path w="635000" h="635000">
                  <a:moveTo>
                    <a:pt x="635000" y="0"/>
                  </a:moveTo>
                  <a:lnTo>
                    <a:pt x="0" y="0"/>
                  </a:lnTo>
                  <a:lnTo>
                    <a:pt x="0" y="635000"/>
                  </a:lnTo>
                  <a:lnTo>
                    <a:pt x="635000" y="635000"/>
                  </a:lnTo>
                  <a:lnTo>
                    <a:pt x="635000" y="0"/>
                  </a:lnTo>
                  <a:close/>
                </a:path>
              </a:pathLst>
            </a:custGeom>
            <a:solidFill>
              <a:srgbClr val="1B6BBC"/>
            </a:solidFill>
          </p:spPr>
          <p:txBody>
            <a:bodyPr wrap="square" lIns="0" tIns="0" rIns="0" bIns="0" rtlCol="0"/>
            <a:lstStyle/>
            <a:p>
              <a:endParaRPr sz="1266"/>
            </a:p>
          </p:txBody>
        </p:sp>
        <p:sp>
          <p:nvSpPr>
            <p:cNvPr id="5" name="object 5"/>
            <p:cNvSpPr/>
            <p:nvPr/>
          </p:nvSpPr>
          <p:spPr>
            <a:xfrm>
              <a:off x="4813300" y="2514600"/>
              <a:ext cx="635000" cy="635000"/>
            </a:xfrm>
            <a:custGeom>
              <a:avLst/>
              <a:gdLst/>
              <a:ahLst/>
              <a:cxnLst/>
              <a:rect l="l" t="t" r="r" b="b"/>
              <a:pathLst>
                <a:path w="635000" h="635000">
                  <a:moveTo>
                    <a:pt x="635000" y="0"/>
                  </a:moveTo>
                  <a:lnTo>
                    <a:pt x="0" y="0"/>
                  </a:lnTo>
                  <a:lnTo>
                    <a:pt x="0" y="635000"/>
                  </a:lnTo>
                  <a:lnTo>
                    <a:pt x="635000" y="635000"/>
                  </a:lnTo>
                  <a:lnTo>
                    <a:pt x="635000" y="0"/>
                  </a:lnTo>
                  <a:close/>
                </a:path>
              </a:pathLst>
            </a:custGeom>
            <a:solidFill>
              <a:srgbClr val="1190EB"/>
            </a:solidFill>
          </p:spPr>
          <p:txBody>
            <a:bodyPr wrap="square" lIns="0" tIns="0" rIns="0" bIns="0" rtlCol="0"/>
            <a:lstStyle/>
            <a:p>
              <a:endParaRPr sz="1266"/>
            </a:p>
          </p:txBody>
        </p:sp>
      </p:grpSp>
      <p:grpSp>
        <p:nvGrpSpPr>
          <p:cNvPr id="6" name="object 6"/>
          <p:cNvGrpSpPr/>
          <p:nvPr/>
        </p:nvGrpSpPr>
        <p:grpSpPr>
          <a:xfrm>
            <a:off x="5388967" y="1768078"/>
            <a:ext cx="446484" cy="919758"/>
            <a:chOff x="5499100" y="2514600"/>
            <a:chExt cx="635000" cy="1308100"/>
          </a:xfrm>
        </p:grpSpPr>
        <p:sp>
          <p:nvSpPr>
            <p:cNvPr id="7" name="object 7"/>
            <p:cNvSpPr/>
            <p:nvPr/>
          </p:nvSpPr>
          <p:spPr>
            <a:xfrm>
              <a:off x="5499100" y="3187700"/>
              <a:ext cx="635000" cy="635000"/>
            </a:xfrm>
            <a:custGeom>
              <a:avLst/>
              <a:gdLst/>
              <a:ahLst/>
              <a:cxnLst/>
              <a:rect l="l" t="t" r="r" b="b"/>
              <a:pathLst>
                <a:path w="635000" h="635000">
                  <a:moveTo>
                    <a:pt x="635000" y="0"/>
                  </a:moveTo>
                  <a:lnTo>
                    <a:pt x="0" y="0"/>
                  </a:lnTo>
                  <a:lnTo>
                    <a:pt x="0" y="635000"/>
                  </a:lnTo>
                  <a:lnTo>
                    <a:pt x="635000" y="635000"/>
                  </a:lnTo>
                  <a:lnTo>
                    <a:pt x="635000" y="0"/>
                  </a:lnTo>
                  <a:close/>
                </a:path>
              </a:pathLst>
            </a:custGeom>
            <a:solidFill>
              <a:srgbClr val="1B6BBC"/>
            </a:solidFill>
          </p:spPr>
          <p:txBody>
            <a:bodyPr wrap="square" lIns="0" tIns="0" rIns="0" bIns="0" rtlCol="0"/>
            <a:lstStyle/>
            <a:p>
              <a:endParaRPr sz="1266"/>
            </a:p>
          </p:txBody>
        </p:sp>
        <p:sp>
          <p:nvSpPr>
            <p:cNvPr id="8" name="object 8"/>
            <p:cNvSpPr/>
            <p:nvPr/>
          </p:nvSpPr>
          <p:spPr>
            <a:xfrm>
              <a:off x="5499100" y="2514600"/>
              <a:ext cx="635000" cy="635000"/>
            </a:xfrm>
            <a:custGeom>
              <a:avLst/>
              <a:gdLst/>
              <a:ahLst/>
              <a:cxnLst/>
              <a:rect l="l" t="t" r="r" b="b"/>
              <a:pathLst>
                <a:path w="635000" h="635000">
                  <a:moveTo>
                    <a:pt x="635000" y="0"/>
                  </a:moveTo>
                  <a:lnTo>
                    <a:pt x="0" y="0"/>
                  </a:lnTo>
                  <a:lnTo>
                    <a:pt x="0" y="635000"/>
                  </a:lnTo>
                  <a:lnTo>
                    <a:pt x="635000" y="635000"/>
                  </a:lnTo>
                  <a:lnTo>
                    <a:pt x="635000" y="0"/>
                  </a:lnTo>
                  <a:close/>
                </a:path>
              </a:pathLst>
            </a:custGeom>
            <a:solidFill>
              <a:srgbClr val="1190EB"/>
            </a:solidFill>
          </p:spPr>
          <p:txBody>
            <a:bodyPr wrap="square" lIns="0" tIns="0" rIns="0" bIns="0" rtlCol="0"/>
            <a:lstStyle/>
            <a:p>
              <a:endParaRPr sz="1266"/>
            </a:p>
          </p:txBody>
        </p:sp>
      </p:grpSp>
      <p:sp>
        <p:nvSpPr>
          <p:cNvPr id="9" name="object 9"/>
          <p:cNvSpPr/>
          <p:nvPr/>
        </p:nvSpPr>
        <p:spPr>
          <a:xfrm>
            <a:off x="4906764" y="2723555"/>
            <a:ext cx="446484" cy="446484"/>
          </a:xfrm>
          <a:custGeom>
            <a:avLst/>
            <a:gdLst/>
            <a:ahLst/>
            <a:cxnLst/>
            <a:rect l="l" t="t" r="r" b="b"/>
            <a:pathLst>
              <a:path w="635000" h="635000">
                <a:moveTo>
                  <a:pt x="635000" y="0"/>
                </a:moveTo>
                <a:lnTo>
                  <a:pt x="0" y="0"/>
                </a:lnTo>
                <a:lnTo>
                  <a:pt x="0" y="635000"/>
                </a:lnTo>
                <a:lnTo>
                  <a:pt x="635000" y="635000"/>
                </a:lnTo>
                <a:lnTo>
                  <a:pt x="635000" y="0"/>
                </a:lnTo>
                <a:close/>
              </a:path>
            </a:pathLst>
          </a:custGeom>
          <a:solidFill>
            <a:srgbClr val="1B6BBC"/>
          </a:solidFill>
        </p:spPr>
        <p:txBody>
          <a:bodyPr wrap="square" lIns="0" tIns="0" rIns="0" bIns="0" rtlCol="0"/>
          <a:lstStyle/>
          <a:p>
            <a:endParaRPr sz="1266"/>
          </a:p>
        </p:txBody>
      </p:sp>
      <p:sp>
        <p:nvSpPr>
          <p:cNvPr id="10" name="object 10"/>
          <p:cNvSpPr/>
          <p:nvPr/>
        </p:nvSpPr>
        <p:spPr>
          <a:xfrm>
            <a:off x="5388967" y="2723555"/>
            <a:ext cx="446484" cy="446484"/>
          </a:xfrm>
          <a:custGeom>
            <a:avLst/>
            <a:gdLst/>
            <a:ahLst/>
            <a:cxnLst/>
            <a:rect l="l" t="t" r="r" b="b"/>
            <a:pathLst>
              <a:path w="635000" h="635000">
                <a:moveTo>
                  <a:pt x="635000" y="0"/>
                </a:moveTo>
                <a:lnTo>
                  <a:pt x="0" y="0"/>
                </a:lnTo>
                <a:lnTo>
                  <a:pt x="0" y="635000"/>
                </a:lnTo>
                <a:lnTo>
                  <a:pt x="635000" y="635000"/>
                </a:lnTo>
                <a:lnTo>
                  <a:pt x="635000" y="0"/>
                </a:lnTo>
                <a:close/>
              </a:path>
            </a:pathLst>
          </a:custGeom>
          <a:solidFill>
            <a:srgbClr val="2C4E9E"/>
          </a:solidFill>
        </p:spPr>
        <p:txBody>
          <a:bodyPr wrap="square" lIns="0" tIns="0" rIns="0" bIns="0" rtlCol="0"/>
          <a:lstStyle/>
          <a:p>
            <a:endParaRPr sz="1266"/>
          </a:p>
        </p:txBody>
      </p:sp>
      <p:grpSp>
        <p:nvGrpSpPr>
          <p:cNvPr id="11" name="object 11"/>
          <p:cNvGrpSpPr/>
          <p:nvPr/>
        </p:nvGrpSpPr>
        <p:grpSpPr>
          <a:xfrm>
            <a:off x="5871170" y="1768078"/>
            <a:ext cx="446484" cy="919758"/>
            <a:chOff x="6184900" y="2514600"/>
            <a:chExt cx="635000" cy="1308100"/>
          </a:xfrm>
        </p:grpSpPr>
        <p:sp>
          <p:nvSpPr>
            <p:cNvPr id="12" name="object 12"/>
            <p:cNvSpPr/>
            <p:nvPr/>
          </p:nvSpPr>
          <p:spPr>
            <a:xfrm>
              <a:off x="6184900" y="3187700"/>
              <a:ext cx="635000" cy="635000"/>
            </a:xfrm>
            <a:custGeom>
              <a:avLst/>
              <a:gdLst/>
              <a:ahLst/>
              <a:cxnLst/>
              <a:rect l="l" t="t" r="r" b="b"/>
              <a:pathLst>
                <a:path w="635000" h="635000">
                  <a:moveTo>
                    <a:pt x="635000" y="0"/>
                  </a:moveTo>
                  <a:lnTo>
                    <a:pt x="0" y="0"/>
                  </a:lnTo>
                  <a:lnTo>
                    <a:pt x="0" y="635000"/>
                  </a:lnTo>
                  <a:lnTo>
                    <a:pt x="635000" y="635000"/>
                  </a:lnTo>
                  <a:lnTo>
                    <a:pt x="635000" y="0"/>
                  </a:lnTo>
                  <a:close/>
                </a:path>
              </a:pathLst>
            </a:custGeom>
            <a:solidFill>
              <a:srgbClr val="1B6BBC"/>
            </a:solidFill>
          </p:spPr>
          <p:txBody>
            <a:bodyPr wrap="square" lIns="0" tIns="0" rIns="0" bIns="0" rtlCol="0"/>
            <a:lstStyle/>
            <a:p>
              <a:endParaRPr sz="1266"/>
            </a:p>
          </p:txBody>
        </p:sp>
        <p:sp>
          <p:nvSpPr>
            <p:cNvPr id="13" name="object 13"/>
            <p:cNvSpPr/>
            <p:nvPr/>
          </p:nvSpPr>
          <p:spPr>
            <a:xfrm>
              <a:off x="6184900" y="2514600"/>
              <a:ext cx="635000" cy="635000"/>
            </a:xfrm>
            <a:custGeom>
              <a:avLst/>
              <a:gdLst/>
              <a:ahLst/>
              <a:cxnLst/>
              <a:rect l="l" t="t" r="r" b="b"/>
              <a:pathLst>
                <a:path w="635000" h="635000">
                  <a:moveTo>
                    <a:pt x="635000" y="0"/>
                  </a:moveTo>
                  <a:lnTo>
                    <a:pt x="0" y="0"/>
                  </a:lnTo>
                  <a:lnTo>
                    <a:pt x="0" y="635000"/>
                  </a:lnTo>
                  <a:lnTo>
                    <a:pt x="635000" y="635000"/>
                  </a:lnTo>
                  <a:lnTo>
                    <a:pt x="635000" y="0"/>
                  </a:lnTo>
                  <a:close/>
                </a:path>
              </a:pathLst>
            </a:custGeom>
            <a:solidFill>
              <a:srgbClr val="1190EB"/>
            </a:solidFill>
          </p:spPr>
          <p:txBody>
            <a:bodyPr wrap="square" lIns="0" tIns="0" rIns="0" bIns="0" rtlCol="0"/>
            <a:lstStyle/>
            <a:p>
              <a:endParaRPr sz="1266"/>
            </a:p>
          </p:txBody>
        </p:sp>
      </p:grpSp>
      <p:sp>
        <p:nvSpPr>
          <p:cNvPr id="14" name="object 14"/>
          <p:cNvSpPr/>
          <p:nvPr/>
        </p:nvSpPr>
        <p:spPr>
          <a:xfrm>
            <a:off x="5871170" y="2723555"/>
            <a:ext cx="446484" cy="446484"/>
          </a:xfrm>
          <a:custGeom>
            <a:avLst/>
            <a:gdLst/>
            <a:ahLst/>
            <a:cxnLst/>
            <a:rect l="l" t="t" r="r" b="b"/>
            <a:pathLst>
              <a:path w="635000" h="635000">
                <a:moveTo>
                  <a:pt x="635000" y="0"/>
                </a:moveTo>
                <a:lnTo>
                  <a:pt x="0" y="0"/>
                </a:lnTo>
                <a:lnTo>
                  <a:pt x="0" y="635000"/>
                </a:lnTo>
                <a:lnTo>
                  <a:pt x="635000" y="635000"/>
                </a:lnTo>
                <a:lnTo>
                  <a:pt x="635000" y="0"/>
                </a:lnTo>
                <a:close/>
              </a:path>
            </a:pathLst>
          </a:custGeom>
          <a:solidFill>
            <a:srgbClr val="2C4E9E"/>
          </a:solidFill>
        </p:spPr>
        <p:txBody>
          <a:bodyPr wrap="square" lIns="0" tIns="0" rIns="0" bIns="0" rtlCol="0"/>
          <a:lstStyle/>
          <a:p>
            <a:endParaRPr sz="1266"/>
          </a:p>
        </p:txBody>
      </p:sp>
      <p:sp>
        <p:nvSpPr>
          <p:cNvPr id="15" name="object 15"/>
          <p:cNvSpPr/>
          <p:nvPr/>
        </p:nvSpPr>
        <p:spPr>
          <a:xfrm>
            <a:off x="4906764" y="3205757"/>
            <a:ext cx="446484" cy="1393031"/>
          </a:xfrm>
          <a:custGeom>
            <a:avLst/>
            <a:gdLst/>
            <a:ahLst/>
            <a:cxnLst/>
            <a:rect l="l" t="t" r="r" b="b"/>
            <a:pathLst>
              <a:path w="635000" h="1981200">
                <a:moveTo>
                  <a:pt x="635000" y="1346200"/>
                </a:moveTo>
                <a:lnTo>
                  <a:pt x="0" y="1346200"/>
                </a:lnTo>
                <a:lnTo>
                  <a:pt x="0" y="1981200"/>
                </a:lnTo>
                <a:lnTo>
                  <a:pt x="635000" y="1981200"/>
                </a:lnTo>
                <a:lnTo>
                  <a:pt x="635000" y="1346200"/>
                </a:lnTo>
                <a:close/>
              </a:path>
              <a:path w="635000" h="1981200">
                <a:moveTo>
                  <a:pt x="635000" y="673100"/>
                </a:moveTo>
                <a:lnTo>
                  <a:pt x="0" y="673100"/>
                </a:lnTo>
                <a:lnTo>
                  <a:pt x="0" y="1308100"/>
                </a:lnTo>
                <a:lnTo>
                  <a:pt x="635000" y="1308100"/>
                </a:lnTo>
                <a:lnTo>
                  <a:pt x="635000" y="673100"/>
                </a:lnTo>
                <a:close/>
              </a:path>
              <a:path w="635000" h="1981200">
                <a:moveTo>
                  <a:pt x="635000" y="0"/>
                </a:moveTo>
                <a:lnTo>
                  <a:pt x="0" y="0"/>
                </a:lnTo>
                <a:lnTo>
                  <a:pt x="0" y="635000"/>
                </a:lnTo>
                <a:lnTo>
                  <a:pt x="635000" y="635000"/>
                </a:lnTo>
                <a:lnTo>
                  <a:pt x="635000" y="0"/>
                </a:lnTo>
                <a:close/>
              </a:path>
            </a:pathLst>
          </a:custGeom>
          <a:solidFill>
            <a:srgbClr val="1B6BBC"/>
          </a:solidFill>
        </p:spPr>
        <p:txBody>
          <a:bodyPr wrap="square" lIns="0" tIns="0" rIns="0" bIns="0" rtlCol="0"/>
          <a:lstStyle/>
          <a:p>
            <a:endParaRPr sz="1266"/>
          </a:p>
        </p:txBody>
      </p:sp>
      <p:sp>
        <p:nvSpPr>
          <p:cNvPr id="16" name="object 16"/>
          <p:cNvSpPr/>
          <p:nvPr/>
        </p:nvSpPr>
        <p:spPr>
          <a:xfrm>
            <a:off x="5388967" y="3205757"/>
            <a:ext cx="446484" cy="919758"/>
          </a:xfrm>
          <a:custGeom>
            <a:avLst/>
            <a:gdLst/>
            <a:ahLst/>
            <a:cxnLst/>
            <a:rect l="l" t="t" r="r" b="b"/>
            <a:pathLst>
              <a:path w="635000" h="1308100">
                <a:moveTo>
                  <a:pt x="635000" y="673100"/>
                </a:moveTo>
                <a:lnTo>
                  <a:pt x="0" y="673100"/>
                </a:lnTo>
                <a:lnTo>
                  <a:pt x="0" y="1308100"/>
                </a:lnTo>
                <a:lnTo>
                  <a:pt x="635000" y="1308100"/>
                </a:lnTo>
                <a:lnTo>
                  <a:pt x="635000" y="673100"/>
                </a:lnTo>
                <a:close/>
              </a:path>
              <a:path w="635000" h="1308100">
                <a:moveTo>
                  <a:pt x="635000" y="0"/>
                </a:moveTo>
                <a:lnTo>
                  <a:pt x="0" y="0"/>
                </a:lnTo>
                <a:lnTo>
                  <a:pt x="0" y="635000"/>
                </a:lnTo>
                <a:lnTo>
                  <a:pt x="635000" y="635000"/>
                </a:lnTo>
                <a:lnTo>
                  <a:pt x="635000" y="0"/>
                </a:lnTo>
                <a:close/>
              </a:path>
            </a:pathLst>
          </a:custGeom>
          <a:solidFill>
            <a:srgbClr val="2C4E9E"/>
          </a:solidFill>
        </p:spPr>
        <p:txBody>
          <a:bodyPr wrap="square" lIns="0" tIns="0" rIns="0" bIns="0" rtlCol="0"/>
          <a:lstStyle/>
          <a:p>
            <a:endParaRPr sz="1266"/>
          </a:p>
        </p:txBody>
      </p:sp>
      <p:sp>
        <p:nvSpPr>
          <p:cNvPr id="17" name="object 17"/>
          <p:cNvSpPr/>
          <p:nvPr/>
        </p:nvSpPr>
        <p:spPr>
          <a:xfrm>
            <a:off x="5871170" y="3205758"/>
            <a:ext cx="446484" cy="446484"/>
          </a:xfrm>
          <a:custGeom>
            <a:avLst/>
            <a:gdLst/>
            <a:ahLst/>
            <a:cxnLst/>
            <a:rect l="l" t="t" r="r" b="b"/>
            <a:pathLst>
              <a:path w="635000" h="635000">
                <a:moveTo>
                  <a:pt x="635000" y="0"/>
                </a:moveTo>
                <a:lnTo>
                  <a:pt x="0" y="0"/>
                </a:lnTo>
                <a:lnTo>
                  <a:pt x="0" y="635000"/>
                </a:lnTo>
                <a:lnTo>
                  <a:pt x="635000" y="635000"/>
                </a:lnTo>
                <a:lnTo>
                  <a:pt x="635000" y="0"/>
                </a:lnTo>
                <a:close/>
              </a:path>
            </a:pathLst>
          </a:custGeom>
          <a:solidFill>
            <a:srgbClr val="1E3C6E"/>
          </a:solidFill>
        </p:spPr>
        <p:txBody>
          <a:bodyPr wrap="square" lIns="0" tIns="0" rIns="0" bIns="0" rtlCol="0"/>
          <a:lstStyle/>
          <a:p>
            <a:endParaRPr sz="1266"/>
          </a:p>
        </p:txBody>
      </p:sp>
      <p:grpSp>
        <p:nvGrpSpPr>
          <p:cNvPr id="18" name="object 18"/>
          <p:cNvGrpSpPr/>
          <p:nvPr/>
        </p:nvGrpSpPr>
        <p:grpSpPr>
          <a:xfrm>
            <a:off x="6353373" y="1768078"/>
            <a:ext cx="446484" cy="919758"/>
            <a:chOff x="6870700" y="2514600"/>
            <a:chExt cx="635000" cy="1308100"/>
          </a:xfrm>
        </p:grpSpPr>
        <p:sp>
          <p:nvSpPr>
            <p:cNvPr id="19" name="object 19"/>
            <p:cNvSpPr/>
            <p:nvPr/>
          </p:nvSpPr>
          <p:spPr>
            <a:xfrm>
              <a:off x="6870700" y="3187700"/>
              <a:ext cx="635000" cy="635000"/>
            </a:xfrm>
            <a:custGeom>
              <a:avLst/>
              <a:gdLst/>
              <a:ahLst/>
              <a:cxnLst/>
              <a:rect l="l" t="t" r="r" b="b"/>
              <a:pathLst>
                <a:path w="635000" h="635000">
                  <a:moveTo>
                    <a:pt x="635000" y="0"/>
                  </a:moveTo>
                  <a:lnTo>
                    <a:pt x="0" y="0"/>
                  </a:lnTo>
                  <a:lnTo>
                    <a:pt x="0" y="635000"/>
                  </a:lnTo>
                  <a:lnTo>
                    <a:pt x="635000" y="635000"/>
                  </a:lnTo>
                  <a:lnTo>
                    <a:pt x="635000" y="0"/>
                  </a:lnTo>
                  <a:close/>
                </a:path>
              </a:pathLst>
            </a:custGeom>
            <a:solidFill>
              <a:srgbClr val="1B6BBC"/>
            </a:solidFill>
          </p:spPr>
          <p:txBody>
            <a:bodyPr wrap="square" lIns="0" tIns="0" rIns="0" bIns="0" rtlCol="0"/>
            <a:lstStyle/>
            <a:p>
              <a:endParaRPr sz="1266"/>
            </a:p>
          </p:txBody>
        </p:sp>
        <p:sp>
          <p:nvSpPr>
            <p:cNvPr id="20" name="object 20"/>
            <p:cNvSpPr/>
            <p:nvPr/>
          </p:nvSpPr>
          <p:spPr>
            <a:xfrm>
              <a:off x="6870700" y="2514600"/>
              <a:ext cx="635000" cy="635000"/>
            </a:xfrm>
            <a:custGeom>
              <a:avLst/>
              <a:gdLst/>
              <a:ahLst/>
              <a:cxnLst/>
              <a:rect l="l" t="t" r="r" b="b"/>
              <a:pathLst>
                <a:path w="635000" h="635000">
                  <a:moveTo>
                    <a:pt x="635000" y="0"/>
                  </a:moveTo>
                  <a:lnTo>
                    <a:pt x="0" y="0"/>
                  </a:lnTo>
                  <a:lnTo>
                    <a:pt x="0" y="635000"/>
                  </a:lnTo>
                  <a:lnTo>
                    <a:pt x="635000" y="635000"/>
                  </a:lnTo>
                  <a:lnTo>
                    <a:pt x="635000" y="0"/>
                  </a:lnTo>
                  <a:close/>
                </a:path>
              </a:pathLst>
            </a:custGeom>
            <a:solidFill>
              <a:srgbClr val="1190EB"/>
            </a:solidFill>
          </p:spPr>
          <p:txBody>
            <a:bodyPr wrap="square" lIns="0" tIns="0" rIns="0" bIns="0" rtlCol="0"/>
            <a:lstStyle/>
            <a:p>
              <a:endParaRPr sz="1266"/>
            </a:p>
          </p:txBody>
        </p:sp>
      </p:grpSp>
      <p:sp>
        <p:nvSpPr>
          <p:cNvPr id="21" name="object 21"/>
          <p:cNvSpPr/>
          <p:nvPr/>
        </p:nvSpPr>
        <p:spPr>
          <a:xfrm>
            <a:off x="6353373" y="2723555"/>
            <a:ext cx="446484" cy="446484"/>
          </a:xfrm>
          <a:custGeom>
            <a:avLst/>
            <a:gdLst/>
            <a:ahLst/>
            <a:cxnLst/>
            <a:rect l="l" t="t" r="r" b="b"/>
            <a:pathLst>
              <a:path w="635000" h="635000">
                <a:moveTo>
                  <a:pt x="635000" y="0"/>
                </a:moveTo>
                <a:lnTo>
                  <a:pt x="0" y="0"/>
                </a:lnTo>
                <a:lnTo>
                  <a:pt x="0" y="635000"/>
                </a:lnTo>
                <a:lnTo>
                  <a:pt x="635000" y="635000"/>
                </a:lnTo>
                <a:lnTo>
                  <a:pt x="635000" y="0"/>
                </a:lnTo>
                <a:close/>
              </a:path>
            </a:pathLst>
          </a:custGeom>
          <a:solidFill>
            <a:srgbClr val="2C4E9E"/>
          </a:solidFill>
        </p:spPr>
        <p:txBody>
          <a:bodyPr wrap="square" lIns="0" tIns="0" rIns="0" bIns="0" rtlCol="0"/>
          <a:lstStyle/>
          <a:p>
            <a:endParaRPr sz="1266"/>
          </a:p>
        </p:txBody>
      </p:sp>
      <p:sp>
        <p:nvSpPr>
          <p:cNvPr id="22" name="object 22"/>
          <p:cNvSpPr/>
          <p:nvPr/>
        </p:nvSpPr>
        <p:spPr>
          <a:xfrm>
            <a:off x="6353373" y="3205757"/>
            <a:ext cx="446484" cy="919758"/>
          </a:xfrm>
          <a:custGeom>
            <a:avLst/>
            <a:gdLst/>
            <a:ahLst/>
            <a:cxnLst/>
            <a:rect l="l" t="t" r="r" b="b"/>
            <a:pathLst>
              <a:path w="635000" h="1308100">
                <a:moveTo>
                  <a:pt x="635000" y="673100"/>
                </a:moveTo>
                <a:lnTo>
                  <a:pt x="0" y="673100"/>
                </a:lnTo>
                <a:lnTo>
                  <a:pt x="0" y="1308100"/>
                </a:lnTo>
                <a:lnTo>
                  <a:pt x="635000" y="1308100"/>
                </a:lnTo>
                <a:lnTo>
                  <a:pt x="635000" y="673100"/>
                </a:lnTo>
                <a:close/>
              </a:path>
              <a:path w="635000" h="1308100">
                <a:moveTo>
                  <a:pt x="635000" y="0"/>
                </a:moveTo>
                <a:lnTo>
                  <a:pt x="0" y="0"/>
                </a:lnTo>
                <a:lnTo>
                  <a:pt x="0" y="635000"/>
                </a:lnTo>
                <a:lnTo>
                  <a:pt x="635000" y="635000"/>
                </a:lnTo>
                <a:lnTo>
                  <a:pt x="635000" y="0"/>
                </a:lnTo>
                <a:close/>
              </a:path>
            </a:pathLst>
          </a:custGeom>
          <a:solidFill>
            <a:srgbClr val="2C4E9E"/>
          </a:solidFill>
        </p:spPr>
        <p:txBody>
          <a:bodyPr wrap="square" lIns="0" tIns="0" rIns="0" bIns="0" rtlCol="0"/>
          <a:lstStyle/>
          <a:p>
            <a:endParaRPr sz="1266"/>
          </a:p>
        </p:txBody>
      </p:sp>
      <p:grpSp>
        <p:nvGrpSpPr>
          <p:cNvPr id="23" name="object 23"/>
          <p:cNvGrpSpPr/>
          <p:nvPr/>
        </p:nvGrpSpPr>
        <p:grpSpPr>
          <a:xfrm>
            <a:off x="6835576" y="1768078"/>
            <a:ext cx="446484" cy="919758"/>
            <a:chOff x="7556500" y="2514600"/>
            <a:chExt cx="635000" cy="1308100"/>
          </a:xfrm>
        </p:grpSpPr>
        <p:sp>
          <p:nvSpPr>
            <p:cNvPr id="24" name="object 24"/>
            <p:cNvSpPr/>
            <p:nvPr/>
          </p:nvSpPr>
          <p:spPr>
            <a:xfrm>
              <a:off x="7556500" y="3187700"/>
              <a:ext cx="635000" cy="635000"/>
            </a:xfrm>
            <a:custGeom>
              <a:avLst/>
              <a:gdLst/>
              <a:ahLst/>
              <a:cxnLst/>
              <a:rect l="l" t="t" r="r" b="b"/>
              <a:pathLst>
                <a:path w="635000" h="635000">
                  <a:moveTo>
                    <a:pt x="635000" y="0"/>
                  </a:moveTo>
                  <a:lnTo>
                    <a:pt x="0" y="0"/>
                  </a:lnTo>
                  <a:lnTo>
                    <a:pt x="0" y="635000"/>
                  </a:lnTo>
                  <a:lnTo>
                    <a:pt x="635000" y="635000"/>
                  </a:lnTo>
                  <a:lnTo>
                    <a:pt x="635000" y="0"/>
                  </a:lnTo>
                  <a:close/>
                </a:path>
              </a:pathLst>
            </a:custGeom>
            <a:solidFill>
              <a:srgbClr val="1B6BBC"/>
            </a:solidFill>
          </p:spPr>
          <p:txBody>
            <a:bodyPr wrap="square" lIns="0" tIns="0" rIns="0" bIns="0" rtlCol="0"/>
            <a:lstStyle/>
            <a:p>
              <a:endParaRPr sz="1266"/>
            </a:p>
          </p:txBody>
        </p:sp>
        <p:sp>
          <p:nvSpPr>
            <p:cNvPr id="25" name="object 25"/>
            <p:cNvSpPr/>
            <p:nvPr/>
          </p:nvSpPr>
          <p:spPr>
            <a:xfrm>
              <a:off x="7556500" y="2514600"/>
              <a:ext cx="635000" cy="635000"/>
            </a:xfrm>
            <a:custGeom>
              <a:avLst/>
              <a:gdLst/>
              <a:ahLst/>
              <a:cxnLst/>
              <a:rect l="l" t="t" r="r" b="b"/>
              <a:pathLst>
                <a:path w="635000" h="635000">
                  <a:moveTo>
                    <a:pt x="635000" y="0"/>
                  </a:moveTo>
                  <a:lnTo>
                    <a:pt x="0" y="0"/>
                  </a:lnTo>
                  <a:lnTo>
                    <a:pt x="0" y="635000"/>
                  </a:lnTo>
                  <a:lnTo>
                    <a:pt x="635000" y="635000"/>
                  </a:lnTo>
                  <a:lnTo>
                    <a:pt x="635000" y="0"/>
                  </a:lnTo>
                  <a:close/>
                </a:path>
              </a:pathLst>
            </a:custGeom>
            <a:solidFill>
              <a:srgbClr val="1190EB"/>
            </a:solidFill>
          </p:spPr>
          <p:txBody>
            <a:bodyPr wrap="square" lIns="0" tIns="0" rIns="0" bIns="0" rtlCol="0"/>
            <a:lstStyle/>
            <a:p>
              <a:endParaRPr sz="1266"/>
            </a:p>
          </p:txBody>
        </p:sp>
      </p:grpSp>
      <p:sp>
        <p:nvSpPr>
          <p:cNvPr id="26" name="object 26"/>
          <p:cNvSpPr/>
          <p:nvPr/>
        </p:nvSpPr>
        <p:spPr>
          <a:xfrm>
            <a:off x="6835576" y="2723555"/>
            <a:ext cx="446484" cy="446484"/>
          </a:xfrm>
          <a:custGeom>
            <a:avLst/>
            <a:gdLst/>
            <a:ahLst/>
            <a:cxnLst/>
            <a:rect l="l" t="t" r="r" b="b"/>
            <a:pathLst>
              <a:path w="635000" h="635000">
                <a:moveTo>
                  <a:pt x="635000" y="0"/>
                </a:moveTo>
                <a:lnTo>
                  <a:pt x="0" y="0"/>
                </a:lnTo>
                <a:lnTo>
                  <a:pt x="0" y="635000"/>
                </a:lnTo>
                <a:lnTo>
                  <a:pt x="635000" y="635000"/>
                </a:lnTo>
                <a:lnTo>
                  <a:pt x="635000" y="0"/>
                </a:lnTo>
                <a:close/>
              </a:path>
            </a:pathLst>
          </a:custGeom>
          <a:solidFill>
            <a:srgbClr val="1B6BBC"/>
          </a:solidFill>
        </p:spPr>
        <p:txBody>
          <a:bodyPr wrap="square" lIns="0" tIns="0" rIns="0" bIns="0" rtlCol="0"/>
          <a:lstStyle/>
          <a:p>
            <a:endParaRPr sz="1266"/>
          </a:p>
        </p:txBody>
      </p:sp>
      <p:sp>
        <p:nvSpPr>
          <p:cNvPr id="27" name="object 27"/>
          <p:cNvSpPr/>
          <p:nvPr/>
        </p:nvSpPr>
        <p:spPr>
          <a:xfrm>
            <a:off x="6835576" y="3205757"/>
            <a:ext cx="446484" cy="919758"/>
          </a:xfrm>
          <a:custGeom>
            <a:avLst/>
            <a:gdLst/>
            <a:ahLst/>
            <a:cxnLst/>
            <a:rect l="l" t="t" r="r" b="b"/>
            <a:pathLst>
              <a:path w="635000" h="1308100">
                <a:moveTo>
                  <a:pt x="635000" y="673100"/>
                </a:moveTo>
                <a:lnTo>
                  <a:pt x="0" y="673100"/>
                </a:lnTo>
                <a:lnTo>
                  <a:pt x="0" y="1308100"/>
                </a:lnTo>
                <a:lnTo>
                  <a:pt x="635000" y="1308100"/>
                </a:lnTo>
                <a:lnTo>
                  <a:pt x="635000" y="673100"/>
                </a:lnTo>
                <a:close/>
              </a:path>
              <a:path w="635000" h="1308100">
                <a:moveTo>
                  <a:pt x="635000" y="0"/>
                </a:moveTo>
                <a:lnTo>
                  <a:pt x="0" y="0"/>
                </a:lnTo>
                <a:lnTo>
                  <a:pt x="0" y="635000"/>
                </a:lnTo>
                <a:lnTo>
                  <a:pt x="635000" y="635000"/>
                </a:lnTo>
                <a:lnTo>
                  <a:pt x="635000" y="0"/>
                </a:lnTo>
                <a:close/>
              </a:path>
            </a:pathLst>
          </a:custGeom>
          <a:solidFill>
            <a:srgbClr val="1B6BBC"/>
          </a:solidFill>
        </p:spPr>
        <p:txBody>
          <a:bodyPr wrap="square" lIns="0" tIns="0" rIns="0" bIns="0" rtlCol="0"/>
          <a:lstStyle/>
          <a:p>
            <a:endParaRPr sz="1266"/>
          </a:p>
        </p:txBody>
      </p:sp>
      <p:grpSp>
        <p:nvGrpSpPr>
          <p:cNvPr id="28" name="object 28"/>
          <p:cNvGrpSpPr/>
          <p:nvPr/>
        </p:nvGrpSpPr>
        <p:grpSpPr>
          <a:xfrm>
            <a:off x="5871170" y="3687961"/>
            <a:ext cx="446484" cy="919758"/>
            <a:chOff x="6184900" y="5245100"/>
            <a:chExt cx="635000" cy="1308100"/>
          </a:xfrm>
        </p:grpSpPr>
        <p:sp>
          <p:nvSpPr>
            <p:cNvPr id="29" name="object 29"/>
            <p:cNvSpPr/>
            <p:nvPr/>
          </p:nvSpPr>
          <p:spPr>
            <a:xfrm>
              <a:off x="6184900" y="5245100"/>
              <a:ext cx="635000" cy="635000"/>
            </a:xfrm>
            <a:custGeom>
              <a:avLst/>
              <a:gdLst/>
              <a:ahLst/>
              <a:cxnLst/>
              <a:rect l="l" t="t" r="r" b="b"/>
              <a:pathLst>
                <a:path w="635000" h="635000">
                  <a:moveTo>
                    <a:pt x="635000" y="0"/>
                  </a:moveTo>
                  <a:lnTo>
                    <a:pt x="0" y="0"/>
                  </a:lnTo>
                  <a:lnTo>
                    <a:pt x="0" y="635000"/>
                  </a:lnTo>
                  <a:lnTo>
                    <a:pt x="635000" y="635000"/>
                  </a:lnTo>
                  <a:lnTo>
                    <a:pt x="635000" y="0"/>
                  </a:lnTo>
                  <a:close/>
                </a:path>
              </a:pathLst>
            </a:custGeom>
            <a:solidFill>
              <a:srgbClr val="2C4E9E"/>
            </a:solidFill>
          </p:spPr>
          <p:txBody>
            <a:bodyPr wrap="square" lIns="0" tIns="0" rIns="0" bIns="0" rtlCol="0"/>
            <a:lstStyle/>
            <a:p>
              <a:endParaRPr sz="1266"/>
            </a:p>
          </p:txBody>
        </p:sp>
        <p:sp>
          <p:nvSpPr>
            <p:cNvPr id="30" name="object 30"/>
            <p:cNvSpPr/>
            <p:nvPr/>
          </p:nvSpPr>
          <p:spPr>
            <a:xfrm>
              <a:off x="6184900" y="5918200"/>
              <a:ext cx="635000" cy="635000"/>
            </a:xfrm>
            <a:custGeom>
              <a:avLst/>
              <a:gdLst/>
              <a:ahLst/>
              <a:cxnLst/>
              <a:rect l="l" t="t" r="r" b="b"/>
              <a:pathLst>
                <a:path w="635000" h="635000">
                  <a:moveTo>
                    <a:pt x="635000" y="0"/>
                  </a:moveTo>
                  <a:lnTo>
                    <a:pt x="0" y="0"/>
                  </a:lnTo>
                  <a:lnTo>
                    <a:pt x="0" y="635000"/>
                  </a:lnTo>
                  <a:lnTo>
                    <a:pt x="635000" y="635000"/>
                  </a:lnTo>
                  <a:lnTo>
                    <a:pt x="635000" y="0"/>
                  </a:lnTo>
                  <a:close/>
                </a:path>
              </a:pathLst>
            </a:custGeom>
            <a:solidFill>
              <a:srgbClr val="1B6BBC"/>
            </a:solidFill>
          </p:spPr>
          <p:txBody>
            <a:bodyPr wrap="square" lIns="0" tIns="0" rIns="0" bIns="0" rtlCol="0"/>
            <a:lstStyle/>
            <a:p>
              <a:endParaRPr sz="1266"/>
            </a:p>
          </p:txBody>
        </p:sp>
      </p:grpSp>
      <p:sp>
        <p:nvSpPr>
          <p:cNvPr id="31" name="object 31"/>
          <p:cNvSpPr/>
          <p:nvPr/>
        </p:nvSpPr>
        <p:spPr>
          <a:xfrm>
            <a:off x="5388967" y="4161235"/>
            <a:ext cx="446484" cy="446484"/>
          </a:xfrm>
          <a:custGeom>
            <a:avLst/>
            <a:gdLst/>
            <a:ahLst/>
            <a:cxnLst/>
            <a:rect l="l" t="t" r="r" b="b"/>
            <a:pathLst>
              <a:path w="635000" h="635000">
                <a:moveTo>
                  <a:pt x="635000" y="0"/>
                </a:moveTo>
                <a:lnTo>
                  <a:pt x="0" y="0"/>
                </a:lnTo>
                <a:lnTo>
                  <a:pt x="0" y="635000"/>
                </a:lnTo>
                <a:lnTo>
                  <a:pt x="635000" y="635000"/>
                </a:lnTo>
                <a:lnTo>
                  <a:pt x="635000" y="0"/>
                </a:lnTo>
                <a:close/>
              </a:path>
            </a:pathLst>
          </a:custGeom>
          <a:solidFill>
            <a:srgbClr val="1B6BBC"/>
          </a:solidFill>
        </p:spPr>
        <p:txBody>
          <a:bodyPr wrap="square" lIns="0" tIns="0" rIns="0" bIns="0" rtlCol="0"/>
          <a:lstStyle/>
          <a:p>
            <a:endParaRPr sz="1266"/>
          </a:p>
        </p:txBody>
      </p:sp>
      <p:sp>
        <p:nvSpPr>
          <p:cNvPr id="32" name="object 32"/>
          <p:cNvSpPr/>
          <p:nvPr/>
        </p:nvSpPr>
        <p:spPr>
          <a:xfrm>
            <a:off x="6353373" y="4161235"/>
            <a:ext cx="446484" cy="446484"/>
          </a:xfrm>
          <a:custGeom>
            <a:avLst/>
            <a:gdLst/>
            <a:ahLst/>
            <a:cxnLst/>
            <a:rect l="l" t="t" r="r" b="b"/>
            <a:pathLst>
              <a:path w="635000" h="635000">
                <a:moveTo>
                  <a:pt x="635000" y="0"/>
                </a:moveTo>
                <a:lnTo>
                  <a:pt x="0" y="0"/>
                </a:lnTo>
                <a:lnTo>
                  <a:pt x="0" y="635000"/>
                </a:lnTo>
                <a:lnTo>
                  <a:pt x="635000" y="635000"/>
                </a:lnTo>
                <a:lnTo>
                  <a:pt x="635000" y="0"/>
                </a:lnTo>
                <a:close/>
              </a:path>
            </a:pathLst>
          </a:custGeom>
          <a:solidFill>
            <a:srgbClr val="1B6BBC"/>
          </a:solidFill>
        </p:spPr>
        <p:txBody>
          <a:bodyPr wrap="square" lIns="0" tIns="0" rIns="0" bIns="0" rtlCol="0"/>
          <a:lstStyle/>
          <a:p>
            <a:endParaRPr sz="1266"/>
          </a:p>
        </p:txBody>
      </p:sp>
      <p:sp>
        <p:nvSpPr>
          <p:cNvPr id="33" name="object 33"/>
          <p:cNvSpPr/>
          <p:nvPr/>
        </p:nvSpPr>
        <p:spPr>
          <a:xfrm>
            <a:off x="6835576" y="4161235"/>
            <a:ext cx="446484" cy="446484"/>
          </a:xfrm>
          <a:custGeom>
            <a:avLst/>
            <a:gdLst/>
            <a:ahLst/>
            <a:cxnLst/>
            <a:rect l="l" t="t" r="r" b="b"/>
            <a:pathLst>
              <a:path w="635000" h="635000">
                <a:moveTo>
                  <a:pt x="635000" y="0"/>
                </a:moveTo>
                <a:lnTo>
                  <a:pt x="0" y="0"/>
                </a:lnTo>
                <a:lnTo>
                  <a:pt x="0" y="635000"/>
                </a:lnTo>
                <a:lnTo>
                  <a:pt x="635000" y="635000"/>
                </a:lnTo>
                <a:lnTo>
                  <a:pt x="635000" y="0"/>
                </a:lnTo>
                <a:close/>
              </a:path>
            </a:pathLst>
          </a:custGeom>
          <a:solidFill>
            <a:srgbClr val="1B6BBC"/>
          </a:solidFill>
        </p:spPr>
        <p:txBody>
          <a:bodyPr wrap="square" lIns="0" tIns="0" rIns="0" bIns="0" rtlCol="0"/>
          <a:lstStyle/>
          <a:p>
            <a:endParaRPr sz="1266"/>
          </a:p>
        </p:txBody>
      </p:sp>
      <p:sp>
        <p:nvSpPr>
          <p:cNvPr id="34" name="object 34"/>
          <p:cNvSpPr/>
          <p:nvPr/>
        </p:nvSpPr>
        <p:spPr>
          <a:xfrm>
            <a:off x="7317779" y="1768077"/>
            <a:ext cx="446484" cy="919758"/>
          </a:xfrm>
          <a:custGeom>
            <a:avLst/>
            <a:gdLst/>
            <a:ahLst/>
            <a:cxnLst/>
            <a:rect l="l" t="t" r="r" b="b"/>
            <a:pathLst>
              <a:path w="635000" h="1308100">
                <a:moveTo>
                  <a:pt x="635000" y="673100"/>
                </a:moveTo>
                <a:lnTo>
                  <a:pt x="0" y="673100"/>
                </a:lnTo>
                <a:lnTo>
                  <a:pt x="0" y="1308100"/>
                </a:lnTo>
                <a:lnTo>
                  <a:pt x="635000" y="1308100"/>
                </a:lnTo>
                <a:lnTo>
                  <a:pt x="635000" y="673100"/>
                </a:lnTo>
                <a:close/>
              </a:path>
              <a:path w="635000" h="1308100">
                <a:moveTo>
                  <a:pt x="635000" y="0"/>
                </a:moveTo>
                <a:lnTo>
                  <a:pt x="0" y="0"/>
                </a:lnTo>
                <a:lnTo>
                  <a:pt x="0" y="635000"/>
                </a:lnTo>
                <a:lnTo>
                  <a:pt x="635000" y="635000"/>
                </a:lnTo>
                <a:lnTo>
                  <a:pt x="635000" y="0"/>
                </a:lnTo>
                <a:close/>
              </a:path>
            </a:pathLst>
          </a:custGeom>
          <a:solidFill>
            <a:srgbClr val="1190EB"/>
          </a:solidFill>
        </p:spPr>
        <p:txBody>
          <a:bodyPr wrap="square" lIns="0" tIns="0" rIns="0" bIns="0" rtlCol="0"/>
          <a:lstStyle/>
          <a:p>
            <a:endParaRPr sz="1266"/>
          </a:p>
        </p:txBody>
      </p:sp>
      <p:sp>
        <p:nvSpPr>
          <p:cNvPr id="35" name="object 35"/>
          <p:cNvSpPr/>
          <p:nvPr/>
        </p:nvSpPr>
        <p:spPr>
          <a:xfrm>
            <a:off x="7317779" y="2723555"/>
            <a:ext cx="446484" cy="446484"/>
          </a:xfrm>
          <a:custGeom>
            <a:avLst/>
            <a:gdLst/>
            <a:ahLst/>
            <a:cxnLst/>
            <a:rect l="l" t="t" r="r" b="b"/>
            <a:pathLst>
              <a:path w="635000" h="635000">
                <a:moveTo>
                  <a:pt x="635000" y="0"/>
                </a:moveTo>
                <a:lnTo>
                  <a:pt x="0" y="0"/>
                </a:lnTo>
                <a:lnTo>
                  <a:pt x="0" y="635000"/>
                </a:lnTo>
                <a:lnTo>
                  <a:pt x="635000" y="635000"/>
                </a:lnTo>
                <a:lnTo>
                  <a:pt x="635000" y="0"/>
                </a:lnTo>
                <a:close/>
              </a:path>
            </a:pathLst>
          </a:custGeom>
          <a:solidFill>
            <a:srgbClr val="1190EB"/>
          </a:solidFill>
        </p:spPr>
        <p:txBody>
          <a:bodyPr wrap="square" lIns="0" tIns="0" rIns="0" bIns="0" rtlCol="0"/>
          <a:lstStyle/>
          <a:p>
            <a:endParaRPr sz="1266"/>
          </a:p>
        </p:txBody>
      </p:sp>
      <p:sp>
        <p:nvSpPr>
          <p:cNvPr id="36" name="object 36"/>
          <p:cNvSpPr/>
          <p:nvPr/>
        </p:nvSpPr>
        <p:spPr>
          <a:xfrm>
            <a:off x="7317779" y="3205757"/>
            <a:ext cx="446484" cy="919758"/>
          </a:xfrm>
          <a:custGeom>
            <a:avLst/>
            <a:gdLst/>
            <a:ahLst/>
            <a:cxnLst/>
            <a:rect l="l" t="t" r="r" b="b"/>
            <a:pathLst>
              <a:path w="635000" h="1308100">
                <a:moveTo>
                  <a:pt x="635000" y="673100"/>
                </a:moveTo>
                <a:lnTo>
                  <a:pt x="0" y="673100"/>
                </a:lnTo>
                <a:lnTo>
                  <a:pt x="0" y="1308100"/>
                </a:lnTo>
                <a:lnTo>
                  <a:pt x="635000" y="1308100"/>
                </a:lnTo>
                <a:lnTo>
                  <a:pt x="635000" y="673100"/>
                </a:lnTo>
                <a:close/>
              </a:path>
              <a:path w="635000" h="1308100">
                <a:moveTo>
                  <a:pt x="635000" y="0"/>
                </a:moveTo>
                <a:lnTo>
                  <a:pt x="0" y="0"/>
                </a:lnTo>
                <a:lnTo>
                  <a:pt x="0" y="635000"/>
                </a:lnTo>
                <a:lnTo>
                  <a:pt x="635000" y="635000"/>
                </a:lnTo>
                <a:lnTo>
                  <a:pt x="635000" y="0"/>
                </a:lnTo>
                <a:close/>
              </a:path>
            </a:pathLst>
          </a:custGeom>
          <a:solidFill>
            <a:srgbClr val="1190EB"/>
          </a:solidFill>
        </p:spPr>
        <p:txBody>
          <a:bodyPr wrap="square" lIns="0" tIns="0" rIns="0" bIns="0" rtlCol="0"/>
          <a:lstStyle/>
          <a:p>
            <a:endParaRPr sz="1266"/>
          </a:p>
        </p:txBody>
      </p:sp>
      <p:sp>
        <p:nvSpPr>
          <p:cNvPr id="37" name="object 37"/>
          <p:cNvSpPr/>
          <p:nvPr/>
        </p:nvSpPr>
        <p:spPr>
          <a:xfrm>
            <a:off x="7317779" y="4161235"/>
            <a:ext cx="446484" cy="446484"/>
          </a:xfrm>
          <a:custGeom>
            <a:avLst/>
            <a:gdLst/>
            <a:ahLst/>
            <a:cxnLst/>
            <a:rect l="l" t="t" r="r" b="b"/>
            <a:pathLst>
              <a:path w="635000" h="635000">
                <a:moveTo>
                  <a:pt x="635000" y="0"/>
                </a:moveTo>
                <a:lnTo>
                  <a:pt x="0" y="0"/>
                </a:lnTo>
                <a:lnTo>
                  <a:pt x="0" y="635000"/>
                </a:lnTo>
                <a:lnTo>
                  <a:pt x="635000" y="635000"/>
                </a:lnTo>
                <a:lnTo>
                  <a:pt x="635000" y="0"/>
                </a:lnTo>
                <a:close/>
              </a:path>
            </a:pathLst>
          </a:custGeom>
          <a:solidFill>
            <a:srgbClr val="1190EB"/>
          </a:solidFill>
        </p:spPr>
        <p:txBody>
          <a:bodyPr wrap="square" lIns="0" tIns="0" rIns="0" bIns="0" rtlCol="0"/>
          <a:lstStyle/>
          <a:p>
            <a:endParaRPr sz="1266"/>
          </a:p>
        </p:txBody>
      </p:sp>
      <p:sp>
        <p:nvSpPr>
          <p:cNvPr id="38" name="object 38"/>
          <p:cNvSpPr/>
          <p:nvPr/>
        </p:nvSpPr>
        <p:spPr>
          <a:xfrm>
            <a:off x="6835576" y="4643438"/>
            <a:ext cx="446484" cy="446484"/>
          </a:xfrm>
          <a:custGeom>
            <a:avLst/>
            <a:gdLst/>
            <a:ahLst/>
            <a:cxnLst/>
            <a:rect l="l" t="t" r="r" b="b"/>
            <a:pathLst>
              <a:path w="635000" h="635000">
                <a:moveTo>
                  <a:pt x="635000" y="0"/>
                </a:moveTo>
                <a:lnTo>
                  <a:pt x="0" y="0"/>
                </a:lnTo>
                <a:lnTo>
                  <a:pt x="0" y="635000"/>
                </a:lnTo>
                <a:lnTo>
                  <a:pt x="635000" y="635000"/>
                </a:lnTo>
                <a:lnTo>
                  <a:pt x="635000" y="0"/>
                </a:lnTo>
                <a:close/>
              </a:path>
            </a:pathLst>
          </a:custGeom>
          <a:solidFill>
            <a:srgbClr val="1190EB"/>
          </a:solidFill>
        </p:spPr>
        <p:txBody>
          <a:bodyPr wrap="square" lIns="0" tIns="0" rIns="0" bIns="0" rtlCol="0"/>
          <a:lstStyle/>
          <a:p>
            <a:endParaRPr sz="1266"/>
          </a:p>
        </p:txBody>
      </p:sp>
      <p:sp>
        <p:nvSpPr>
          <p:cNvPr id="39" name="object 39"/>
          <p:cNvSpPr/>
          <p:nvPr/>
        </p:nvSpPr>
        <p:spPr>
          <a:xfrm>
            <a:off x="7317779" y="4643438"/>
            <a:ext cx="446484" cy="446484"/>
          </a:xfrm>
          <a:custGeom>
            <a:avLst/>
            <a:gdLst/>
            <a:ahLst/>
            <a:cxnLst/>
            <a:rect l="l" t="t" r="r" b="b"/>
            <a:pathLst>
              <a:path w="635000" h="635000">
                <a:moveTo>
                  <a:pt x="635000" y="0"/>
                </a:moveTo>
                <a:lnTo>
                  <a:pt x="0" y="0"/>
                </a:lnTo>
                <a:lnTo>
                  <a:pt x="0" y="635000"/>
                </a:lnTo>
                <a:lnTo>
                  <a:pt x="635000" y="635000"/>
                </a:lnTo>
                <a:lnTo>
                  <a:pt x="635000" y="0"/>
                </a:lnTo>
                <a:close/>
              </a:path>
            </a:pathLst>
          </a:custGeom>
          <a:solidFill>
            <a:srgbClr val="1190EB"/>
          </a:solidFill>
        </p:spPr>
        <p:txBody>
          <a:bodyPr wrap="square" lIns="0" tIns="0" rIns="0" bIns="0" rtlCol="0"/>
          <a:lstStyle/>
          <a:p>
            <a:endParaRPr sz="1266"/>
          </a:p>
        </p:txBody>
      </p:sp>
      <p:sp>
        <p:nvSpPr>
          <p:cNvPr id="40" name="object 40"/>
          <p:cNvSpPr/>
          <p:nvPr/>
        </p:nvSpPr>
        <p:spPr>
          <a:xfrm>
            <a:off x="6353373" y="4643438"/>
            <a:ext cx="446484" cy="446484"/>
          </a:xfrm>
          <a:custGeom>
            <a:avLst/>
            <a:gdLst/>
            <a:ahLst/>
            <a:cxnLst/>
            <a:rect l="l" t="t" r="r" b="b"/>
            <a:pathLst>
              <a:path w="635000" h="635000">
                <a:moveTo>
                  <a:pt x="635000" y="0"/>
                </a:moveTo>
                <a:lnTo>
                  <a:pt x="0" y="0"/>
                </a:lnTo>
                <a:lnTo>
                  <a:pt x="0" y="635000"/>
                </a:lnTo>
                <a:lnTo>
                  <a:pt x="635000" y="635000"/>
                </a:lnTo>
                <a:lnTo>
                  <a:pt x="635000" y="0"/>
                </a:lnTo>
                <a:close/>
              </a:path>
            </a:pathLst>
          </a:custGeom>
          <a:solidFill>
            <a:srgbClr val="1190EB"/>
          </a:solidFill>
        </p:spPr>
        <p:txBody>
          <a:bodyPr wrap="square" lIns="0" tIns="0" rIns="0" bIns="0" rtlCol="0"/>
          <a:lstStyle/>
          <a:p>
            <a:endParaRPr sz="1266"/>
          </a:p>
        </p:txBody>
      </p:sp>
      <p:sp>
        <p:nvSpPr>
          <p:cNvPr id="41" name="object 41"/>
          <p:cNvSpPr/>
          <p:nvPr/>
        </p:nvSpPr>
        <p:spPr>
          <a:xfrm>
            <a:off x="5871170" y="4643438"/>
            <a:ext cx="446484" cy="446484"/>
          </a:xfrm>
          <a:custGeom>
            <a:avLst/>
            <a:gdLst/>
            <a:ahLst/>
            <a:cxnLst/>
            <a:rect l="l" t="t" r="r" b="b"/>
            <a:pathLst>
              <a:path w="635000" h="635000">
                <a:moveTo>
                  <a:pt x="635000" y="0"/>
                </a:moveTo>
                <a:lnTo>
                  <a:pt x="0" y="0"/>
                </a:lnTo>
                <a:lnTo>
                  <a:pt x="0" y="635000"/>
                </a:lnTo>
                <a:lnTo>
                  <a:pt x="635000" y="635000"/>
                </a:lnTo>
                <a:lnTo>
                  <a:pt x="635000" y="0"/>
                </a:lnTo>
                <a:close/>
              </a:path>
            </a:pathLst>
          </a:custGeom>
          <a:solidFill>
            <a:srgbClr val="1190EB"/>
          </a:solidFill>
        </p:spPr>
        <p:txBody>
          <a:bodyPr wrap="square" lIns="0" tIns="0" rIns="0" bIns="0" rtlCol="0"/>
          <a:lstStyle/>
          <a:p>
            <a:endParaRPr sz="1266"/>
          </a:p>
        </p:txBody>
      </p:sp>
      <p:sp>
        <p:nvSpPr>
          <p:cNvPr id="42" name="object 42"/>
          <p:cNvSpPr/>
          <p:nvPr/>
        </p:nvSpPr>
        <p:spPr>
          <a:xfrm>
            <a:off x="5388967" y="4643438"/>
            <a:ext cx="446484" cy="446484"/>
          </a:xfrm>
          <a:custGeom>
            <a:avLst/>
            <a:gdLst/>
            <a:ahLst/>
            <a:cxnLst/>
            <a:rect l="l" t="t" r="r" b="b"/>
            <a:pathLst>
              <a:path w="635000" h="635000">
                <a:moveTo>
                  <a:pt x="635000" y="0"/>
                </a:moveTo>
                <a:lnTo>
                  <a:pt x="0" y="0"/>
                </a:lnTo>
                <a:lnTo>
                  <a:pt x="0" y="635000"/>
                </a:lnTo>
                <a:lnTo>
                  <a:pt x="635000" y="635000"/>
                </a:lnTo>
                <a:lnTo>
                  <a:pt x="635000" y="0"/>
                </a:lnTo>
                <a:close/>
              </a:path>
            </a:pathLst>
          </a:custGeom>
          <a:solidFill>
            <a:srgbClr val="1190EB"/>
          </a:solidFill>
        </p:spPr>
        <p:txBody>
          <a:bodyPr wrap="square" lIns="0" tIns="0" rIns="0" bIns="0" rtlCol="0"/>
          <a:lstStyle/>
          <a:p>
            <a:endParaRPr sz="1266"/>
          </a:p>
        </p:txBody>
      </p:sp>
      <p:sp>
        <p:nvSpPr>
          <p:cNvPr id="43" name="object 43"/>
          <p:cNvSpPr/>
          <p:nvPr/>
        </p:nvSpPr>
        <p:spPr>
          <a:xfrm>
            <a:off x="4906764" y="4643438"/>
            <a:ext cx="446484" cy="446484"/>
          </a:xfrm>
          <a:custGeom>
            <a:avLst/>
            <a:gdLst/>
            <a:ahLst/>
            <a:cxnLst/>
            <a:rect l="l" t="t" r="r" b="b"/>
            <a:pathLst>
              <a:path w="635000" h="635000">
                <a:moveTo>
                  <a:pt x="635000" y="0"/>
                </a:moveTo>
                <a:lnTo>
                  <a:pt x="0" y="0"/>
                </a:lnTo>
                <a:lnTo>
                  <a:pt x="0" y="635000"/>
                </a:lnTo>
                <a:lnTo>
                  <a:pt x="635000" y="635000"/>
                </a:lnTo>
                <a:lnTo>
                  <a:pt x="635000" y="0"/>
                </a:lnTo>
                <a:close/>
              </a:path>
            </a:pathLst>
          </a:custGeom>
          <a:solidFill>
            <a:srgbClr val="1190EB"/>
          </a:solidFill>
        </p:spPr>
        <p:txBody>
          <a:bodyPr wrap="square" lIns="0" tIns="0" rIns="0" bIns="0" rtlCol="0"/>
          <a:lstStyle/>
          <a:p>
            <a:endParaRPr sz="1266"/>
          </a:p>
        </p:txBody>
      </p:sp>
      <p:sp>
        <p:nvSpPr>
          <p:cNvPr id="44" name="object 44"/>
          <p:cNvSpPr/>
          <p:nvPr/>
        </p:nvSpPr>
        <p:spPr>
          <a:xfrm>
            <a:off x="4424561" y="4161235"/>
            <a:ext cx="446484" cy="446484"/>
          </a:xfrm>
          <a:custGeom>
            <a:avLst/>
            <a:gdLst/>
            <a:ahLst/>
            <a:cxnLst/>
            <a:rect l="l" t="t" r="r" b="b"/>
            <a:pathLst>
              <a:path w="635000" h="635000">
                <a:moveTo>
                  <a:pt x="635000" y="0"/>
                </a:moveTo>
                <a:lnTo>
                  <a:pt x="0" y="0"/>
                </a:lnTo>
                <a:lnTo>
                  <a:pt x="0" y="635000"/>
                </a:lnTo>
                <a:lnTo>
                  <a:pt x="635000" y="635000"/>
                </a:lnTo>
                <a:lnTo>
                  <a:pt x="635000" y="0"/>
                </a:lnTo>
                <a:close/>
              </a:path>
            </a:pathLst>
          </a:custGeom>
          <a:solidFill>
            <a:srgbClr val="1190EB"/>
          </a:solidFill>
        </p:spPr>
        <p:txBody>
          <a:bodyPr wrap="square" lIns="0" tIns="0" rIns="0" bIns="0" rtlCol="0"/>
          <a:lstStyle/>
          <a:p>
            <a:endParaRPr sz="1266"/>
          </a:p>
        </p:txBody>
      </p:sp>
      <p:sp>
        <p:nvSpPr>
          <p:cNvPr id="45" name="object 45"/>
          <p:cNvSpPr/>
          <p:nvPr/>
        </p:nvSpPr>
        <p:spPr>
          <a:xfrm>
            <a:off x="4424561" y="4643438"/>
            <a:ext cx="446484" cy="446484"/>
          </a:xfrm>
          <a:custGeom>
            <a:avLst/>
            <a:gdLst/>
            <a:ahLst/>
            <a:cxnLst/>
            <a:rect l="l" t="t" r="r" b="b"/>
            <a:pathLst>
              <a:path w="635000" h="635000">
                <a:moveTo>
                  <a:pt x="635000" y="0"/>
                </a:moveTo>
                <a:lnTo>
                  <a:pt x="0" y="0"/>
                </a:lnTo>
                <a:lnTo>
                  <a:pt x="0" y="635000"/>
                </a:lnTo>
                <a:lnTo>
                  <a:pt x="635000" y="635000"/>
                </a:lnTo>
                <a:lnTo>
                  <a:pt x="635000" y="0"/>
                </a:lnTo>
                <a:close/>
              </a:path>
            </a:pathLst>
          </a:custGeom>
          <a:solidFill>
            <a:srgbClr val="1190EB"/>
          </a:solidFill>
        </p:spPr>
        <p:txBody>
          <a:bodyPr wrap="square" lIns="0" tIns="0" rIns="0" bIns="0" rtlCol="0"/>
          <a:lstStyle/>
          <a:p>
            <a:endParaRPr sz="1266"/>
          </a:p>
        </p:txBody>
      </p:sp>
      <p:sp>
        <p:nvSpPr>
          <p:cNvPr id="46" name="object 46"/>
          <p:cNvSpPr/>
          <p:nvPr/>
        </p:nvSpPr>
        <p:spPr>
          <a:xfrm>
            <a:off x="4424561" y="3205757"/>
            <a:ext cx="446484" cy="919758"/>
          </a:xfrm>
          <a:custGeom>
            <a:avLst/>
            <a:gdLst/>
            <a:ahLst/>
            <a:cxnLst/>
            <a:rect l="l" t="t" r="r" b="b"/>
            <a:pathLst>
              <a:path w="635000" h="1308100">
                <a:moveTo>
                  <a:pt x="635000" y="673100"/>
                </a:moveTo>
                <a:lnTo>
                  <a:pt x="0" y="673100"/>
                </a:lnTo>
                <a:lnTo>
                  <a:pt x="0" y="1308100"/>
                </a:lnTo>
                <a:lnTo>
                  <a:pt x="635000" y="1308100"/>
                </a:lnTo>
                <a:lnTo>
                  <a:pt x="635000" y="673100"/>
                </a:lnTo>
                <a:close/>
              </a:path>
              <a:path w="635000" h="1308100">
                <a:moveTo>
                  <a:pt x="635000" y="0"/>
                </a:moveTo>
                <a:lnTo>
                  <a:pt x="0" y="0"/>
                </a:lnTo>
                <a:lnTo>
                  <a:pt x="0" y="635000"/>
                </a:lnTo>
                <a:lnTo>
                  <a:pt x="635000" y="635000"/>
                </a:lnTo>
                <a:lnTo>
                  <a:pt x="635000" y="0"/>
                </a:lnTo>
                <a:close/>
              </a:path>
            </a:pathLst>
          </a:custGeom>
          <a:solidFill>
            <a:srgbClr val="1190EB"/>
          </a:solidFill>
        </p:spPr>
        <p:txBody>
          <a:bodyPr wrap="square" lIns="0" tIns="0" rIns="0" bIns="0" rtlCol="0"/>
          <a:lstStyle/>
          <a:p>
            <a:endParaRPr sz="1266"/>
          </a:p>
        </p:txBody>
      </p:sp>
      <p:sp>
        <p:nvSpPr>
          <p:cNvPr id="47" name="object 47"/>
          <p:cNvSpPr/>
          <p:nvPr/>
        </p:nvSpPr>
        <p:spPr>
          <a:xfrm>
            <a:off x="4424561" y="2723555"/>
            <a:ext cx="446484" cy="446484"/>
          </a:xfrm>
          <a:custGeom>
            <a:avLst/>
            <a:gdLst/>
            <a:ahLst/>
            <a:cxnLst/>
            <a:rect l="l" t="t" r="r" b="b"/>
            <a:pathLst>
              <a:path w="635000" h="635000">
                <a:moveTo>
                  <a:pt x="635000" y="0"/>
                </a:moveTo>
                <a:lnTo>
                  <a:pt x="0" y="0"/>
                </a:lnTo>
                <a:lnTo>
                  <a:pt x="0" y="635000"/>
                </a:lnTo>
                <a:lnTo>
                  <a:pt x="635000" y="635000"/>
                </a:lnTo>
                <a:lnTo>
                  <a:pt x="635000" y="0"/>
                </a:lnTo>
                <a:close/>
              </a:path>
            </a:pathLst>
          </a:custGeom>
          <a:solidFill>
            <a:srgbClr val="1190EB"/>
          </a:solidFill>
        </p:spPr>
        <p:txBody>
          <a:bodyPr wrap="square" lIns="0" tIns="0" rIns="0" bIns="0" rtlCol="0"/>
          <a:lstStyle/>
          <a:p>
            <a:endParaRPr sz="1266"/>
          </a:p>
        </p:txBody>
      </p:sp>
      <p:sp>
        <p:nvSpPr>
          <p:cNvPr id="48" name="object 48"/>
          <p:cNvSpPr/>
          <p:nvPr/>
        </p:nvSpPr>
        <p:spPr>
          <a:xfrm>
            <a:off x="4424561" y="1768077"/>
            <a:ext cx="446484" cy="919758"/>
          </a:xfrm>
          <a:custGeom>
            <a:avLst/>
            <a:gdLst/>
            <a:ahLst/>
            <a:cxnLst/>
            <a:rect l="l" t="t" r="r" b="b"/>
            <a:pathLst>
              <a:path w="635000" h="1308100">
                <a:moveTo>
                  <a:pt x="635000" y="673100"/>
                </a:moveTo>
                <a:lnTo>
                  <a:pt x="0" y="673100"/>
                </a:lnTo>
                <a:lnTo>
                  <a:pt x="0" y="1308100"/>
                </a:lnTo>
                <a:lnTo>
                  <a:pt x="635000" y="1308100"/>
                </a:lnTo>
                <a:lnTo>
                  <a:pt x="635000" y="673100"/>
                </a:lnTo>
                <a:close/>
              </a:path>
              <a:path w="635000" h="1308100">
                <a:moveTo>
                  <a:pt x="635000" y="0"/>
                </a:moveTo>
                <a:lnTo>
                  <a:pt x="0" y="0"/>
                </a:lnTo>
                <a:lnTo>
                  <a:pt x="0" y="635000"/>
                </a:lnTo>
                <a:lnTo>
                  <a:pt x="635000" y="635000"/>
                </a:lnTo>
                <a:lnTo>
                  <a:pt x="635000" y="0"/>
                </a:lnTo>
                <a:close/>
              </a:path>
            </a:pathLst>
          </a:custGeom>
          <a:solidFill>
            <a:srgbClr val="1190EB"/>
          </a:solidFill>
        </p:spPr>
        <p:txBody>
          <a:bodyPr wrap="square" lIns="0" tIns="0" rIns="0" bIns="0" rtlCol="0"/>
          <a:lstStyle/>
          <a:p>
            <a:endParaRPr sz="1266"/>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31913" y="321194"/>
            <a:ext cx="2125266" cy="685997"/>
          </a:xfrm>
          <a:prstGeom prst="rect">
            <a:avLst/>
          </a:prstGeom>
        </p:spPr>
        <p:txBody>
          <a:bodyPr vert="horz" wrap="square" lIns="0" tIns="8930" rIns="0" bIns="0" rtlCol="0" anchor="ctr">
            <a:spAutoFit/>
          </a:bodyPr>
          <a:lstStyle/>
          <a:p>
            <a:pPr marL="8929">
              <a:lnSpc>
                <a:spcPct val="100000"/>
              </a:lnSpc>
              <a:spcBef>
                <a:spcPts val="70"/>
              </a:spcBef>
            </a:pPr>
            <a:r>
              <a:rPr spc="-14" dirty="0"/>
              <a:t>Locality</a:t>
            </a:r>
          </a:p>
        </p:txBody>
      </p:sp>
      <p:sp>
        <p:nvSpPr>
          <p:cNvPr id="3" name="object 3"/>
          <p:cNvSpPr txBox="1"/>
          <p:nvPr/>
        </p:nvSpPr>
        <p:spPr>
          <a:xfrm>
            <a:off x="3310403" y="994400"/>
            <a:ext cx="6344096" cy="1168861"/>
          </a:xfrm>
          <a:prstGeom prst="rect">
            <a:avLst/>
          </a:prstGeom>
        </p:spPr>
        <p:txBody>
          <a:bodyPr vert="horz" wrap="square" lIns="0" tIns="146446" rIns="0" bIns="0" rtlCol="0">
            <a:spAutoFit/>
          </a:bodyPr>
          <a:lstStyle/>
          <a:p>
            <a:pPr marL="8929">
              <a:spcBef>
                <a:spcPts val="1152"/>
              </a:spcBef>
            </a:pPr>
            <a:r>
              <a:rPr sz="2109" i="1" dirty="0">
                <a:latin typeface="Arial"/>
                <a:cs typeface="Arial"/>
              </a:rPr>
              <a:t>nearby </a:t>
            </a:r>
            <a:r>
              <a:rPr sz="2109" i="1" spc="-60" dirty="0">
                <a:latin typeface="Arial"/>
                <a:cs typeface="Arial"/>
              </a:rPr>
              <a:t>areas</a:t>
            </a:r>
            <a:r>
              <a:rPr sz="2109" i="1" spc="4" dirty="0">
                <a:latin typeface="Arial"/>
                <a:cs typeface="Arial"/>
              </a:rPr>
              <a:t> </a:t>
            </a:r>
            <a:r>
              <a:rPr sz="2109" i="1" spc="49" dirty="0">
                <a:latin typeface="Arial"/>
                <a:cs typeface="Arial"/>
              </a:rPr>
              <a:t>tend</a:t>
            </a:r>
            <a:r>
              <a:rPr sz="2109" i="1" spc="4" dirty="0">
                <a:latin typeface="Arial"/>
                <a:cs typeface="Arial"/>
              </a:rPr>
              <a:t> </a:t>
            </a:r>
            <a:r>
              <a:rPr sz="2109" i="1" spc="88" dirty="0">
                <a:latin typeface="Arial"/>
                <a:cs typeface="Arial"/>
              </a:rPr>
              <a:t>to</a:t>
            </a:r>
            <a:r>
              <a:rPr sz="2109" i="1" spc="4" dirty="0">
                <a:latin typeface="Arial"/>
                <a:cs typeface="Arial"/>
              </a:rPr>
              <a:t> </a:t>
            </a:r>
            <a:r>
              <a:rPr sz="2109" i="1" dirty="0">
                <a:latin typeface="Arial"/>
                <a:cs typeface="Arial"/>
              </a:rPr>
              <a:t>contain stronger</a:t>
            </a:r>
            <a:r>
              <a:rPr sz="2109" i="1" spc="4" dirty="0">
                <a:latin typeface="Arial"/>
                <a:cs typeface="Arial"/>
              </a:rPr>
              <a:t> </a:t>
            </a:r>
            <a:r>
              <a:rPr sz="2109" i="1" spc="-7" dirty="0">
                <a:latin typeface="Arial"/>
                <a:cs typeface="Arial"/>
              </a:rPr>
              <a:t>patterns</a:t>
            </a:r>
            <a:endParaRPr sz="2109">
              <a:latin typeface="Arial"/>
              <a:cs typeface="Arial"/>
            </a:endParaRPr>
          </a:p>
          <a:p>
            <a:pPr marL="3331548" marR="3572" indent="-1223770">
              <a:lnSpc>
                <a:spcPct val="115399"/>
              </a:lnSpc>
              <a:spcBef>
                <a:spcPts val="601"/>
              </a:spcBef>
            </a:pPr>
            <a:r>
              <a:rPr sz="1828" dirty="0">
                <a:latin typeface="Arial"/>
                <a:cs typeface="Arial"/>
              </a:rPr>
              <a:t>nearby</a:t>
            </a:r>
            <a:r>
              <a:rPr sz="1828" spc="-32" dirty="0">
                <a:latin typeface="Arial"/>
                <a:cs typeface="Arial"/>
              </a:rPr>
              <a:t> </a:t>
            </a:r>
            <a:r>
              <a:rPr sz="1828" b="1" i="1" spc="-28" dirty="0">
                <a:latin typeface="Arial"/>
                <a:cs typeface="Arial"/>
              </a:rPr>
              <a:t>pixels </a:t>
            </a:r>
            <a:r>
              <a:rPr sz="1828" spc="42" dirty="0">
                <a:latin typeface="Arial"/>
                <a:cs typeface="Arial"/>
              </a:rPr>
              <a:t>tend</a:t>
            </a:r>
            <a:r>
              <a:rPr sz="1828" spc="-28" dirty="0">
                <a:latin typeface="Arial"/>
                <a:cs typeface="Arial"/>
              </a:rPr>
              <a:t> </a:t>
            </a:r>
            <a:r>
              <a:rPr sz="1828" spc="74" dirty="0">
                <a:latin typeface="Arial"/>
                <a:cs typeface="Arial"/>
              </a:rPr>
              <a:t>to</a:t>
            </a:r>
            <a:r>
              <a:rPr sz="1828" spc="-32" dirty="0">
                <a:latin typeface="Arial"/>
                <a:cs typeface="Arial"/>
              </a:rPr>
              <a:t> </a:t>
            </a:r>
            <a:r>
              <a:rPr sz="1828" spc="39" dirty="0">
                <a:latin typeface="Arial"/>
                <a:cs typeface="Arial"/>
              </a:rPr>
              <a:t>be</a:t>
            </a:r>
            <a:r>
              <a:rPr sz="1828" spc="-28" dirty="0">
                <a:latin typeface="Arial"/>
                <a:cs typeface="Arial"/>
              </a:rPr>
              <a:t> </a:t>
            </a:r>
            <a:r>
              <a:rPr sz="1828" dirty="0">
                <a:latin typeface="Arial"/>
                <a:cs typeface="Arial"/>
              </a:rPr>
              <a:t>similar</a:t>
            </a:r>
            <a:r>
              <a:rPr sz="1828" spc="-28" dirty="0">
                <a:latin typeface="Arial"/>
                <a:cs typeface="Arial"/>
              </a:rPr>
              <a:t> </a:t>
            </a:r>
            <a:r>
              <a:rPr sz="1828" dirty="0">
                <a:latin typeface="Arial"/>
                <a:cs typeface="Arial"/>
              </a:rPr>
              <a:t>and</a:t>
            </a:r>
            <a:r>
              <a:rPr sz="1828" spc="-28" dirty="0">
                <a:latin typeface="Arial"/>
                <a:cs typeface="Arial"/>
              </a:rPr>
              <a:t> </a:t>
            </a:r>
            <a:r>
              <a:rPr sz="1828" spc="-14" dirty="0">
                <a:latin typeface="Arial"/>
                <a:cs typeface="Arial"/>
              </a:rPr>
              <a:t>vary </a:t>
            </a:r>
            <a:r>
              <a:rPr sz="1828" dirty="0">
                <a:latin typeface="Arial"/>
                <a:cs typeface="Arial"/>
              </a:rPr>
              <a:t>in</a:t>
            </a:r>
            <a:r>
              <a:rPr sz="1828" spc="49" dirty="0">
                <a:latin typeface="Arial"/>
                <a:cs typeface="Arial"/>
              </a:rPr>
              <a:t> </a:t>
            </a:r>
            <a:r>
              <a:rPr sz="1828" dirty="0">
                <a:latin typeface="Arial"/>
                <a:cs typeface="Arial"/>
              </a:rPr>
              <a:t>particular</a:t>
            </a:r>
            <a:r>
              <a:rPr sz="1828" spc="53" dirty="0">
                <a:latin typeface="Arial"/>
                <a:cs typeface="Arial"/>
              </a:rPr>
              <a:t> </a:t>
            </a:r>
            <a:r>
              <a:rPr sz="1828" spc="-14" dirty="0">
                <a:latin typeface="Arial"/>
                <a:cs typeface="Arial"/>
              </a:rPr>
              <a:t>ways</a:t>
            </a:r>
            <a:endParaRPr sz="1828">
              <a:latin typeface="Arial"/>
              <a:cs typeface="Arial"/>
            </a:endParaRPr>
          </a:p>
        </p:txBody>
      </p:sp>
      <p:sp>
        <p:nvSpPr>
          <p:cNvPr id="4" name="object 4"/>
          <p:cNvSpPr txBox="1"/>
          <p:nvPr/>
        </p:nvSpPr>
        <p:spPr>
          <a:xfrm>
            <a:off x="5238310" y="3232711"/>
            <a:ext cx="4588073" cy="628482"/>
          </a:xfrm>
          <a:prstGeom prst="rect">
            <a:avLst/>
          </a:prstGeom>
        </p:spPr>
        <p:txBody>
          <a:bodyPr vert="horz" wrap="square" lIns="0" tIns="8930" rIns="0" bIns="0" rtlCol="0">
            <a:spAutoFit/>
          </a:bodyPr>
          <a:lstStyle/>
          <a:p>
            <a:pPr marL="427717" marR="3572" indent="-419234">
              <a:lnSpc>
                <a:spcPct val="115399"/>
              </a:lnSpc>
              <a:spcBef>
                <a:spcPts val="70"/>
              </a:spcBef>
            </a:pPr>
            <a:r>
              <a:rPr sz="1828" dirty="0">
                <a:latin typeface="Arial"/>
                <a:cs typeface="Arial"/>
              </a:rPr>
              <a:t>nearby</a:t>
            </a:r>
            <a:r>
              <a:rPr sz="1828" spc="-39" dirty="0">
                <a:latin typeface="Arial"/>
                <a:cs typeface="Arial"/>
              </a:rPr>
              <a:t> </a:t>
            </a:r>
            <a:r>
              <a:rPr sz="1828" b="1" i="1" spc="-28" dirty="0">
                <a:latin typeface="Arial"/>
                <a:cs typeface="Arial"/>
              </a:rPr>
              <a:t>patches</a:t>
            </a:r>
            <a:r>
              <a:rPr sz="1828" b="1" i="1" spc="-39" dirty="0">
                <a:latin typeface="Arial"/>
                <a:cs typeface="Arial"/>
              </a:rPr>
              <a:t> </a:t>
            </a:r>
            <a:r>
              <a:rPr sz="1828" spc="42" dirty="0">
                <a:latin typeface="Arial"/>
                <a:cs typeface="Arial"/>
              </a:rPr>
              <a:t>tend</a:t>
            </a:r>
            <a:r>
              <a:rPr sz="1828" spc="-35" dirty="0">
                <a:latin typeface="Arial"/>
                <a:cs typeface="Arial"/>
              </a:rPr>
              <a:t> </a:t>
            </a:r>
            <a:r>
              <a:rPr sz="1828" spc="74" dirty="0">
                <a:latin typeface="Arial"/>
                <a:cs typeface="Arial"/>
              </a:rPr>
              <a:t>to</a:t>
            </a:r>
            <a:r>
              <a:rPr sz="1828" spc="-39" dirty="0">
                <a:latin typeface="Arial"/>
                <a:cs typeface="Arial"/>
              </a:rPr>
              <a:t> share </a:t>
            </a:r>
            <a:r>
              <a:rPr sz="1828" spc="-14" dirty="0">
                <a:latin typeface="Arial"/>
                <a:cs typeface="Arial"/>
              </a:rPr>
              <a:t>characteristics </a:t>
            </a:r>
            <a:r>
              <a:rPr sz="1828" dirty="0">
                <a:latin typeface="Arial"/>
                <a:cs typeface="Arial"/>
              </a:rPr>
              <a:t>and</a:t>
            </a:r>
            <a:r>
              <a:rPr sz="1828" spc="46" dirty="0">
                <a:latin typeface="Arial"/>
                <a:cs typeface="Arial"/>
              </a:rPr>
              <a:t> </a:t>
            </a:r>
            <a:r>
              <a:rPr sz="1828" dirty="0">
                <a:latin typeface="Arial"/>
                <a:cs typeface="Arial"/>
              </a:rPr>
              <a:t>are</a:t>
            </a:r>
            <a:r>
              <a:rPr sz="1828" spc="49" dirty="0">
                <a:latin typeface="Arial"/>
                <a:cs typeface="Arial"/>
              </a:rPr>
              <a:t> </a:t>
            </a:r>
            <a:r>
              <a:rPr sz="1828" dirty="0">
                <a:latin typeface="Arial"/>
                <a:cs typeface="Arial"/>
              </a:rPr>
              <a:t>combined</a:t>
            </a:r>
            <a:r>
              <a:rPr sz="1828" spc="49" dirty="0">
                <a:latin typeface="Arial"/>
                <a:cs typeface="Arial"/>
              </a:rPr>
              <a:t> </a:t>
            </a:r>
            <a:r>
              <a:rPr sz="1828" dirty="0">
                <a:latin typeface="Arial"/>
                <a:cs typeface="Arial"/>
              </a:rPr>
              <a:t>in</a:t>
            </a:r>
            <a:r>
              <a:rPr sz="1828" spc="49" dirty="0">
                <a:latin typeface="Arial"/>
                <a:cs typeface="Arial"/>
              </a:rPr>
              <a:t> </a:t>
            </a:r>
            <a:r>
              <a:rPr sz="1828" dirty="0">
                <a:latin typeface="Arial"/>
                <a:cs typeface="Arial"/>
              </a:rPr>
              <a:t>particular</a:t>
            </a:r>
            <a:r>
              <a:rPr sz="1828" spc="49" dirty="0">
                <a:latin typeface="Arial"/>
                <a:cs typeface="Arial"/>
              </a:rPr>
              <a:t> </a:t>
            </a:r>
            <a:r>
              <a:rPr sz="1828" spc="-14" dirty="0">
                <a:latin typeface="Arial"/>
                <a:cs typeface="Arial"/>
              </a:rPr>
              <a:t>ways</a:t>
            </a:r>
            <a:endParaRPr sz="1828">
              <a:latin typeface="Arial"/>
              <a:cs typeface="Arial"/>
            </a:endParaRPr>
          </a:p>
        </p:txBody>
      </p:sp>
      <p:sp>
        <p:nvSpPr>
          <p:cNvPr id="5" name="object 5"/>
          <p:cNvSpPr txBox="1"/>
          <p:nvPr/>
        </p:nvSpPr>
        <p:spPr>
          <a:xfrm>
            <a:off x="5748976" y="4950180"/>
            <a:ext cx="3423642" cy="628482"/>
          </a:xfrm>
          <a:prstGeom prst="rect">
            <a:avLst/>
          </a:prstGeom>
        </p:spPr>
        <p:txBody>
          <a:bodyPr vert="horz" wrap="square" lIns="0" tIns="8930" rIns="0" bIns="0" rtlCol="0">
            <a:spAutoFit/>
          </a:bodyPr>
          <a:lstStyle/>
          <a:p>
            <a:pPr marL="357621" marR="3572" indent="-349138">
              <a:lnSpc>
                <a:spcPct val="115399"/>
              </a:lnSpc>
              <a:spcBef>
                <a:spcPts val="70"/>
              </a:spcBef>
            </a:pPr>
            <a:r>
              <a:rPr sz="1828" dirty="0">
                <a:latin typeface="Arial"/>
                <a:cs typeface="Arial"/>
              </a:rPr>
              <a:t>nearby</a:t>
            </a:r>
            <a:r>
              <a:rPr sz="1828" spc="-28" dirty="0">
                <a:latin typeface="Arial"/>
                <a:cs typeface="Arial"/>
              </a:rPr>
              <a:t> </a:t>
            </a:r>
            <a:r>
              <a:rPr sz="1828" b="1" i="1" spc="-35" dirty="0">
                <a:latin typeface="Arial"/>
                <a:cs typeface="Arial"/>
              </a:rPr>
              <a:t>regions</a:t>
            </a:r>
            <a:r>
              <a:rPr sz="1828" b="1" i="1" spc="-25" dirty="0">
                <a:latin typeface="Arial"/>
                <a:cs typeface="Arial"/>
              </a:rPr>
              <a:t> </a:t>
            </a:r>
            <a:r>
              <a:rPr sz="1828" spc="42" dirty="0">
                <a:latin typeface="Arial"/>
                <a:cs typeface="Arial"/>
              </a:rPr>
              <a:t>tend</a:t>
            </a:r>
            <a:r>
              <a:rPr sz="1828" spc="-25" dirty="0">
                <a:latin typeface="Arial"/>
                <a:cs typeface="Arial"/>
              </a:rPr>
              <a:t> </a:t>
            </a:r>
            <a:r>
              <a:rPr sz="1828" spc="74" dirty="0">
                <a:latin typeface="Arial"/>
                <a:cs typeface="Arial"/>
              </a:rPr>
              <a:t>to</a:t>
            </a:r>
            <a:r>
              <a:rPr sz="1828" spc="-28" dirty="0">
                <a:latin typeface="Arial"/>
                <a:cs typeface="Arial"/>
              </a:rPr>
              <a:t> </a:t>
            </a:r>
            <a:r>
              <a:rPr sz="1828" spc="39" dirty="0">
                <a:latin typeface="Arial"/>
                <a:cs typeface="Arial"/>
              </a:rPr>
              <a:t>be</a:t>
            </a:r>
            <a:r>
              <a:rPr sz="1828" spc="-25" dirty="0">
                <a:latin typeface="Arial"/>
                <a:cs typeface="Arial"/>
              </a:rPr>
              <a:t> </a:t>
            </a:r>
            <a:r>
              <a:rPr sz="1828" spc="28" dirty="0">
                <a:latin typeface="Arial"/>
                <a:cs typeface="Arial"/>
              </a:rPr>
              <a:t>found </a:t>
            </a:r>
            <a:r>
              <a:rPr sz="1828" dirty="0">
                <a:latin typeface="Arial"/>
                <a:cs typeface="Arial"/>
              </a:rPr>
              <a:t>in</a:t>
            </a:r>
            <a:r>
              <a:rPr sz="1828" spc="49" dirty="0">
                <a:latin typeface="Arial"/>
                <a:cs typeface="Arial"/>
              </a:rPr>
              <a:t> </a:t>
            </a:r>
            <a:r>
              <a:rPr sz="1828" dirty="0">
                <a:latin typeface="Arial"/>
                <a:cs typeface="Arial"/>
              </a:rPr>
              <a:t>particular</a:t>
            </a:r>
            <a:r>
              <a:rPr sz="1828" spc="53" dirty="0">
                <a:latin typeface="Arial"/>
                <a:cs typeface="Arial"/>
              </a:rPr>
              <a:t> </a:t>
            </a:r>
            <a:r>
              <a:rPr sz="1828" spc="-7" dirty="0">
                <a:latin typeface="Arial"/>
                <a:cs typeface="Arial"/>
              </a:rPr>
              <a:t>arrangements</a:t>
            </a:r>
            <a:endParaRPr sz="1828">
              <a:latin typeface="Arial"/>
              <a:cs typeface="Arial"/>
            </a:endParaRPr>
          </a:p>
        </p:txBody>
      </p:sp>
      <p:pic>
        <p:nvPicPr>
          <p:cNvPr id="6" name="object 6"/>
          <p:cNvPicPr/>
          <p:nvPr/>
        </p:nvPicPr>
        <p:blipFill>
          <a:blip r:embed="rId2" cstate="print"/>
          <a:stretch>
            <a:fillRect/>
          </a:stretch>
        </p:blipFill>
        <p:spPr>
          <a:xfrm>
            <a:off x="2316144" y="2291988"/>
            <a:ext cx="2590275" cy="2589584"/>
          </a:xfrm>
          <a:prstGeom prst="rect">
            <a:avLst/>
          </a:prstGeom>
        </p:spPr>
      </p:pic>
      <p:pic>
        <p:nvPicPr>
          <p:cNvPr id="7" name="object 7"/>
          <p:cNvPicPr/>
          <p:nvPr/>
        </p:nvPicPr>
        <p:blipFill>
          <a:blip r:embed="rId3" cstate="print"/>
          <a:stretch>
            <a:fillRect/>
          </a:stretch>
        </p:blipFill>
        <p:spPr>
          <a:xfrm>
            <a:off x="6151066" y="2278558"/>
            <a:ext cx="643241" cy="647891"/>
          </a:xfrm>
          <a:prstGeom prst="rect">
            <a:avLst/>
          </a:prstGeom>
        </p:spPr>
      </p:pic>
      <p:pic>
        <p:nvPicPr>
          <p:cNvPr id="8" name="object 8"/>
          <p:cNvPicPr/>
          <p:nvPr/>
        </p:nvPicPr>
        <p:blipFill>
          <a:blip r:embed="rId4" cstate="print"/>
          <a:stretch>
            <a:fillRect/>
          </a:stretch>
        </p:blipFill>
        <p:spPr>
          <a:xfrm>
            <a:off x="6890143" y="2271070"/>
            <a:ext cx="663188" cy="655379"/>
          </a:xfrm>
          <a:prstGeom prst="rect">
            <a:avLst/>
          </a:prstGeom>
        </p:spPr>
      </p:pic>
      <p:pic>
        <p:nvPicPr>
          <p:cNvPr id="9" name="object 9"/>
          <p:cNvPicPr/>
          <p:nvPr/>
        </p:nvPicPr>
        <p:blipFill>
          <a:blip r:embed="rId5" cstate="print"/>
          <a:stretch>
            <a:fillRect/>
          </a:stretch>
        </p:blipFill>
        <p:spPr>
          <a:xfrm>
            <a:off x="7663873" y="2271070"/>
            <a:ext cx="663188" cy="655379"/>
          </a:xfrm>
          <a:prstGeom prst="rect">
            <a:avLst/>
          </a:prstGeom>
        </p:spPr>
      </p:pic>
      <p:pic>
        <p:nvPicPr>
          <p:cNvPr id="10" name="object 10"/>
          <p:cNvPicPr/>
          <p:nvPr/>
        </p:nvPicPr>
        <p:blipFill>
          <a:blip r:embed="rId6" cstate="print"/>
          <a:stretch>
            <a:fillRect/>
          </a:stretch>
        </p:blipFill>
        <p:spPr>
          <a:xfrm>
            <a:off x="8419742" y="2274838"/>
            <a:ext cx="663188" cy="655379"/>
          </a:xfrm>
          <a:prstGeom prst="rect">
            <a:avLst/>
          </a:prstGeom>
        </p:spPr>
      </p:pic>
      <p:pic>
        <p:nvPicPr>
          <p:cNvPr id="11" name="object 11"/>
          <p:cNvPicPr/>
          <p:nvPr/>
        </p:nvPicPr>
        <p:blipFill>
          <a:blip r:embed="rId7" cstate="print"/>
          <a:stretch>
            <a:fillRect/>
          </a:stretch>
        </p:blipFill>
        <p:spPr>
          <a:xfrm>
            <a:off x="6131119" y="4128868"/>
            <a:ext cx="663188" cy="655379"/>
          </a:xfrm>
          <a:prstGeom prst="rect">
            <a:avLst/>
          </a:prstGeom>
        </p:spPr>
      </p:pic>
      <p:pic>
        <p:nvPicPr>
          <p:cNvPr id="12" name="object 12"/>
          <p:cNvPicPr/>
          <p:nvPr/>
        </p:nvPicPr>
        <p:blipFill>
          <a:blip r:embed="rId8" cstate="print"/>
          <a:stretch>
            <a:fillRect/>
          </a:stretch>
        </p:blipFill>
        <p:spPr>
          <a:xfrm>
            <a:off x="6890143" y="4132635"/>
            <a:ext cx="663188" cy="655379"/>
          </a:xfrm>
          <a:prstGeom prst="rect">
            <a:avLst/>
          </a:prstGeom>
        </p:spPr>
      </p:pic>
      <p:pic>
        <p:nvPicPr>
          <p:cNvPr id="13" name="object 13"/>
          <p:cNvPicPr/>
          <p:nvPr/>
        </p:nvPicPr>
        <p:blipFill>
          <a:blip r:embed="rId9" cstate="print"/>
          <a:stretch>
            <a:fillRect/>
          </a:stretch>
        </p:blipFill>
        <p:spPr>
          <a:xfrm>
            <a:off x="7663873" y="4128868"/>
            <a:ext cx="663188" cy="655379"/>
          </a:xfrm>
          <a:prstGeom prst="rect">
            <a:avLst/>
          </a:prstGeom>
        </p:spPr>
      </p:pic>
      <p:pic>
        <p:nvPicPr>
          <p:cNvPr id="14" name="object 14"/>
          <p:cNvPicPr/>
          <p:nvPr/>
        </p:nvPicPr>
        <p:blipFill>
          <a:blip r:embed="rId10" cstate="print"/>
          <a:stretch>
            <a:fillRect/>
          </a:stretch>
        </p:blipFill>
        <p:spPr>
          <a:xfrm>
            <a:off x="8437601" y="4128868"/>
            <a:ext cx="663188" cy="655379"/>
          </a:xfrm>
          <a:prstGeom prst="rect">
            <a:avLst/>
          </a:prstGeom>
        </p:spPr>
      </p:pic>
      <p:pic>
        <p:nvPicPr>
          <p:cNvPr id="15" name="object 15"/>
          <p:cNvPicPr/>
          <p:nvPr/>
        </p:nvPicPr>
        <p:blipFill>
          <a:blip r:embed="rId11" cstate="print"/>
          <a:stretch>
            <a:fillRect/>
          </a:stretch>
        </p:blipFill>
        <p:spPr>
          <a:xfrm>
            <a:off x="6148978" y="5765276"/>
            <a:ext cx="663188" cy="655379"/>
          </a:xfrm>
          <a:prstGeom prst="rect">
            <a:avLst/>
          </a:prstGeom>
        </p:spPr>
      </p:pic>
      <p:pic>
        <p:nvPicPr>
          <p:cNvPr id="16" name="object 16"/>
          <p:cNvPicPr/>
          <p:nvPr/>
        </p:nvPicPr>
        <p:blipFill>
          <a:blip r:embed="rId12" cstate="print"/>
          <a:stretch>
            <a:fillRect/>
          </a:stretch>
        </p:blipFill>
        <p:spPr>
          <a:xfrm>
            <a:off x="6928839" y="5765275"/>
            <a:ext cx="663188" cy="655379"/>
          </a:xfrm>
          <a:prstGeom prst="rect">
            <a:avLst/>
          </a:prstGeom>
        </p:spPr>
      </p:pic>
      <p:pic>
        <p:nvPicPr>
          <p:cNvPr id="17" name="object 17"/>
          <p:cNvPicPr/>
          <p:nvPr/>
        </p:nvPicPr>
        <p:blipFill>
          <a:blip r:embed="rId13" cstate="print"/>
          <a:stretch>
            <a:fillRect/>
          </a:stretch>
        </p:blipFill>
        <p:spPr>
          <a:xfrm>
            <a:off x="7708698" y="5765276"/>
            <a:ext cx="663188" cy="655379"/>
          </a:xfrm>
          <a:prstGeom prst="rect">
            <a:avLst/>
          </a:prstGeom>
        </p:spPr>
      </p:pic>
      <p:pic>
        <p:nvPicPr>
          <p:cNvPr id="18" name="object 18"/>
          <p:cNvPicPr/>
          <p:nvPr/>
        </p:nvPicPr>
        <p:blipFill>
          <a:blip r:embed="rId14" cstate="print"/>
          <a:stretch>
            <a:fillRect/>
          </a:stretch>
        </p:blipFill>
        <p:spPr>
          <a:xfrm>
            <a:off x="8488558" y="5765276"/>
            <a:ext cx="663188" cy="65537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11618" y="135007"/>
            <a:ext cx="7391856" cy="1175482"/>
          </a:xfrm>
          <a:prstGeom prst="rect">
            <a:avLst/>
          </a:prstGeom>
        </p:spPr>
        <p:txBody>
          <a:bodyPr vert="horz" wrap="square" lIns="0" tIns="121444" rIns="0" bIns="0" rtlCol="0" anchor="ctr">
            <a:spAutoFit/>
          </a:bodyPr>
          <a:lstStyle/>
          <a:p>
            <a:pPr marL="1176444">
              <a:lnSpc>
                <a:spcPct val="100000"/>
              </a:lnSpc>
              <a:spcBef>
                <a:spcPts val="956"/>
              </a:spcBef>
            </a:pPr>
            <a:r>
              <a:rPr spc="-510" dirty="0"/>
              <a:t>T</a:t>
            </a:r>
            <a:r>
              <a:rPr spc="-21" dirty="0"/>
              <a:t>ransla</a:t>
            </a:r>
            <a:r>
              <a:rPr spc="-18" dirty="0"/>
              <a:t>t</a:t>
            </a:r>
            <a:r>
              <a:rPr spc="-21" dirty="0"/>
              <a:t>ion</a:t>
            </a:r>
            <a:r>
              <a:rPr spc="-218" dirty="0"/>
              <a:t> </a:t>
            </a:r>
            <a:r>
              <a:rPr spc="-53" dirty="0"/>
              <a:t>Invariance</a:t>
            </a:r>
          </a:p>
          <a:p>
            <a:pPr marL="1032235">
              <a:lnSpc>
                <a:spcPct val="100000"/>
              </a:lnSpc>
              <a:spcBef>
                <a:spcPts val="380"/>
              </a:spcBef>
            </a:pPr>
            <a:r>
              <a:rPr sz="2109" i="1" dirty="0">
                <a:latin typeface="Arial"/>
                <a:cs typeface="Arial"/>
              </a:rPr>
              <a:t>relative</a:t>
            </a:r>
            <a:r>
              <a:rPr sz="2109" i="1" spc="-46" dirty="0">
                <a:latin typeface="Arial"/>
                <a:cs typeface="Arial"/>
              </a:rPr>
              <a:t> </a:t>
            </a:r>
            <a:r>
              <a:rPr sz="2109" i="1" dirty="0">
                <a:latin typeface="Arial"/>
                <a:cs typeface="Arial"/>
              </a:rPr>
              <a:t>(rather</a:t>
            </a:r>
            <a:r>
              <a:rPr sz="2109" i="1" spc="-42" dirty="0">
                <a:latin typeface="Arial"/>
                <a:cs typeface="Arial"/>
              </a:rPr>
              <a:t> </a:t>
            </a:r>
            <a:r>
              <a:rPr sz="2109" i="1" dirty="0">
                <a:latin typeface="Arial"/>
                <a:cs typeface="Arial"/>
              </a:rPr>
              <a:t>than</a:t>
            </a:r>
            <a:r>
              <a:rPr sz="2109" i="1" spc="-42" dirty="0">
                <a:latin typeface="Arial"/>
                <a:cs typeface="Arial"/>
              </a:rPr>
              <a:t> </a:t>
            </a:r>
            <a:r>
              <a:rPr sz="2109" i="1" dirty="0">
                <a:latin typeface="Arial"/>
                <a:cs typeface="Arial"/>
              </a:rPr>
              <a:t>absolute)</a:t>
            </a:r>
            <a:r>
              <a:rPr sz="2109" i="1" spc="-42" dirty="0">
                <a:latin typeface="Arial"/>
                <a:cs typeface="Arial"/>
              </a:rPr>
              <a:t> </a:t>
            </a:r>
            <a:r>
              <a:rPr sz="2109" i="1" dirty="0">
                <a:latin typeface="Arial"/>
                <a:cs typeface="Arial"/>
              </a:rPr>
              <a:t>positions</a:t>
            </a:r>
            <a:r>
              <a:rPr sz="2109" i="1" spc="-42" dirty="0">
                <a:latin typeface="Arial"/>
                <a:cs typeface="Arial"/>
              </a:rPr>
              <a:t> </a:t>
            </a:r>
            <a:r>
              <a:rPr sz="2109" i="1" dirty="0">
                <a:latin typeface="Arial"/>
                <a:cs typeface="Arial"/>
              </a:rPr>
              <a:t>are</a:t>
            </a:r>
            <a:r>
              <a:rPr sz="2109" i="1" spc="-46" dirty="0">
                <a:latin typeface="Arial"/>
                <a:cs typeface="Arial"/>
              </a:rPr>
              <a:t> </a:t>
            </a:r>
            <a:r>
              <a:rPr sz="2109" i="1" spc="-7" dirty="0">
                <a:latin typeface="Arial"/>
                <a:cs typeface="Arial"/>
              </a:rPr>
              <a:t>relevant</a:t>
            </a:r>
            <a:endParaRPr sz="2109">
              <a:latin typeface="Arial"/>
              <a:cs typeface="Arial"/>
            </a:endParaRPr>
          </a:p>
        </p:txBody>
      </p:sp>
      <p:sp>
        <p:nvSpPr>
          <p:cNvPr id="3" name="object 3"/>
          <p:cNvSpPr txBox="1"/>
          <p:nvPr/>
        </p:nvSpPr>
        <p:spPr>
          <a:xfrm>
            <a:off x="3460378" y="5821349"/>
            <a:ext cx="5268069" cy="279540"/>
          </a:xfrm>
          <a:prstGeom prst="rect">
            <a:avLst/>
          </a:prstGeom>
        </p:spPr>
        <p:txBody>
          <a:bodyPr vert="horz" wrap="square" lIns="0" tIns="8930" rIns="0" bIns="0" rtlCol="0">
            <a:spAutoFit/>
          </a:bodyPr>
          <a:lstStyle/>
          <a:p>
            <a:pPr marL="8929">
              <a:spcBef>
                <a:spcPts val="70"/>
              </a:spcBef>
            </a:pPr>
            <a:r>
              <a:rPr sz="1758" spc="-70" dirty="0">
                <a:latin typeface="Arial"/>
                <a:cs typeface="Arial"/>
              </a:rPr>
              <a:t>Rose</a:t>
            </a:r>
            <a:r>
              <a:rPr sz="1758" spc="11" dirty="0">
                <a:latin typeface="Arial"/>
                <a:cs typeface="Arial"/>
              </a:rPr>
              <a:t> </a:t>
            </a:r>
            <a:r>
              <a:rPr sz="1758" dirty="0">
                <a:latin typeface="Arial"/>
                <a:cs typeface="Arial"/>
              </a:rPr>
              <a:t>is</a:t>
            </a:r>
            <a:r>
              <a:rPr sz="1758" spc="11" dirty="0">
                <a:latin typeface="Arial"/>
                <a:cs typeface="Arial"/>
              </a:rPr>
              <a:t> </a:t>
            </a:r>
            <a:r>
              <a:rPr sz="1758" spc="35" dirty="0">
                <a:latin typeface="Arial"/>
                <a:cs typeface="Arial"/>
              </a:rPr>
              <a:t>independent</a:t>
            </a:r>
            <a:r>
              <a:rPr sz="1758" spc="11" dirty="0">
                <a:latin typeface="Arial"/>
                <a:cs typeface="Arial"/>
              </a:rPr>
              <a:t> </a:t>
            </a:r>
            <a:r>
              <a:rPr sz="1758" spc="42" dirty="0">
                <a:latin typeface="Arial"/>
                <a:cs typeface="Arial"/>
              </a:rPr>
              <a:t>of</a:t>
            </a:r>
            <a:r>
              <a:rPr sz="1758" spc="11" dirty="0">
                <a:latin typeface="Arial"/>
                <a:cs typeface="Arial"/>
              </a:rPr>
              <a:t> </a:t>
            </a:r>
            <a:r>
              <a:rPr sz="1758" dirty="0">
                <a:latin typeface="Arial"/>
                <a:cs typeface="Arial"/>
              </a:rPr>
              <a:t>absolute</a:t>
            </a:r>
            <a:r>
              <a:rPr sz="1758" spc="11" dirty="0">
                <a:latin typeface="Arial"/>
                <a:cs typeface="Arial"/>
              </a:rPr>
              <a:t> </a:t>
            </a:r>
            <a:r>
              <a:rPr sz="1758" dirty="0">
                <a:latin typeface="Arial"/>
                <a:cs typeface="Arial"/>
              </a:rPr>
              <a:t>location</a:t>
            </a:r>
            <a:r>
              <a:rPr sz="1758" spc="14" dirty="0">
                <a:latin typeface="Arial"/>
                <a:cs typeface="Arial"/>
              </a:rPr>
              <a:t> </a:t>
            </a:r>
            <a:r>
              <a:rPr sz="1758" spc="42" dirty="0">
                <a:latin typeface="Arial"/>
                <a:cs typeface="Arial"/>
              </a:rPr>
              <a:t>of</a:t>
            </a:r>
            <a:r>
              <a:rPr sz="1758" spc="11" dirty="0">
                <a:latin typeface="Arial"/>
                <a:cs typeface="Arial"/>
              </a:rPr>
              <a:t> </a:t>
            </a:r>
            <a:r>
              <a:rPr sz="1758" dirty="0">
                <a:latin typeface="Arial"/>
                <a:cs typeface="Arial"/>
              </a:rPr>
              <a:t>its</a:t>
            </a:r>
            <a:r>
              <a:rPr sz="1758" spc="11" dirty="0">
                <a:latin typeface="Arial"/>
                <a:cs typeface="Arial"/>
              </a:rPr>
              <a:t> </a:t>
            </a:r>
            <a:r>
              <a:rPr sz="1758" spc="-7" dirty="0">
                <a:latin typeface="Arial"/>
                <a:cs typeface="Arial"/>
              </a:rPr>
              <a:t>pixels</a:t>
            </a:r>
            <a:endParaRPr sz="1758">
              <a:latin typeface="Arial"/>
              <a:cs typeface="Arial"/>
            </a:endParaRPr>
          </a:p>
        </p:txBody>
      </p:sp>
      <p:pic>
        <p:nvPicPr>
          <p:cNvPr id="4" name="object 4"/>
          <p:cNvPicPr/>
          <p:nvPr/>
        </p:nvPicPr>
        <p:blipFill>
          <a:blip r:embed="rId2" cstate="print"/>
          <a:stretch>
            <a:fillRect/>
          </a:stretch>
        </p:blipFill>
        <p:spPr>
          <a:xfrm>
            <a:off x="3423424" y="1528199"/>
            <a:ext cx="1994925" cy="2024130"/>
          </a:xfrm>
          <a:prstGeom prst="rect">
            <a:avLst/>
          </a:prstGeom>
        </p:spPr>
      </p:pic>
      <p:pic>
        <p:nvPicPr>
          <p:cNvPr id="5" name="object 5"/>
          <p:cNvPicPr/>
          <p:nvPr/>
        </p:nvPicPr>
        <p:blipFill>
          <a:blip r:embed="rId3" cstate="print"/>
          <a:stretch>
            <a:fillRect/>
          </a:stretch>
        </p:blipFill>
        <p:spPr>
          <a:xfrm>
            <a:off x="6322596" y="1528199"/>
            <a:ext cx="2010125" cy="2024130"/>
          </a:xfrm>
          <a:prstGeom prst="rect">
            <a:avLst/>
          </a:prstGeom>
        </p:spPr>
      </p:pic>
      <p:pic>
        <p:nvPicPr>
          <p:cNvPr id="6" name="object 6"/>
          <p:cNvPicPr/>
          <p:nvPr/>
        </p:nvPicPr>
        <p:blipFill>
          <a:blip r:embed="rId4" cstate="print"/>
          <a:stretch>
            <a:fillRect/>
          </a:stretch>
        </p:blipFill>
        <p:spPr>
          <a:xfrm>
            <a:off x="3423424" y="3752240"/>
            <a:ext cx="2010125" cy="2024130"/>
          </a:xfrm>
          <a:prstGeom prst="rect">
            <a:avLst/>
          </a:prstGeom>
        </p:spPr>
      </p:pic>
      <p:pic>
        <p:nvPicPr>
          <p:cNvPr id="7" name="object 7"/>
          <p:cNvPicPr/>
          <p:nvPr/>
        </p:nvPicPr>
        <p:blipFill>
          <a:blip r:embed="rId5" cstate="print"/>
          <a:stretch>
            <a:fillRect/>
          </a:stretch>
        </p:blipFill>
        <p:spPr>
          <a:xfrm>
            <a:off x="6322596" y="3752240"/>
            <a:ext cx="2010125" cy="20241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35187" y="479297"/>
            <a:ext cx="8318450" cy="333593"/>
          </a:xfrm>
          <a:prstGeom prst="rect">
            <a:avLst/>
          </a:prstGeom>
        </p:spPr>
        <p:txBody>
          <a:bodyPr vert="horz" wrap="square" lIns="0" tIns="8930" rIns="0" bIns="0" rtlCol="0" anchor="ctr">
            <a:spAutoFit/>
          </a:bodyPr>
          <a:lstStyle/>
          <a:p>
            <a:pPr marL="8929">
              <a:lnSpc>
                <a:spcPct val="100000"/>
              </a:lnSpc>
              <a:spcBef>
                <a:spcPts val="70"/>
              </a:spcBef>
            </a:pPr>
            <a:r>
              <a:rPr sz="2109" spc="-14" dirty="0"/>
              <a:t>let’s</a:t>
            </a:r>
            <a:r>
              <a:rPr sz="2109" spc="-39" dirty="0"/>
              <a:t> </a:t>
            </a:r>
            <a:r>
              <a:rPr sz="2109" dirty="0"/>
              <a:t>translate</a:t>
            </a:r>
            <a:r>
              <a:rPr sz="2109" spc="-35" dirty="0"/>
              <a:t> </a:t>
            </a:r>
            <a:r>
              <a:rPr sz="2109" b="1" spc="-25" dirty="0">
                <a:latin typeface="Arial"/>
                <a:cs typeface="Arial"/>
              </a:rPr>
              <a:t>locality</a:t>
            </a:r>
            <a:r>
              <a:rPr sz="2109" b="1" spc="-39" dirty="0">
                <a:latin typeface="Arial"/>
                <a:cs typeface="Arial"/>
              </a:rPr>
              <a:t> </a:t>
            </a:r>
            <a:r>
              <a:rPr sz="2109" dirty="0"/>
              <a:t>and</a:t>
            </a:r>
            <a:r>
              <a:rPr sz="2109" spc="-35" dirty="0"/>
              <a:t> </a:t>
            </a:r>
            <a:r>
              <a:rPr sz="2109" b="1" spc="-21" dirty="0">
                <a:latin typeface="Arial"/>
                <a:cs typeface="Arial"/>
              </a:rPr>
              <a:t>translation</a:t>
            </a:r>
            <a:r>
              <a:rPr sz="2109" b="1" spc="-4" dirty="0">
                <a:latin typeface="Arial"/>
                <a:cs typeface="Arial"/>
              </a:rPr>
              <a:t> </a:t>
            </a:r>
            <a:r>
              <a:rPr sz="2109" b="1" spc="-42" dirty="0">
                <a:latin typeface="Arial"/>
                <a:cs typeface="Arial"/>
              </a:rPr>
              <a:t>invariance</a:t>
            </a:r>
            <a:r>
              <a:rPr sz="2109" b="1" spc="-39" dirty="0">
                <a:latin typeface="Arial"/>
                <a:cs typeface="Arial"/>
              </a:rPr>
              <a:t> </a:t>
            </a:r>
            <a:r>
              <a:rPr sz="2109" spc="49" dirty="0"/>
              <a:t>into</a:t>
            </a:r>
            <a:r>
              <a:rPr sz="2109" spc="-35" dirty="0"/>
              <a:t> </a:t>
            </a:r>
            <a:r>
              <a:rPr sz="2109" i="1" dirty="0">
                <a:latin typeface="Arial"/>
                <a:cs typeface="Arial"/>
              </a:rPr>
              <a:t>inductive</a:t>
            </a:r>
            <a:r>
              <a:rPr sz="2109" i="1" spc="-39" dirty="0">
                <a:latin typeface="Arial"/>
                <a:cs typeface="Arial"/>
              </a:rPr>
              <a:t> </a:t>
            </a:r>
            <a:r>
              <a:rPr sz="2109" i="1" spc="-7" dirty="0">
                <a:latin typeface="Arial"/>
                <a:cs typeface="Arial"/>
              </a:rPr>
              <a:t>biases</a:t>
            </a:r>
            <a:endParaRPr sz="2109">
              <a:latin typeface="Arial"/>
              <a:cs typeface="Arial"/>
            </a:endParaRPr>
          </a:p>
        </p:txBody>
      </p:sp>
      <p:sp>
        <p:nvSpPr>
          <p:cNvPr id="3" name="object 3"/>
          <p:cNvSpPr txBox="1"/>
          <p:nvPr/>
        </p:nvSpPr>
        <p:spPr>
          <a:xfrm>
            <a:off x="2005098" y="1540093"/>
            <a:ext cx="1532334" cy="1211903"/>
          </a:xfrm>
          <a:prstGeom prst="rect">
            <a:avLst/>
          </a:prstGeom>
        </p:spPr>
        <p:txBody>
          <a:bodyPr vert="horz" wrap="square" lIns="0" tIns="121444" rIns="0" bIns="0" rtlCol="0">
            <a:spAutoFit/>
          </a:bodyPr>
          <a:lstStyle/>
          <a:p>
            <a:pPr algn="ctr">
              <a:spcBef>
                <a:spcPts val="956"/>
              </a:spcBef>
            </a:pPr>
            <a:r>
              <a:rPr sz="2109" b="1" spc="-7" dirty="0">
                <a:latin typeface="Arial"/>
                <a:cs typeface="Arial"/>
              </a:rPr>
              <a:t>locality</a:t>
            </a:r>
            <a:endParaRPr sz="2109">
              <a:latin typeface="Arial"/>
              <a:cs typeface="Arial"/>
            </a:endParaRPr>
          </a:p>
          <a:p>
            <a:pPr marL="8929" marR="3572" algn="ctr">
              <a:lnSpc>
                <a:spcPct val="112500"/>
              </a:lnSpc>
              <a:spcBef>
                <a:spcPts val="383"/>
              </a:spcBef>
            </a:pPr>
            <a:r>
              <a:rPr sz="1406" i="1" dirty="0">
                <a:latin typeface="Arial"/>
                <a:cs typeface="Arial"/>
              </a:rPr>
              <a:t>nearby</a:t>
            </a:r>
            <a:r>
              <a:rPr sz="1406" i="1" spc="-42" dirty="0">
                <a:latin typeface="Arial"/>
                <a:cs typeface="Arial"/>
              </a:rPr>
              <a:t> areas </a:t>
            </a:r>
            <a:r>
              <a:rPr sz="1406" i="1" spc="-14" dirty="0">
                <a:latin typeface="Arial"/>
                <a:cs typeface="Arial"/>
              </a:rPr>
              <a:t>tend </a:t>
            </a:r>
            <a:r>
              <a:rPr sz="1406" i="1" spc="56" dirty="0">
                <a:latin typeface="Arial"/>
                <a:cs typeface="Arial"/>
              </a:rPr>
              <a:t>to</a:t>
            </a:r>
            <a:r>
              <a:rPr sz="1406" i="1" spc="25" dirty="0">
                <a:latin typeface="Arial"/>
                <a:cs typeface="Arial"/>
              </a:rPr>
              <a:t> </a:t>
            </a:r>
            <a:r>
              <a:rPr sz="1406" i="1" dirty="0">
                <a:latin typeface="Arial"/>
                <a:cs typeface="Arial"/>
              </a:rPr>
              <a:t>contain</a:t>
            </a:r>
            <a:r>
              <a:rPr sz="1406" i="1" spc="25" dirty="0">
                <a:latin typeface="Arial"/>
                <a:cs typeface="Arial"/>
              </a:rPr>
              <a:t> </a:t>
            </a:r>
            <a:r>
              <a:rPr sz="1406" i="1" spc="-7" dirty="0">
                <a:latin typeface="Arial"/>
                <a:cs typeface="Arial"/>
              </a:rPr>
              <a:t>stronger patterns</a:t>
            </a:r>
            <a:endParaRPr sz="1406">
              <a:latin typeface="Arial"/>
              <a:cs typeface="Arial"/>
            </a:endParaRPr>
          </a:p>
        </p:txBody>
      </p:sp>
      <p:grpSp>
        <p:nvGrpSpPr>
          <p:cNvPr id="4" name="object 4"/>
          <p:cNvGrpSpPr/>
          <p:nvPr/>
        </p:nvGrpSpPr>
        <p:grpSpPr>
          <a:xfrm>
            <a:off x="4314179" y="2061715"/>
            <a:ext cx="1106388" cy="182165"/>
            <a:chOff x="3970513" y="2932217"/>
            <a:chExt cx="1573530" cy="259079"/>
          </a:xfrm>
        </p:grpSpPr>
        <p:sp>
          <p:nvSpPr>
            <p:cNvPr id="5" name="object 5"/>
            <p:cNvSpPr/>
            <p:nvPr/>
          </p:nvSpPr>
          <p:spPr>
            <a:xfrm>
              <a:off x="3970513" y="3061757"/>
              <a:ext cx="1346200" cy="0"/>
            </a:xfrm>
            <a:custGeom>
              <a:avLst/>
              <a:gdLst/>
              <a:ahLst/>
              <a:cxnLst/>
              <a:rect l="l" t="t" r="r" b="b"/>
              <a:pathLst>
                <a:path w="1346200">
                  <a:moveTo>
                    <a:pt x="0" y="0"/>
                  </a:moveTo>
                  <a:lnTo>
                    <a:pt x="1314091" y="0"/>
                  </a:lnTo>
                  <a:lnTo>
                    <a:pt x="1345841" y="0"/>
                  </a:lnTo>
                </a:path>
              </a:pathLst>
            </a:custGeom>
            <a:ln w="63500">
              <a:solidFill>
                <a:srgbClr val="000000"/>
              </a:solidFill>
              <a:prstDash val="dash"/>
            </a:ln>
          </p:spPr>
          <p:txBody>
            <a:bodyPr wrap="square" lIns="0" tIns="0" rIns="0" bIns="0" rtlCol="0"/>
            <a:lstStyle/>
            <a:p>
              <a:endParaRPr sz="1266"/>
            </a:p>
          </p:txBody>
        </p:sp>
        <p:sp>
          <p:nvSpPr>
            <p:cNvPr id="6" name="object 6"/>
            <p:cNvSpPr/>
            <p:nvPr/>
          </p:nvSpPr>
          <p:spPr>
            <a:xfrm>
              <a:off x="5284606" y="2932217"/>
              <a:ext cx="259079" cy="259079"/>
            </a:xfrm>
            <a:custGeom>
              <a:avLst/>
              <a:gdLst/>
              <a:ahLst/>
              <a:cxnLst/>
              <a:rect l="l" t="t" r="r" b="b"/>
              <a:pathLst>
                <a:path w="259079" h="259080">
                  <a:moveTo>
                    <a:pt x="0" y="0"/>
                  </a:moveTo>
                  <a:lnTo>
                    <a:pt x="0" y="259080"/>
                  </a:lnTo>
                  <a:lnTo>
                    <a:pt x="259080" y="129540"/>
                  </a:lnTo>
                  <a:lnTo>
                    <a:pt x="0" y="0"/>
                  </a:lnTo>
                  <a:close/>
                </a:path>
              </a:pathLst>
            </a:custGeom>
            <a:solidFill>
              <a:srgbClr val="000000"/>
            </a:solidFill>
          </p:spPr>
          <p:txBody>
            <a:bodyPr wrap="square" lIns="0" tIns="0" rIns="0" bIns="0" rtlCol="0"/>
            <a:lstStyle/>
            <a:p>
              <a:endParaRPr sz="1266"/>
            </a:p>
          </p:txBody>
        </p:sp>
      </p:grpSp>
      <p:sp>
        <p:nvSpPr>
          <p:cNvPr id="7" name="object 7"/>
          <p:cNvSpPr txBox="1"/>
          <p:nvPr/>
        </p:nvSpPr>
        <p:spPr>
          <a:xfrm>
            <a:off x="8174275" y="1131243"/>
            <a:ext cx="2017663" cy="595268"/>
          </a:xfrm>
          <a:prstGeom prst="rect">
            <a:avLst/>
          </a:prstGeom>
        </p:spPr>
        <p:txBody>
          <a:bodyPr vert="horz" wrap="square" lIns="0" tIns="8930" rIns="0" bIns="0" rtlCol="0">
            <a:spAutoFit/>
          </a:bodyPr>
          <a:lstStyle/>
          <a:p>
            <a:pPr marL="8929" marR="3572" indent="329940">
              <a:lnSpc>
                <a:spcPct val="113300"/>
              </a:lnSpc>
              <a:spcBef>
                <a:spcPts val="70"/>
              </a:spcBef>
            </a:pPr>
            <a:r>
              <a:rPr sz="1758" dirty="0">
                <a:latin typeface="Arial"/>
                <a:cs typeface="Arial"/>
              </a:rPr>
              <a:t>inputs</a:t>
            </a:r>
            <a:r>
              <a:rPr sz="1758" spc="-35" dirty="0">
                <a:latin typeface="Arial"/>
                <a:cs typeface="Arial"/>
              </a:rPr>
              <a:t> </a:t>
            </a:r>
            <a:r>
              <a:rPr sz="1758" dirty="0">
                <a:latin typeface="Arial"/>
                <a:cs typeface="Arial"/>
              </a:rPr>
              <a:t>can</a:t>
            </a:r>
            <a:r>
              <a:rPr sz="1758" spc="-32" dirty="0">
                <a:latin typeface="Arial"/>
                <a:cs typeface="Arial"/>
              </a:rPr>
              <a:t> </a:t>
            </a:r>
            <a:r>
              <a:rPr sz="1758" spc="21" dirty="0">
                <a:latin typeface="Arial"/>
                <a:cs typeface="Arial"/>
              </a:rPr>
              <a:t>be </a:t>
            </a:r>
            <a:r>
              <a:rPr sz="1758" dirty="0">
                <a:latin typeface="Arial"/>
                <a:cs typeface="Arial"/>
              </a:rPr>
              <a:t>restricted</a:t>
            </a:r>
            <a:r>
              <a:rPr sz="1758" spc="49" dirty="0">
                <a:latin typeface="Arial"/>
                <a:cs typeface="Arial"/>
              </a:rPr>
              <a:t> </a:t>
            </a:r>
            <a:r>
              <a:rPr sz="1758" spc="70" dirty="0">
                <a:latin typeface="Arial"/>
                <a:cs typeface="Arial"/>
              </a:rPr>
              <a:t>to</a:t>
            </a:r>
            <a:r>
              <a:rPr sz="1758" spc="49" dirty="0">
                <a:latin typeface="Arial"/>
                <a:cs typeface="Arial"/>
              </a:rPr>
              <a:t> </a:t>
            </a:r>
            <a:r>
              <a:rPr sz="1758" spc="-7" dirty="0">
                <a:latin typeface="Arial"/>
                <a:cs typeface="Arial"/>
              </a:rPr>
              <a:t>regions</a:t>
            </a:r>
            <a:endParaRPr sz="1758">
              <a:latin typeface="Arial"/>
              <a:cs typeface="Arial"/>
            </a:endParaRPr>
          </a:p>
        </p:txBody>
      </p:sp>
      <p:grpSp>
        <p:nvGrpSpPr>
          <p:cNvPr id="8" name="object 8"/>
          <p:cNvGrpSpPr/>
          <p:nvPr/>
        </p:nvGrpSpPr>
        <p:grpSpPr>
          <a:xfrm>
            <a:off x="5981988" y="1207719"/>
            <a:ext cx="4089797" cy="2053828"/>
            <a:chOff x="6342508" y="1717645"/>
            <a:chExt cx="5816600" cy="2921000"/>
          </a:xfrm>
        </p:grpSpPr>
        <p:sp>
          <p:nvSpPr>
            <p:cNvPr id="9" name="object 9"/>
            <p:cNvSpPr/>
            <p:nvPr/>
          </p:nvSpPr>
          <p:spPr>
            <a:xfrm>
              <a:off x="6342507" y="1717649"/>
              <a:ext cx="1899920" cy="1517015"/>
            </a:xfrm>
            <a:custGeom>
              <a:avLst/>
              <a:gdLst/>
              <a:ahLst/>
              <a:cxnLst/>
              <a:rect l="l" t="t" r="r" b="b"/>
              <a:pathLst>
                <a:path w="1899920" h="1517014">
                  <a:moveTo>
                    <a:pt x="290817" y="1042035"/>
                  </a:moveTo>
                  <a:lnTo>
                    <a:pt x="277850" y="736600"/>
                  </a:lnTo>
                  <a:lnTo>
                    <a:pt x="0" y="864082"/>
                  </a:lnTo>
                  <a:lnTo>
                    <a:pt x="12954" y="1169517"/>
                  </a:lnTo>
                  <a:lnTo>
                    <a:pt x="290817" y="1042035"/>
                  </a:lnTo>
                  <a:close/>
                </a:path>
                <a:path w="1899920" h="1517014">
                  <a:moveTo>
                    <a:pt x="305295" y="1389164"/>
                  </a:moveTo>
                  <a:lnTo>
                    <a:pt x="292328" y="1083729"/>
                  </a:lnTo>
                  <a:lnTo>
                    <a:pt x="14478" y="1211211"/>
                  </a:lnTo>
                  <a:lnTo>
                    <a:pt x="27444" y="1516646"/>
                  </a:lnTo>
                  <a:lnTo>
                    <a:pt x="305295" y="1389164"/>
                  </a:lnTo>
                  <a:close/>
                </a:path>
                <a:path w="1899920" h="1517014">
                  <a:moveTo>
                    <a:pt x="612546" y="893508"/>
                  </a:moveTo>
                  <a:lnTo>
                    <a:pt x="599592" y="588073"/>
                  </a:lnTo>
                  <a:lnTo>
                    <a:pt x="321729" y="715556"/>
                  </a:lnTo>
                  <a:lnTo>
                    <a:pt x="334695" y="1020991"/>
                  </a:lnTo>
                  <a:lnTo>
                    <a:pt x="612546" y="893508"/>
                  </a:lnTo>
                  <a:close/>
                </a:path>
                <a:path w="1899920" h="1517014">
                  <a:moveTo>
                    <a:pt x="934288" y="742556"/>
                  </a:moveTo>
                  <a:lnTo>
                    <a:pt x="921321" y="437121"/>
                  </a:lnTo>
                  <a:lnTo>
                    <a:pt x="643458" y="564603"/>
                  </a:lnTo>
                  <a:lnTo>
                    <a:pt x="656424" y="870038"/>
                  </a:lnTo>
                  <a:lnTo>
                    <a:pt x="934288" y="742556"/>
                  </a:lnTo>
                  <a:close/>
                </a:path>
                <a:path w="1899920" h="1517014">
                  <a:moveTo>
                    <a:pt x="1256017" y="602856"/>
                  </a:moveTo>
                  <a:lnTo>
                    <a:pt x="1243050" y="297421"/>
                  </a:lnTo>
                  <a:lnTo>
                    <a:pt x="965200" y="424903"/>
                  </a:lnTo>
                  <a:lnTo>
                    <a:pt x="978154" y="730338"/>
                  </a:lnTo>
                  <a:lnTo>
                    <a:pt x="1256017" y="602856"/>
                  </a:lnTo>
                  <a:close/>
                </a:path>
                <a:path w="1899920" h="1517014">
                  <a:moveTo>
                    <a:pt x="1577746" y="458368"/>
                  </a:moveTo>
                  <a:lnTo>
                    <a:pt x="1564792" y="152933"/>
                  </a:lnTo>
                  <a:lnTo>
                    <a:pt x="1286929" y="280416"/>
                  </a:lnTo>
                  <a:lnTo>
                    <a:pt x="1299895" y="585851"/>
                  </a:lnTo>
                  <a:lnTo>
                    <a:pt x="1577746" y="458368"/>
                  </a:lnTo>
                  <a:close/>
                </a:path>
                <a:path w="1899920" h="1517014">
                  <a:moveTo>
                    <a:pt x="1899488" y="305435"/>
                  </a:moveTo>
                  <a:lnTo>
                    <a:pt x="1886521" y="0"/>
                  </a:lnTo>
                  <a:lnTo>
                    <a:pt x="1608658" y="127482"/>
                  </a:lnTo>
                  <a:lnTo>
                    <a:pt x="1621624" y="432917"/>
                  </a:lnTo>
                  <a:lnTo>
                    <a:pt x="1899488" y="305435"/>
                  </a:lnTo>
                  <a:close/>
                </a:path>
              </a:pathLst>
            </a:custGeom>
            <a:solidFill>
              <a:srgbClr val="1E3C6E"/>
            </a:solidFill>
          </p:spPr>
          <p:txBody>
            <a:bodyPr wrap="square" lIns="0" tIns="0" rIns="0" bIns="0" rtlCol="0"/>
            <a:lstStyle/>
            <a:p>
              <a:endParaRPr sz="1266"/>
            </a:p>
          </p:txBody>
        </p:sp>
        <p:sp>
          <p:nvSpPr>
            <p:cNvPr id="10" name="object 10"/>
            <p:cNvSpPr/>
            <p:nvPr/>
          </p:nvSpPr>
          <p:spPr>
            <a:xfrm>
              <a:off x="6676936" y="2369222"/>
              <a:ext cx="934719" cy="713105"/>
            </a:xfrm>
            <a:custGeom>
              <a:avLst/>
              <a:gdLst/>
              <a:ahLst/>
              <a:cxnLst/>
              <a:rect l="l" t="t" r="r" b="b"/>
              <a:pathLst>
                <a:path w="934720" h="713105">
                  <a:moveTo>
                    <a:pt x="290817" y="585190"/>
                  </a:moveTo>
                  <a:lnTo>
                    <a:pt x="277863" y="279755"/>
                  </a:lnTo>
                  <a:lnTo>
                    <a:pt x="0" y="407238"/>
                  </a:lnTo>
                  <a:lnTo>
                    <a:pt x="12966" y="712673"/>
                  </a:lnTo>
                  <a:lnTo>
                    <a:pt x="290817" y="585190"/>
                  </a:lnTo>
                  <a:close/>
                </a:path>
                <a:path w="934720" h="713105">
                  <a:moveTo>
                    <a:pt x="612559" y="441261"/>
                  </a:moveTo>
                  <a:lnTo>
                    <a:pt x="599592" y="135826"/>
                  </a:lnTo>
                  <a:lnTo>
                    <a:pt x="321729" y="263309"/>
                  </a:lnTo>
                  <a:lnTo>
                    <a:pt x="334695" y="568744"/>
                  </a:lnTo>
                  <a:lnTo>
                    <a:pt x="612559" y="441261"/>
                  </a:lnTo>
                  <a:close/>
                </a:path>
                <a:path w="934720" h="713105">
                  <a:moveTo>
                    <a:pt x="934288" y="305435"/>
                  </a:moveTo>
                  <a:lnTo>
                    <a:pt x="921321" y="0"/>
                  </a:lnTo>
                  <a:lnTo>
                    <a:pt x="643470" y="127482"/>
                  </a:lnTo>
                  <a:lnTo>
                    <a:pt x="656424" y="432917"/>
                  </a:lnTo>
                  <a:lnTo>
                    <a:pt x="934288" y="305435"/>
                  </a:lnTo>
                  <a:close/>
                </a:path>
              </a:pathLst>
            </a:custGeom>
            <a:solidFill>
              <a:srgbClr val="BE500F"/>
            </a:solidFill>
          </p:spPr>
          <p:txBody>
            <a:bodyPr wrap="square" lIns="0" tIns="0" rIns="0" bIns="0" rtlCol="0"/>
            <a:lstStyle/>
            <a:p>
              <a:endParaRPr sz="1266"/>
            </a:p>
          </p:txBody>
        </p:sp>
        <p:sp>
          <p:nvSpPr>
            <p:cNvPr id="11" name="object 11"/>
            <p:cNvSpPr/>
            <p:nvPr/>
          </p:nvSpPr>
          <p:spPr>
            <a:xfrm>
              <a:off x="6369685" y="2078570"/>
              <a:ext cx="1872614" cy="1503045"/>
            </a:xfrm>
            <a:custGeom>
              <a:avLst/>
              <a:gdLst/>
              <a:ahLst/>
              <a:cxnLst/>
              <a:rect l="l" t="t" r="r" b="b"/>
              <a:pathLst>
                <a:path w="1872615" h="1503045">
                  <a:moveTo>
                    <a:pt x="290817" y="1375384"/>
                  </a:moveTo>
                  <a:lnTo>
                    <a:pt x="277850" y="1069949"/>
                  </a:lnTo>
                  <a:lnTo>
                    <a:pt x="0" y="1197432"/>
                  </a:lnTo>
                  <a:lnTo>
                    <a:pt x="12966" y="1502854"/>
                  </a:lnTo>
                  <a:lnTo>
                    <a:pt x="290817" y="1375384"/>
                  </a:lnTo>
                  <a:close/>
                </a:path>
                <a:path w="1872615" h="1503045">
                  <a:moveTo>
                    <a:pt x="1563268" y="443687"/>
                  </a:moveTo>
                  <a:lnTo>
                    <a:pt x="1550314" y="138252"/>
                  </a:lnTo>
                  <a:lnTo>
                    <a:pt x="1272451" y="265734"/>
                  </a:lnTo>
                  <a:lnTo>
                    <a:pt x="1285417" y="571169"/>
                  </a:lnTo>
                  <a:lnTo>
                    <a:pt x="1563268" y="443687"/>
                  </a:lnTo>
                  <a:close/>
                </a:path>
                <a:path w="1872615" h="1503045">
                  <a:moveTo>
                    <a:pt x="1872310" y="305435"/>
                  </a:moveTo>
                  <a:lnTo>
                    <a:pt x="1859343" y="0"/>
                  </a:lnTo>
                  <a:lnTo>
                    <a:pt x="1581480" y="127482"/>
                  </a:lnTo>
                  <a:lnTo>
                    <a:pt x="1594446" y="432917"/>
                  </a:lnTo>
                  <a:lnTo>
                    <a:pt x="1872310" y="305435"/>
                  </a:lnTo>
                  <a:close/>
                </a:path>
              </a:pathLst>
            </a:custGeom>
            <a:solidFill>
              <a:srgbClr val="1E3C6E"/>
            </a:solidFill>
          </p:spPr>
          <p:txBody>
            <a:bodyPr wrap="square" lIns="0" tIns="0" rIns="0" bIns="0" rtlCol="0"/>
            <a:lstStyle/>
            <a:p>
              <a:endParaRPr sz="1266"/>
            </a:p>
          </p:txBody>
        </p:sp>
        <p:sp>
          <p:nvSpPr>
            <p:cNvPr id="12" name="object 12"/>
            <p:cNvSpPr/>
            <p:nvPr/>
          </p:nvSpPr>
          <p:spPr>
            <a:xfrm>
              <a:off x="6691414" y="2725178"/>
              <a:ext cx="936625" cy="708660"/>
            </a:xfrm>
            <a:custGeom>
              <a:avLst/>
              <a:gdLst/>
              <a:ahLst/>
              <a:cxnLst/>
              <a:rect l="l" t="t" r="r" b="b"/>
              <a:pathLst>
                <a:path w="936625" h="708660">
                  <a:moveTo>
                    <a:pt x="290830" y="580605"/>
                  </a:moveTo>
                  <a:lnTo>
                    <a:pt x="277863" y="275170"/>
                  </a:lnTo>
                  <a:lnTo>
                    <a:pt x="0" y="402653"/>
                  </a:lnTo>
                  <a:lnTo>
                    <a:pt x="12966" y="708088"/>
                  </a:lnTo>
                  <a:lnTo>
                    <a:pt x="290830" y="580605"/>
                  </a:lnTo>
                  <a:close/>
                </a:path>
                <a:path w="936625" h="708660">
                  <a:moveTo>
                    <a:pt x="612559" y="436753"/>
                  </a:moveTo>
                  <a:lnTo>
                    <a:pt x="599592" y="131318"/>
                  </a:lnTo>
                  <a:lnTo>
                    <a:pt x="321741" y="258800"/>
                  </a:lnTo>
                  <a:lnTo>
                    <a:pt x="334695" y="564235"/>
                  </a:lnTo>
                  <a:lnTo>
                    <a:pt x="612559" y="436753"/>
                  </a:lnTo>
                  <a:close/>
                </a:path>
                <a:path w="936625" h="708660">
                  <a:moveTo>
                    <a:pt x="936066" y="305435"/>
                  </a:moveTo>
                  <a:lnTo>
                    <a:pt x="923112" y="0"/>
                  </a:lnTo>
                  <a:lnTo>
                    <a:pt x="645248" y="127482"/>
                  </a:lnTo>
                  <a:lnTo>
                    <a:pt x="658215" y="432917"/>
                  </a:lnTo>
                  <a:lnTo>
                    <a:pt x="936066" y="305435"/>
                  </a:lnTo>
                  <a:close/>
                </a:path>
              </a:pathLst>
            </a:custGeom>
            <a:solidFill>
              <a:srgbClr val="BE500F"/>
            </a:solidFill>
          </p:spPr>
          <p:txBody>
            <a:bodyPr wrap="square" lIns="0" tIns="0" rIns="0" bIns="0" rtlCol="0"/>
            <a:lstStyle/>
            <a:p>
              <a:endParaRPr sz="1266"/>
            </a:p>
          </p:txBody>
        </p:sp>
        <p:sp>
          <p:nvSpPr>
            <p:cNvPr id="13" name="object 13"/>
            <p:cNvSpPr/>
            <p:nvPr/>
          </p:nvSpPr>
          <p:spPr>
            <a:xfrm>
              <a:off x="6382385" y="2441549"/>
              <a:ext cx="1866900" cy="1492885"/>
            </a:xfrm>
            <a:custGeom>
              <a:avLst/>
              <a:gdLst/>
              <a:ahLst/>
              <a:cxnLst/>
              <a:rect l="l" t="t" r="r" b="b"/>
              <a:pathLst>
                <a:path w="1866900" h="1492885">
                  <a:moveTo>
                    <a:pt x="290817" y="1365186"/>
                  </a:moveTo>
                  <a:lnTo>
                    <a:pt x="277850" y="1059751"/>
                  </a:lnTo>
                  <a:lnTo>
                    <a:pt x="0" y="1187234"/>
                  </a:lnTo>
                  <a:lnTo>
                    <a:pt x="12966" y="1492669"/>
                  </a:lnTo>
                  <a:lnTo>
                    <a:pt x="290817" y="1365186"/>
                  </a:lnTo>
                  <a:close/>
                </a:path>
                <a:path w="1866900" h="1492885">
                  <a:moveTo>
                    <a:pt x="1555915" y="445135"/>
                  </a:moveTo>
                  <a:lnTo>
                    <a:pt x="1542948" y="139700"/>
                  </a:lnTo>
                  <a:lnTo>
                    <a:pt x="1265097" y="267182"/>
                  </a:lnTo>
                  <a:lnTo>
                    <a:pt x="1278051" y="572617"/>
                  </a:lnTo>
                  <a:lnTo>
                    <a:pt x="1555915" y="445135"/>
                  </a:lnTo>
                  <a:close/>
                </a:path>
                <a:path w="1866900" h="1492885">
                  <a:moveTo>
                    <a:pt x="1866722" y="305435"/>
                  </a:moveTo>
                  <a:lnTo>
                    <a:pt x="1853768" y="0"/>
                  </a:lnTo>
                  <a:lnTo>
                    <a:pt x="1575904" y="127482"/>
                  </a:lnTo>
                  <a:lnTo>
                    <a:pt x="1588871" y="432917"/>
                  </a:lnTo>
                  <a:lnTo>
                    <a:pt x="1866722" y="305435"/>
                  </a:lnTo>
                  <a:close/>
                </a:path>
              </a:pathLst>
            </a:custGeom>
            <a:solidFill>
              <a:srgbClr val="1E3C6E"/>
            </a:solidFill>
          </p:spPr>
          <p:txBody>
            <a:bodyPr wrap="square" lIns="0" tIns="0" rIns="0" bIns="0" rtlCol="0"/>
            <a:lstStyle/>
            <a:p>
              <a:endParaRPr sz="1266"/>
            </a:p>
          </p:txBody>
        </p:sp>
        <p:sp>
          <p:nvSpPr>
            <p:cNvPr id="14" name="object 14"/>
            <p:cNvSpPr/>
            <p:nvPr/>
          </p:nvSpPr>
          <p:spPr>
            <a:xfrm>
              <a:off x="6704114" y="3076549"/>
              <a:ext cx="934719" cy="705485"/>
            </a:xfrm>
            <a:custGeom>
              <a:avLst/>
              <a:gdLst/>
              <a:ahLst/>
              <a:cxnLst/>
              <a:rect l="l" t="t" r="r" b="b"/>
              <a:pathLst>
                <a:path w="934720" h="705485">
                  <a:moveTo>
                    <a:pt x="290830" y="577786"/>
                  </a:moveTo>
                  <a:lnTo>
                    <a:pt x="277863" y="272351"/>
                  </a:lnTo>
                  <a:lnTo>
                    <a:pt x="0" y="399834"/>
                  </a:lnTo>
                  <a:lnTo>
                    <a:pt x="12966" y="705269"/>
                  </a:lnTo>
                  <a:lnTo>
                    <a:pt x="290830" y="577786"/>
                  </a:lnTo>
                  <a:close/>
                </a:path>
                <a:path w="934720" h="705485">
                  <a:moveTo>
                    <a:pt x="612559" y="440982"/>
                  </a:moveTo>
                  <a:lnTo>
                    <a:pt x="599592" y="135559"/>
                  </a:lnTo>
                  <a:lnTo>
                    <a:pt x="321741" y="263029"/>
                  </a:lnTo>
                  <a:lnTo>
                    <a:pt x="334695" y="568464"/>
                  </a:lnTo>
                  <a:lnTo>
                    <a:pt x="612559" y="440982"/>
                  </a:lnTo>
                  <a:close/>
                </a:path>
                <a:path w="934720" h="705485">
                  <a:moveTo>
                    <a:pt x="934288" y="305435"/>
                  </a:moveTo>
                  <a:lnTo>
                    <a:pt x="921321" y="0"/>
                  </a:lnTo>
                  <a:lnTo>
                    <a:pt x="643470" y="127482"/>
                  </a:lnTo>
                  <a:lnTo>
                    <a:pt x="656437" y="432917"/>
                  </a:lnTo>
                  <a:lnTo>
                    <a:pt x="934288" y="305435"/>
                  </a:lnTo>
                  <a:close/>
                </a:path>
              </a:pathLst>
            </a:custGeom>
            <a:solidFill>
              <a:srgbClr val="BE500F"/>
            </a:solidFill>
          </p:spPr>
          <p:txBody>
            <a:bodyPr wrap="square" lIns="0" tIns="0" rIns="0" bIns="0" rtlCol="0"/>
            <a:lstStyle/>
            <a:p>
              <a:endParaRPr sz="1266"/>
            </a:p>
          </p:txBody>
        </p:sp>
        <p:sp>
          <p:nvSpPr>
            <p:cNvPr id="15" name="object 15"/>
            <p:cNvSpPr/>
            <p:nvPr/>
          </p:nvSpPr>
          <p:spPr>
            <a:xfrm>
              <a:off x="6395085" y="2801378"/>
              <a:ext cx="1887220" cy="1837055"/>
            </a:xfrm>
            <a:custGeom>
              <a:avLst/>
              <a:gdLst/>
              <a:ahLst/>
              <a:cxnLst/>
              <a:rect l="l" t="t" r="r" b="b"/>
              <a:pathLst>
                <a:path w="1887220" h="1837054">
                  <a:moveTo>
                    <a:pt x="290817" y="1354302"/>
                  </a:moveTo>
                  <a:lnTo>
                    <a:pt x="277850" y="1048867"/>
                  </a:lnTo>
                  <a:lnTo>
                    <a:pt x="0" y="1176350"/>
                  </a:lnTo>
                  <a:lnTo>
                    <a:pt x="12966" y="1481785"/>
                  </a:lnTo>
                  <a:lnTo>
                    <a:pt x="290817" y="1354302"/>
                  </a:lnTo>
                  <a:close/>
                </a:path>
                <a:path w="1887220" h="1837054">
                  <a:moveTo>
                    <a:pt x="303517" y="1709318"/>
                  </a:moveTo>
                  <a:lnTo>
                    <a:pt x="290550" y="1403883"/>
                  </a:lnTo>
                  <a:lnTo>
                    <a:pt x="12700" y="1531366"/>
                  </a:lnTo>
                  <a:lnTo>
                    <a:pt x="25666" y="1836801"/>
                  </a:lnTo>
                  <a:lnTo>
                    <a:pt x="303517" y="1709318"/>
                  </a:lnTo>
                  <a:close/>
                </a:path>
                <a:path w="1887220" h="1837054">
                  <a:moveTo>
                    <a:pt x="599859" y="1203998"/>
                  </a:moveTo>
                  <a:lnTo>
                    <a:pt x="586892" y="898563"/>
                  </a:lnTo>
                  <a:lnTo>
                    <a:pt x="309029" y="1026045"/>
                  </a:lnTo>
                  <a:lnTo>
                    <a:pt x="321995" y="1331468"/>
                  </a:lnTo>
                  <a:lnTo>
                    <a:pt x="599859" y="1203998"/>
                  </a:lnTo>
                  <a:close/>
                </a:path>
                <a:path w="1887220" h="1837054">
                  <a:moveTo>
                    <a:pt x="612559" y="1565249"/>
                  </a:moveTo>
                  <a:lnTo>
                    <a:pt x="599592" y="1259814"/>
                  </a:lnTo>
                  <a:lnTo>
                    <a:pt x="321729" y="1387297"/>
                  </a:lnTo>
                  <a:lnTo>
                    <a:pt x="334695" y="1692719"/>
                  </a:lnTo>
                  <a:lnTo>
                    <a:pt x="612559" y="1565249"/>
                  </a:lnTo>
                  <a:close/>
                </a:path>
                <a:path w="1887220" h="1837054">
                  <a:moveTo>
                    <a:pt x="921588" y="1062291"/>
                  </a:moveTo>
                  <a:lnTo>
                    <a:pt x="908621" y="756856"/>
                  </a:lnTo>
                  <a:lnTo>
                    <a:pt x="630770" y="884339"/>
                  </a:lnTo>
                  <a:lnTo>
                    <a:pt x="643724" y="1189761"/>
                  </a:lnTo>
                  <a:lnTo>
                    <a:pt x="921588" y="1062291"/>
                  </a:lnTo>
                  <a:close/>
                </a:path>
                <a:path w="1887220" h="1837054">
                  <a:moveTo>
                    <a:pt x="934288" y="1410779"/>
                  </a:moveTo>
                  <a:lnTo>
                    <a:pt x="921321" y="1105357"/>
                  </a:lnTo>
                  <a:lnTo>
                    <a:pt x="643470" y="1232839"/>
                  </a:lnTo>
                  <a:lnTo>
                    <a:pt x="656424" y="1538262"/>
                  </a:lnTo>
                  <a:lnTo>
                    <a:pt x="934288" y="1410779"/>
                  </a:lnTo>
                  <a:close/>
                </a:path>
                <a:path w="1887220" h="1837054">
                  <a:moveTo>
                    <a:pt x="1243317" y="932611"/>
                  </a:moveTo>
                  <a:lnTo>
                    <a:pt x="1230350" y="627176"/>
                  </a:lnTo>
                  <a:lnTo>
                    <a:pt x="952500" y="754659"/>
                  </a:lnTo>
                  <a:lnTo>
                    <a:pt x="965466" y="1060094"/>
                  </a:lnTo>
                  <a:lnTo>
                    <a:pt x="1243317" y="932611"/>
                  </a:lnTo>
                  <a:close/>
                </a:path>
                <a:path w="1887220" h="1837054">
                  <a:moveTo>
                    <a:pt x="1256017" y="1286281"/>
                  </a:moveTo>
                  <a:lnTo>
                    <a:pt x="1243050" y="980846"/>
                  </a:lnTo>
                  <a:lnTo>
                    <a:pt x="965200" y="1108329"/>
                  </a:lnTo>
                  <a:lnTo>
                    <a:pt x="978166" y="1413764"/>
                  </a:lnTo>
                  <a:lnTo>
                    <a:pt x="1256017" y="1286281"/>
                  </a:lnTo>
                  <a:close/>
                </a:path>
                <a:path w="1887220" h="1837054">
                  <a:moveTo>
                    <a:pt x="1555915" y="436753"/>
                  </a:moveTo>
                  <a:lnTo>
                    <a:pt x="1542948" y="131318"/>
                  </a:lnTo>
                  <a:lnTo>
                    <a:pt x="1265097" y="258800"/>
                  </a:lnTo>
                  <a:lnTo>
                    <a:pt x="1278051" y="564235"/>
                  </a:lnTo>
                  <a:lnTo>
                    <a:pt x="1555915" y="436753"/>
                  </a:lnTo>
                  <a:close/>
                </a:path>
                <a:path w="1887220" h="1837054">
                  <a:moveTo>
                    <a:pt x="1565059" y="784364"/>
                  </a:moveTo>
                  <a:lnTo>
                    <a:pt x="1552092" y="478929"/>
                  </a:lnTo>
                  <a:lnTo>
                    <a:pt x="1274229" y="606412"/>
                  </a:lnTo>
                  <a:lnTo>
                    <a:pt x="1287195" y="911847"/>
                  </a:lnTo>
                  <a:lnTo>
                    <a:pt x="1565059" y="784364"/>
                  </a:lnTo>
                  <a:close/>
                </a:path>
                <a:path w="1887220" h="1837054">
                  <a:moveTo>
                    <a:pt x="1577759" y="1136370"/>
                  </a:moveTo>
                  <a:lnTo>
                    <a:pt x="1564792" y="830935"/>
                  </a:lnTo>
                  <a:lnTo>
                    <a:pt x="1286929" y="958418"/>
                  </a:lnTo>
                  <a:lnTo>
                    <a:pt x="1299895" y="1263853"/>
                  </a:lnTo>
                  <a:lnTo>
                    <a:pt x="1577759" y="1136370"/>
                  </a:lnTo>
                  <a:close/>
                </a:path>
                <a:path w="1887220" h="1837054">
                  <a:moveTo>
                    <a:pt x="1866722" y="305435"/>
                  </a:moveTo>
                  <a:lnTo>
                    <a:pt x="1853768" y="0"/>
                  </a:lnTo>
                  <a:lnTo>
                    <a:pt x="1575904" y="127482"/>
                  </a:lnTo>
                  <a:lnTo>
                    <a:pt x="1588871" y="432917"/>
                  </a:lnTo>
                  <a:lnTo>
                    <a:pt x="1866722" y="305435"/>
                  </a:lnTo>
                  <a:close/>
                </a:path>
                <a:path w="1887220" h="1837054">
                  <a:moveTo>
                    <a:pt x="1879422" y="639876"/>
                  </a:moveTo>
                  <a:lnTo>
                    <a:pt x="1866468" y="334441"/>
                  </a:lnTo>
                  <a:lnTo>
                    <a:pt x="1588604" y="461924"/>
                  </a:lnTo>
                  <a:lnTo>
                    <a:pt x="1601571" y="767346"/>
                  </a:lnTo>
                  <a:lnTo>
                    <a:pt x="1879422" y="639876"/>
                  </a:lnTo>
                  <a:close/>
                </a:path>
                <a:path w="1887220" h="1837054">
                  <a:moveTo>
                    <a:pt x="1886788" y="992657"/>
                  </a:moveTo>
                  <a:lnTo>
                    <a:pt x="1873821" y="687222"/>
                  </a:lnTo>
                  <a:lnTo>
                    <a:pt x="1595970" y="814705"/>
                  </a:lnTo>
                  <a:lnTo>
                    <a:pt x="1608924" y="1120140"/>
                  </a:lnTo>
                  <a:lnTo>
                    <a:pt x="1886788" y="992657"/>
                  </a:lnTo>
                  <a:close/>
                </a:path>
              </a:pathLst>
            </a:custGeom>
            <a:solidFill>
              <a:srgbClr val="1E3C6E"/>
            </a:solidFill>
          </p:spPr>
          <p:txBody>
            <a:bodyPr wrap="square" lIns="0" tIns="0" rIns="0" bIns="0" rtlCol="0"/>
            <a:lstStyle/>
            <a:p>
              <a:endParaRPr sz="1266"/>
            </a:p>
          </p:txBody>
        </p:sp>
        <p:sp>
          <p:nvSpPr>
            <p:cNvPr id="16" name="object 16"/>
            <p:cNvSpPr/>
            <p:nvPr/>
          </p:nvSpPr>
          <p:spPr>
            <a:xfrm>
              <a:off x="6805917" y="2583941"/>
              <a:ext cx="3549015" cy="1019810"/>
            </a:xfrm>
            <a:custGeom>
              <a:avLst/>
              <a:gdLst/>
              <a:ahLst/>
              <a:cxnLst/>
              <a:rect l="l" t="t" r="r" b="b"/>
              <a:pathLst>
                <a:path w="3549015" h="1019810">
                  <a:moveTo>
                    <a:pt x="3548456" y="597814"/>
                  </a:moveTo>
                  <a:lnTo>
                    <a:pt x="675652" y="0"/>
                  </a:lnTo>
                  <a:lnTo>
                    <a:pt x="667893" y="37299"/>
                  </a:lnTo>
                  <a:lnTo>
                    <a:pt x="3042907" y="531533"/>
                  </a:lnTo>
                  <a:lnTo>
                    <a:pt x="282917" y="169951"/>
                  </a:lnTo>
                  <a:lnTo>
                    <a:pt x="277964" y="207733"/>
                  </a:lnTo>
                  <a:lnTo>
                    <a:pt x="2601239" y="512102"/>
                  </a:lnTo>
                  <a:lnTo>
                    <a:pt x="3429" y="277342"/>
                  </a:lnTo>
                  <a:lnTo>
                    <a:pt x="0" y="315290"/>
                  </a:lnTo>
                  <a:lnTo>
                    <a:pt x="659663" y="374904"/>
                  </a:lnTo>
                  <a:lnTo>
                    <a:pt x="659396" y="377913"/>
                  </a:lnTo>
                  <a:lnTo>
                    <a:pt x="2948355" y="582358"/>
                  </a:lnTo>
                  <a:lnTo>
                    <a:pt x="355257" y="516839"/>
                  </a:lnTo>
                  <a:lnTo>
                    <a:pt x="354304" y="554926"/>
                  </a:lnTo>
                  <a:lnTo>
                    <a:pt x="2691904" y="613981"/>
                  </a:lnTo>
                  <a:lnTo>
                    <a:pt x="32677" y="665645"/>
                  </a:lnTo>
                  <a:lnTo>
                    <a:pt x="33413" y="703745"/>
                  </a:lnTo>
                  <a:lnTo>
                    <a:pt x="1651457" y="672312"/>
                  </a:lnTo>
                  <a:lnTo>
                    <a:pt x="678268" y="710806"/>
                  </a:lnTo>
                  <a:lnTo>
                    <a:pt x="679780" y="748880"/>
                  </a:lnTo>
                  <a:lnTo>
                    <a:pt x="1182509" y="728992"/>
                  </a:lnTo>
                  <a:lnTo>
                    <a:pt x="417220" y="771626"/>
                  </a:lnTo>
                  <a:lnTo>
                    <a:pt x="419341" y="809663"/>
                  </a:lnTo>
                  <a:lnTo>
                    <a:pt x="2832735" y="675208"/>
                  </a:lnTo>
                  <a:lnTo>
                    <a:pt x="30975" y="981837"/>
                  </a:lnTo>
                  <a:lnTo>
                    <a:pt x="35115" y="1019721"/>
                  </a:lnTo>
                  <a:lnTo>
                    <a:pt x="3546652" y="635406"/>
                  </a:lnTo>
                  <a:lnTo>
                    <a:pt x="3544570" y="616470"/>
                  </a:lnTo>
                  <a:lnTo>
                    <a:pt x="3548456" y="597814"/>
                  </a:lnTo>
                  <a:close/>
                </a:path>
              </a:pathLst>
            </a:custGeom>
            <a:solidFill>
              <a:srgbClr val="000000"/>
            </a:solidFill>
          </p:spPr>
          <p:txBody>
            <a:bodyPr wrap="square" lIns="0" tIns="0" rIns="0" bIns="0" rtlCol="0"/>
            <a:lstStyle/>
            <a:p>
              <a:endParaRPr sz="1266"/>
            </a:p>
          </p:txBody>
        </p:sp>
        <p:sp>
          <p:nvSpPr>
            <p:cNvPr id="17" name="object 17"/>
            <p:cNvSpPr/>
            <p:nvPr/>
          </p:nvSpPr>
          <p:spPr>
            <a:xfrm>
              <a:off x="10512592" y="3149152"/>
              <a:ext cx="611505" cy="0"/>
            </a:xfrm>
            <a:custGeom>
              <a:avLst/>
              <a:gdLst/>
              <a:ahLst/>
              <a:cxnLst/>
              <a:rect l="l" t="t" r="r" b="b"/>
              <a:pathLst>
                <a:path w="611504">
                  <a:moveTo>
                    <a:pt x="0" y="0"/>
                  </a:moveTo>
                  <a:lnTo>
                    <a:pt x="611220" y="0"/>
                  </a:lnTo>
                </a:path>
              </a:pathLst>
            </a:custGeom>
            <a:ln w="38100">
              <a:solidFill>
                <a:srgbClr val="000000"/>
              </a:solidFill>
            </a:ln>
          </p:spPr>
          <p:txBody>
            <a:bodyPr wrap="square" lIns="0" tIns="0" rIns="0" bIns="0" rtlCol="0"/>
            <a:lstStyle/>
            <a:p>
              <a:endParaRPr sz="1266"/>
            </a:p>
          </p:txBody>
        </p:sp>
        <p:sp>
          <p:nvSpPr>
            <p:cNvPr id="18" name="object 18"/>
            <p:cNvSpPr/>
            <p:nvPr/>
          </p:nvSpPr>
          <p:spPr>
            <a:xfrm>
              <a:off x="11132801" y="2942840"/>
              <a:ext cx="399415" cy="401320"/>
            </a:xfrm>
            <a:custGeom>
              <a:avLst/>
              <a:gdLst/>
              <a:ahLst/>
              <a:cxnLst/>
              <a:rect l="l" t="t" r="r" b="b"/>
              <a:pathLst>
                <a:path w="399415" h="401320">
                  <a:moveTo>
                    <a:pt x="341637" y="57865"/>
                  </a:moveTo>
                  <a:lnTo>
                    <a:pt x="370448" y="94331"/>
                  </a:lnTo>
                  <a:lnTo>
                    <a:pt x="389655" y="135077"/>
                  </a:lnTo>
                  <a:lnTo>
                    <a:pt x="399259" y="178391"/>
                  </a:lnTo>
                  <a:lnTo>
                    <a:pt x="399259" y="222561"/>
                  </a:lnTo>
                  <a:lnTo>
                    <a:pt x="389655" y="265876"/>
                  </a:lnTo>
                  <a:lnTo>
                    <a:pt x="370448" y="306622"/>
                  </a:lnTo>
                  <a:lnTo>
                    <a:pt x="341637" y="343087"/>
                  </a:lnTo>
                  <a:lnTo>
                    <a:pt x="305326" y="372020"/>
                  </a:lnTo>
                  <a:lnTo>
                    <a:pt x="264752" y="391309"/>
                  </a:lnTo>
                  <a:lnTo>
                    <a:pt x="221621" y="400953"/>
                  </a:lnTo>
                  <a:lnTo>
                    <a:pt x="177637" y="400953"/>
                  </a:lnTo>
                  <a:lnTo>
                    <a:pt x="134506" y="391309"/>
                  </a:lnTo>
                  <a:lnTo>
                    <a:pt x="93933" y="372020"/>
                  </a:lnTo>
                  <a:lnTo>
                    <a:pt x="57621" y="343087"/>
                  </a:lnTo>
                  <a:lnTo>
                    <a:pt x="28810" y="306622"/>
                  </a:lnTo>
                  <a:lnTo>
                    <a:pt x="9603" y="265876"/>
                  </a:lnTo>
                  <a:lnTo>
                    <a:pt x="0" y="222561"/>
                  </a:lnTo>
                  <a:lnTo>
                    <a:pt x="0" y="178391"/>
                  </a:lnTo>
                  <a:lnTo>
                    <a:pt x="9603" y="135077"/>
                  </a:lnTo>
                  <a:lnTo>
                    <a:pt x="28810" y="94331"/>
                  </a:lnTo>
                  <a:lnTo>
                    <a:pt x="57621" y="57865"/>
                  </a:lnTo>
                  <a:lnTo>
                    <a:pt x="93933" y="28932"/>
                  </a:lnTo>
                  <a:lnTo>
                    <a:pt x="134506" y="9644"/>
                  </a:lnTo>
                  <a:lnTo>
                    <a:pt x="177637" y="0"/>
                  </a:lnTo>
                  <a:lnTo>
                    <a:pt x="221621" y="0"/>
                  </a:lnTo>
                  <a:lnTo>
                    <a:pt x="264752" y="9644"/>
                  </a:lnTo>
                  <a:lnTo>
                    <a:pt x="305326" y="28932"/>
                  </a:lnTo>
                  <a:lnTo>
                    <a:pt x="341637" y="57865"/>
                  </a:lnTo>
                  <a:close/>
                </a:path>
              </a:pathLst>
            </a:custGeom>
            <a:ln w="25400">
              <a:solidFill>
                <a:srgbClr val="4F4F4F"/>
              </a:solidFill>
            </a:ln>
          </p:spPr>
          <p:txBody>
            <a:bodyPr wrap="square" lIns="0" tIns="0" rIns="0" bIns="0" rtlCol="0"/>
            <a:lstStyle/>
            <a:p>
              <a:endParaRPr sz="1266"/>
            </a:p>
          </p:txBody>
        </p:sp>
        <p:pic>
          <p:nvPicPr>
            <p:cNvPr id="19" name="object 19"/>
            <p:cNvPicPr/>
            <p:nvPr/>
          </p:nvPicPr>
          <p:blipFill>
            <a:blip r:embed="rId2" cstate="print"/>
            <a:stretch>
              <a:fillRect/>
            </a:stretch>
          </p:blipFill>
          <p:spPr>
            <a:xfrm>
              <a:off x="11189818" y="3017491"/>
              <a:ext cx="285225" cy="250662"/>
            </a:xfrm>
            <a:prstGeom prst="rect">
              <a:avLst/>
            </a:prstGeom>
          </p:spPr>
        </p:pic>
        <p:sp>
          <p:nvSpPr>
            <p:cNvPr id="20" name="object 20"/>
            <p:cNvSpPr/>
            <p:nvPr/>
          </p:nvSpPr>
          <p:spPr>
            <a:xfrm>
              <a:off x="11528592" y="3149152"/>
              <a:ext cx="611505" cy="0"/>
            </a:xfrm>
            <a:custGeom>
              <a:avLst/>
              <a:gdLst/>
              <a:ahLst/>
              <a:cxnLst/>
              <a:rect l="l" t="t" r="r" b="b"/>
              <a:pathLst>
                <a:path w="611504">
                  <a:moveTo>
                    <a:pt x="0" y="0"/>
                  </a:moveTo>
                  <a:lnTo>
                    <a:pt x="611220" y="0"/>
                  </a:lnTo>
                </a:path>
              </a:pathLst>
            </a:custGeom>
            <a:ln w="38100">
              <a:solidFill>
                <a:srgbClr val="000000"/>
              </a:solidFill>
            </a:ln>
          </p:spPr>
          <p:txBody>
            <a:bodyPr wrap="square" lIns="0" tIns="0" rIns="0" bIns="0" rtlCol="0"/>
            <a:lstStyle/>
            <a:p>
              <a:endParaRPr sz="1266"/>
            </a:p>
          </p:txBody>
        </p:sp>
        <p:sp>
          <p:nvSpPr>
            <p:cNvPr id="21" name="object 21"/>
            <p:cNvSpPr/>
            <p:nvPr/>
          </p:nvSpPr>
          <p:spPr>
            <a:xfrm>
              <a:off x="10231601" y="2959633"/>
              <a:ext cx="399415" cy="401320"/>
            </a:xfrm>
            <a:custGeom>
              <a:avLst/>
              <a:gdLst/>
              <a:ahLst/>
              <a:cxnLst/>
              <a:rect l="l" t="t" r="r" b="b"/>
              <a:pathLst>
                <a:path w="399415" h="401320">
                  <a:moveTo>
                    <a:pt x="221621" y="0"/>
                  </a:moveTo>
                  <a:lnTo>
                    <a:pt x="177637" y="0"/>
                  </a:lnTo>
                  <a:lnTo>
                    <a:pt x="134506" y="9644"/>
                  </a:lnTo>
                  <a:lnTo>
                    <a:pt x="93932" y="28932"/>
                  </a:lnTo>
                  <a:lnTo>
                    <a:pt x="57621" y="57865"/>
                  </a:lnTo>
                  <a:lnTo>
                    <a:pt x="28810" y="94331"/>
                  </a:lnTo>
                  <a:lnTo>
                    <a:pt x="9603" y="135077"/>
                  </a:lnTo>
                  <a:lnTo>
                    <a:pt x="0" y="178392"/>
                  </a:lnTo>
                  <a:lnTo>
                    <a:pt x="0" y="222562"/>
                  </a:lnTo>
                  <a:lnTo>
                    <a:pt x="9603" y="265876"/>
                  </a:lnTo>
                  <a:lnTo>
                    <a:pt x="28810" y="306622"/>
                  </a:lnTo>
                  <a:lnTo>
                    <a:pt x="57621" y="343088"/>
                  </a:lnTo>
                  <a:lnTo>
                    <a:pt x="93932" y="372021"/>
                  </a:lnTo>
                  <a:lnTo>
                    <a:pt x="134506" y="391309"/>
                  </a:lnTo>
                  <a:lnTo>
                    <a:pt x="177637" y="400954"/>
                  </a:lnTo>
                  <a:lnTo>
                    <a:pt x="221621" y="400954"/>
                  </a:lnTo>
                  <a:lnTo>
                    <a:pt x="264752" y="391309"/>
                  </a:lnTo>
                  <a:lnTo>
                    <a:pt x="305325" y="372021"/>
                  </a:lnTo>
                  <a:lnTo>
                    <a:pt x="341637" y="343088"/>
                  </a:lnTo>
                  <a:lnTo>
                    <a:pt x="370448" y="306622"/>
                  </a:lnTo>
                  <a:lnTo>
                    <a:pt x="389656" y="265876"/>
                  </a:lnTo>
                  <a:lnTo>
                    <a:pt x="399259" y="222562"/>
                  </a:lnTo>
                  <a:lnTo>
                    <a:pt x="399259" y="178392"/>
                  </a:lnTo>
                  <a:lnTo>
                    <a:pt x="389656" y="135077"/>
                  </a:lnTo>
                  <a:lnTo>
                    <a:pt x="370448" y="94331"/>
                  </a:lnTo>
                  <a:lnTo>
                    <a:pt x="341637" y="57865"/>
                  </a:lnTo>
                  <a:lnTo>
                    <a:pt x="305325" y="28932"/>
                  </a:lnTo>
                  <a:lnTo>
                    <a:pt x="264752" y="9644"/>
                  </a:lnTo>
                  <a:lnTo>
                    <a:pt x="221621" y="0"/>
                  </a:lnTo>
                  <a:close/>
                </a:path>
              </a:pathLst>
            </a:custGeom>
            <a:solidFill>
              <a:srgbClr val="FFFFFF"/>
            </a:solidFill>
          </p:spPr>
          <p:txBody>
            <a:bodyPr wrap="square" lIns="0" tIns="0" rIns="0" bIns="0" rtlCol="0"/>
            <a:lstStyle/>
            <a:p>
              <a:endParaRPr sz="1266"/>
            </a:p>
          </p:txBody>
        </p:sp>
        <p:sp>
          <p:nvSpPr>
            <p:cNvPr id="22" name="object 22"/>
            <p:cNvSpPr/>
            <p:nvPr/>
          </p:nvSpPr>
          <p:spPr>
            <a:xfrm>
              <a:off x="10231601" y="2959633"/>
              <a:ext cx="399415" cy="401320"/>
            </a:xfrm>
            <a:custGeom>
              <a:avLst/>
              <a:gdLst/>
              <a:ahLst/>
              <a:cxnLst/>
              <a:rect l="l" t="t" r="r" b="b"/>
              <a:pathLst>
                <a:path w="399415" h="401320">
                  <a:moveTo>
                    <a:pt x="341637" y="57865"/>
                  </a:moveTo>
                  <a:lnTo>
                    <a:pt x="370448" y="94331"/>
                  </a:lnTo>
                  <a:lnTo>
                    <a:pt x="389655" y="135077"/>
                  </a:lnTo>
                  <a:lnTo>
                    <a:pt x="399259" y="178391"/>
                  </a:lnTo>
                  <a:lnTo>
                    <a:pt x="399259" y="222561"/>
                  </a:lnTo>
                  <a:lnTo>
                    <a:pt x="389655" y="265876"/>
                  </a:lnTo>
                  <a:lnTo>
                    <a:pt x="370448" y="306622"/>
                  </a:lnTo>
                  <a:lnTo>
                    <a:pt x="341637" y="343087"/>
                  </a:lnTo>
                  <a:lnTo>
                    <a:pt x="305326" y="372020"/>
                  </a:lnTo>
                  <a:lnTo>
                    <a:pt x="264752" y="391309"/>
                  </a:lnTo>
                  <a:lnTo>
                    <a:pt x="221621" y="400953"/>
                  </a:lnTo>
                  <a:lnTo>
                    <a:pt x="177637" y="400953"/>
                  </a:lnTo>
                  <a:lnTo>
                    <a:pt x="134506" y="391309"/>
                  </a:lnTo>
                  <a:lnTo>
                    <a:pt x="93933" y="372020"/>
                  </a:lnTo>
                  <a:lnTo>
                    <a:pt x="57621" y="343087"/>
                  </a:lnTo>
                  <a:lnTo>
                    <a:pt x="28810" y="306622"/>
                  </a:lnTo>
                  <a:lnTo>
                    <a:pt x="9603" y="265876"/>
                  </a:lnTo>
                  <a:lnTo>
                    <a:pt x="0" y="222561"/>
                  </a:lnTo>
                  <a:lnTo>
                    <a:pt x="0" y="178391"/>
                  </a:lnTo>
                  <a:lnTo>
                    <a:pt x="9603" y="135077"/>
                  </a:lnTo>
                  <a:lnTo>
                    <a:pt x="28810" y="94331"/>
                  </a:lnTo>
                  <a:lnTo>
                    <a:pt x="57621" y="57865"/>
                  </a:lnTo>
                  <a:lnTo>
                    <a:pt x="93933" y="28932"/>
                  </a:lnTo>
                  <a:lnTo>
                    <a:pt x="134506" y="9644"/>
                  </a:lnTo>
                  <a:lnTo>
                    <a:pt x="177637" y="0"/>
                  </a:lnTo>
                  <a:lnTo>
                    <a:pt x="221621" y="0"/>
                  </a:lnTo>
                  <a:lnTo>
                    <a:pt x="264752" y="9644"/>
                  </a:lnTo>
                  <a:lnTo>
                    <a:pt x="305326" y="28932"/>
                  </a:lnTo>
                  <a:lnTo>
                    <a:pt x="341637" y="57865"/>
                  </a:lnTo>
                  <a:close/>
                </a:path>
              </a:pathLst>
            </a:custGeom>
            <a:ln w="25400">
              <a:solidFill>
                <a:srgbClr val="4F4F4F"/>
              </a:solidFill>
            </a:ln>
          </p:spPr>
          <p:txBody>
            <a:bodyPr wrap="square" lIns="0" tIns="0" rIns="0" bIns="0" rtlCol="0"/>
            <a:lstStyle/>
            <a:p>
              <a:endParaRPr sz="1266"/>
            </a:p>
          </p:txBody>
        </p:sp>
      </p:grpSp>
      <p:sp>
        <p:nvSpPr>
          <p:cNvPr id="23" name="object 23"/>
          <p:cNvSpPr txBox="1"/>
          <p:nvPr/>
        </p:nvSpPr>
        <p:spPr>
          <a:xfrm>
            <a:off x="8787691" y="2102750"/>
            <a:ext cx="138410" cy="210551"/>
          </a:xfrm>
          <a:prstGeom prst="rect">
            <a:avLst/>
          </a:prstGeom>
        </p:spPr>
        <p:txBody>
          <a:bodyPr vert="horz" wrap="square" lIns="0" tIns="10268" rIns="0" bIns="0" rtlCol="0">
            <a:spAutoFit/>
          </a:bodyPr>
          <a:lstStyle/>
          <a:p>
            <a:pPr marL="8929">
              <a:spcBef>
                <a:spcPts val="80"/>
              </a:spcBef>
            </a:pPr>
            <a:r>
              <a:rPr sz="1301" spc="225" dirty="0">
                <a:latin typeface="Cambria"/>
                <a:cs typeface="Cambria"/>
              </a:rPr>
              <a:t>⌃</a:t>
            </a:r>
            <a:endParaRPr sz="1301">
              <a:latin typeface="Cambria"/>
              <a:cs typeface="Cambria"/>
            </a:endParaRPr>
          </a:p>
        </p:txBody>
      </p:sp>
      <p:sp>
        <p:nvSpPr>
          <p:cNvPr id="24" name="object 24"/>
          <p:cNvSpPr/>
          <p:nvPr/>
        </p:nvSpPr>
        <p:spPr>
          <a:xfrm>
            <a:off x="9977371" y="2062052"/>
            <a:ext cx="204490" cy="304502"/>
          </a:xfrm>
          <a:custGeom>
            <a:avLst/>
            <a:gdLst/>
            <a:ahLst/>
            <a:cxnLst/>
            <a:rect l="l" t="t" r="r" b="b"/>
            <a:pathLst>
              <a:path w="290829" h="433070">
                <a:moveTo>
                  <a:pt x="277856" y="0"/>
                </a:moveTo>
                <a:lnTo>
                  <a:pt x="0" y="127481"/>
                </a:lnTo>
                <a:lnTo>
                  <a:pt x="12962" y="432912"/>
                </a:lnTo>
                <a:lnTo>
                  <a:pt x="290821" y="305431"/>
                </a:lnTo>
                <a:lnTo>
                  <a:pt x="277856" y="0"/>
                </a:lnTo>
                <a:close/>
              </a:path>
            </a:pathLst>
          </a:custGeom>
          <a:solidFill>
            <a:srgbClr val="1E3C6E"/>
          </a:solidFill>
        </p:spPr>
        <p:txBody>
          <a:bodyPr wrap="square" lIns="0" tIns="0" rIns="0" bIns="0" rtlCol="0"/>
          <a:lstStyle/>
          <a:p>
            <a:endParaRPr sz="1266"/>
          </a:p>
        </p:txBody>
      </p:sp>
      <p:sp>
        <p:nvSpPr>
          <p:cNvPr id="25" name="object 25"/>
          <p:cNvSpPr txBox="1"/>
          <p:nvPr/>
        </p:nvSpPr>
        <p:spPr>
          <a:xfrm>
            <a:off x="7938532" y="2600177"/>
            <a:ext cx="2489150" cy="279540"/>
          </a:xfrm>
          <a:prstGeom prst="rect">
            <a:avLst/>
          </a:prstGeom>
        </p:spPr>
        <p:txBody>
          <a:bodyPr vert="horz" wrap="square" lIns="0" tIns="8930" rIns="0" bIns="0" rtlCol="0">
            <a:spAutoFit/>
          </a:bodyPr>
          <a:lstStyle/>
          <a:p>
            <a:pPr marL="8929">
              <a:spcBef>
                <a:spcPts val="70"/>
              </a:spcBef>
            </a:pPr>
            <a:r>
              <a:rPr sz="1758" dirty="0">
                <a:latin typeface="Arial"/>
                <a:cs typeface="Arial"/>
              </a:rPr>
              <a:t>maintain</a:t>
            </a:r>
            <a:r>
              <a:rPr sz="1758" spc="-28" dirty="0">
                <a:latin typeface="Arial"/>
                <a:cs typeface="Arial"/>
              </a:rPr>
              <a:t> </a:t>
            </a:r>
            <a:r>
              <a:rPr sz="1758" dirty="0">
                <a:latin typeface="Arial"/>
                <a:cs typeface="Arial"/>
              </a:rPr>
              <a:t>spatial</a:t>
            </a:r>
            <a:r>
              <a:rPr sz="1758" spc="-25" dirty="0">
                <a:latin typeface="Arial"/>
                <a:cs typeface="Arial"/>
              </a:rPr>
              <a:t> </a:t>
            </a:r>
            <a:r>
              <a:rPr sz="1758" spc="-7" dirty="0">
                <a:latin typeface="Arial"/>
                <a:cs typeface="Arial"/>
              </a:rPr>
              <a:t>ordering</a:t>
            </a:r>
            <a:endParaRPr sz="1758">
              <a:latin typeface="Arial"/>
              <a:cs typeface="Arial"/>
            </a:endParaRPr>
          </a:p>
        </p:txBody>
      </p:sp>
      <p:sp>
        <p:nvSpPr>
          <p:cNvPr id="26" name="object 26"/>
          <p:cNvSpPr txBox="1"/>
          <p:nvPr/>
        </p:nvSpPr>
        <p:spPr>
          <a:xfrm>
            <a:off x="2089484" y="4202342"/>
            <a:ext cx="1363563" cy="1218003"/>
          </a:xfrm>
          <a:prstGeom prst="rect">
            <a:avLst/>
          </a:prstGeom>
        </p:spPr>
        <p:txBody>
          <a:bodyPr vert="horz" wrap="square" lIns="0" tIns="8930" rIns="0" bIns="0" rtlCol="0">
            <a:spAutoFit/>
          </a:bodyPr>
          <a:lstStyle/>
          <a:p>
            <a:pPr marL="16519" marR="11162" algn="ctr">
              <a:lnSpc>
                <a:spcPct val="113900"/>
              </a:lnSpc>
              <a:spcBef>
                <a:spcPts val="70"/>
              </a:spcBef>
            </a:pPr>
            <a:r>
              <a:rPr sz="2109" b="1" spc="-35" dirty="0">
                <a:latin typeface="Arial"/>
                <a:cs typeface="Arial"/>
              </a:rPr>
              <a:t>translation </a:t>
            </a:r>
            <a:r>
              <a:rPr sz="2109" b="1" spc="-7" dirty="0">
                <a:latin typeface="Arial"/>
                <a:cs typeface="Arial"/>
              </a:rPr>
              <a:t>invariance</a:t>
            </a:r>
            <a:endParaRPr sz="2109">
              <a:latin typeface="Arial"/>
              <a:cs typeface="Arial"/>
            </a:endParaRPr>
          </a:p>
          <a:p>
            <a:pPr marL="8929" marR="3572" algn="ctr">
              <a:lnSpc>
                <a:spcPct val="112500"/>
              </a:lnSpc>
              <a:spcBef>
                <a:spcPts val="28"/>
              </a:spcBef>
            </a:pPr>
            <a:r>
              <a:rPr sz="1406" i="1" dirty="0">
                <a:latin typeface="Arial"/>
                <a:cs typeface="Arial"/>
              </a:rPr>
              <a:t>relative</a:t>
            </a:r>
            <a:r>
              <a:rPr sz="1406" i="1" spc="7" dirty="0">
                <a:latin typeface="Arial"/>
                <a:cs typeface="Arial"/>
              </a:rPr>
              <a:t> </a:t>
            </a:r>
            <a:r>
              <a:rPr sz="1406" i="1" spc="-7" dirty="0">
                <a:latin typeface="Arial"/>
                <a:cs typeface="Arial"/>
              </a:rPr>
              <a:t>positions are</a:t>
            </a:r>
            <a:r>
              <a:rPr sz="1406" i="1" spc="-84" dirty="0">
                <a:latin typeface="Arial"/>
                <a:cs typeface="Arial"/>
              </a:rPr>
              <a:t> </a:t>
            </a:r>
            <a:r>
              <a:rPr sz="1406" i="1" spc="-7" dirty="0">
                <a:latin typeface="Arial"/>
                <a:cs typeface="Arial"/>
              </a:rPr>
              <a:t>relevant</a:t>
            </a:r>
            <a:endParaRPr sz="1406">
              <a:latin typeface="Arial"/>
              <a:cs typeface="Arial"/>
            </a:endParaRPr>
          </a:p>
        </p:txBody>
      </p:sp>
      <p:grpSp>
        <p:nvGrpSpPr>
          <p:cNvPr id="27" name="object 27"/>
          <p:cNvGrpSpPr/>
          <p:nvPr/>
        </p:nvGrpSpPr>
        <p:grpSpPr>
          <a:xfrm>
            <a:off x="4314179" y="4820989"/>
            <a:ext cx="1106388" cy="182165"/>
            <a:chOff x="3970513" y="6856517"/>
            <a:chExt cx="1573530" cy="259079"/>
          </a:xfrm>
        </p:grpSpPr>
        <p:sp>
          <p:nvSpPr>
            <p:cNvPr id="28" name="object 28"/>
            <p:cNvSpPr/>
            <p:nvPr/>
          </p:nvSpPr>
          <p:spPr>
            <a:xfrm>
              <a:off x="3970513" y="6986057"/>
              <a:ext cx="1346200" cy="0"/>
            </a:xfrm>
            <a:custGeom>
              <a:avLst/>
              <a:gdLst/>
              <a:ahLst/>
              <a:cxnLst/>
              <a:rect l="l" t="t" r="r" b="b"/>
              <a:pathLst>
                <a:path w="1346200">
                  <a:moveTo>
                    <a:pt x="0" y="0"/>
                  </a:moveTo>
                  <a:lnTo>
                    <a:pt x="1314091" y="0"/>
                  </a:lnTo>
                  <a:lnTo>
                    <a:pt x="1345841" y="0"/>
                  </a:lnTo>
                </a:path>
              </a:pathLst>
            </a:custGeom>
            <a:ln w="63500">
              <a:solidFill>
                <a:srgbClr val="000000"/>
              </a:solidFill>
              <a:prstDash val="dash"/>
            </a:ln>
          </p:spPr>
          <p:txBody>
            <a:bodyPr wrap="square" lIns="0" tIns="0" rIns="0" bIns="0" rtlCol="0"/>
            <a:lstStyle/>
            <a:p>
              <a:endParaRPr sz="1266"/>
            </a:p>
          </p:txBody>
        </p:sp>
        <p:sp>
          <p:nvSpPr>
            <p:cNvPr id="29" name="object 29"/>
            <p:cNvSpPr/>
            <p:nvPr/>
          </p:nvSpPr>
          <p:spPr>
            <a:xfrm>
              <a:off x="5284606" y="6856517"/>
              <a:ext cx="259079" cy="259079"/>
            </a:xfrm>
            <a:custGeom>
              <a:avLst/>
              <a:gdLst/>
              <a:ahLst/>
              <a:cxnLst/>
              <a:rect l="l" t="t" r="r" b="b"/>
              <a:pathLst>
                <a:path w="259079" h="259079">
                  <a:moveTo>
                    <a:pt x="0" y="0"/>
                  </a:moveTo>
                  <a:lnTo>
                    <a:pt x="0" y="259080"/>
                  </a:lnTo>
                  <a:lnTo>
                    <a:pt x="259080" y="129540"/>
                  </a:lnTo>
                  <a:lnTo>
                    <a:pt x="0" y="0"/>
                  </a:lnTo>
                  <a:close/>
                </a:path>
              </a:pathLst>
            </a:custGeom>
            <a:solidFill>
              <a:srgbClr val="000000"/>
            </a:solidFill>
          </p:spPr>
          <p:txBody>
            <a:bodyPr wrap="square" lIns="0" tIns="0" rIns="0" bIns="0" rtlCol="0"/>
            <a:lstStyle/>
            <a:p>
              <a:endParaRPr sz="1266"/>
            </a:p>
          </p:txBody>
        </p:sp>
      </p:grpSp>
      <p:sp>
        <p:nvSpPr>
          <p:cNvPr id="30" name="object 30"/>
          <p:cNvSpPr txBox="1"/>
          <p:nvPr/>
        </p:nvSpPr>
        <p:spPr>
          <a:xfrm>
            <a:off x="7834835" y="3795453"/>
            <a:ext cx="2696766" cy="595268"/>
          </a:xfrm>
          <a:prstGeom prst="rect">
            <a:avLst/>
          </a:prstGeom>
        </p:spPr>
        <p:txBody>
          <a:bodyPr vert="horz" wrap="square" lIns="0" tIns="8930" rIns="0" bIns="0" rtlCol="0">
            <a:spAutoFit/>
          </a:bodyPr>
          <a:lstStyle/>
          <a:p>
            <a:pPr marL="310741" marR="3572" indent="-302259">
              <a:lnSpc>
                <a:spcPct val="113300"/>
              </a:lnSpc>
              <a:spcBef>
                <a:spcPts val="70"/>
              </a:spcBef>
            </a:pPr>
            <a:r>
              <a:rPr sz="1758" spc="-18" dirty="0">
                <a:latin typeface="Arial"/>
                <a:cs typeface="Arial"/>
              </a:rPr>
              <a:t>same</a:t>
            </a:r>
            <a:r>
              <a:rPr sz="1758" spc="-46" dirty="0">
                <a:latin typeface="Arial"/>
                <a:cs typeface="Arial"/>
              </a:rPr>
              <a:t> </a:t>
            </a:r>
            <a:r>
              <a:rPr sz="1758" dirty="0">
                <a:latin typeface="Arial"/>
                <a:cs typeface="Arial"/>
              </a:rPr>
              <a:t>filters</a:t>
            </a:r>
            <a:r>
              <a:rPr sz="1758" spc="-42" dirty="0">
                <a:latin typeface="Arial"/>
                <a:cs typeface="Arial"/>
              </a:rPr>
              <a:t> </a:t>
            </a:r>
            <a:r>
              <a:rPr sz="1758" dirty="0">
                <a:latin typeface="Arial"/>
                <a:cs typeface="Arial"/>
              </a:rPr>
              <a:t>can</a:t>
            </a:r>
            <a:r>
              <a:rPr sz="1758" spc="-42" dirty="0">
                <a:latin typeface="Arial"/>
                <a:cs typeface="Arial"/>
              </a:rPr>
              <a:t> </a:t>
            </a:r>
            <a:r>
              <a:rPr sz="1758" spc="39" dirty="0">
                <a:latin typeface="Arial"/>
                <a:cs typeface="Arial"/>
              </a:rPr>
              <a:t>be</a:t>
            </a:r>
            <a:r>
              <a:rPr sz="1758" spc="-42" dirty="0">
                <a:latin typeface="Arial"/>
                <a:cs typeface="Arial"/>
              </a:rPr>
              <a:t> </a:t>
            </a:r>
            <a:r>
              <a:rPr sz="1758" spc="32" dirty="0">
                <a:latin typeface="Arial"/>
                <a:cs typeface="Arial"/>
              </a:rPr>
              <a:t>applied </a:t>
            </a:r>
            <a:r>
              <a:rPr sz="1758" spc="35" dirty="0">
                <a:latin typeface="Arial"/>
                <a:cs typeface="Arial"/>
              </a:rPr>
              <a:t>throughout</a:t>
            </a:r>
            <a:r>
              <a:rPr sz="1758" spc="42" dirty="0">
                <a:latin typeface="Arial"/>
                <a:cs typeface="Arial"/>
              </a:rPr>
              <a:t> </a:t>
            </a:r>
            <a:r>
              <a:rPr sz="1758" dirty="0">
                <a:latin typeface="Arial"/>
                <a:cs typeface="Arial"/>
              </a:rPr>
              <a:t>the</a:t>
            </a:r>
            <a:r>
              <a:rPr sz="1758" spc="46" dirty="0">
                <a:latin typeface="Arial"/>
                <a:cs typeface="Arial"/>
              </a:rPr>
              <a:t> </a:t>
            </a:r>
            <a:r>
              <a:rPr sz="1758" spc="28" dirty="0">
                <a:latin typeface="Arial"/>
                <a:cs typeface="Arial"/>
              </a:rPr>
              <a:t>input</a:t>
            </a:r>
            <a:endParaRPr sz="1758">
              <a:latin typeface="Arial"/>
              <a:cs typeface="Arial"/>
            </a:endParaRPr>
          </a:p>
        </p:txBody>
      </p:sp>
      <p:grpSp>
        <p:nvGrpSpPr>
          <p:cNvPr id="31" name="object 31"/>
          <p:cNvGrpSpPr/>
          <p:nvPr/>
        </p:nvGrpSpPr>
        <p:grpSpPr>
          <a:xfrm>
            <a:off x="5815301" y="3885324"/>
            <a:ext cx="3832175" cy="2053828"/>
            <a:chOff x="6105442" y="5525794"/>
            <a:chExt cx="5450205" cy="2921000"/>
          </a:xfrm>
        </p:grpSpPr>
        <p:sp>
          <p:nvSpPr>
            <p:cNvPr id="32" name="object 32"/>
            <p:cNvSpPr/>
            <p:nvPr/>
          </p:nvSpPr>
          <p:spPr>
            <a:xfrm>
              <a:off x="6105436" y="5962916"/>
              <a:ext cx="934719" cy="732790"/>
            </a:xfrm>
            <a:custGeom>
              <a:avLst/>
              <a:gdLst/>
              <a:ahLst/>
              <a:cxnLst/>
              <a:rect l="l" t="t" r="r" b="b"/>
              <a:pathLst>
                <a:path w="934720" h="732790">
                  <a:moveTo>
                    <a:pt x="290817" y="604913"/>
                  </a:moveTo>
                  <a:lnTo>
                    <a:pt x="277863" y="299478"/>
                  </a:lnTo>
                  <a:lnTo>
                    <a:pt x="0" y="426961"/>
                  </a:lnTo>
                  <a:lnTo>
                    <a:pt x="12966" y="732396"/>
                  </a:lnTo>
                  <a:lnTo>
                    <a:pt x="290817" y="604913"/>
                  </a:lnTo>
                  <a:close/>
                </a:path>
                <a:path w="934720" h="732790">
                  <a:moveTo>
                    <a:pt x="612559" y="456387"/>
                  </a:moveTo>
                  <a:lnTo>
                    <a:pt x="599592" y="150952"/>
                  </a:lnTo>
                  <a:lnTo>
                    <a:pt x="321729" y="278434"/>
                  </a:lnTo>
                  <a:lnTo>
                    <a:pt x="334695" y="583869"/>
                  </a:lnTo>
                  <a:lnTo>
                    <a:pt x="612559" y="456387"/>
                  </a:lnTo>
                  <a:close/>
                </a:path>
                <a:path w="934720" h="732790">
                  <a:moveTo>
                    <a:pt x="934288" y="305435"/>
                  </a:moveTo>
                  <a:lnTo>
                    <a:pt x="921321" y="0"/>
                  </a:lnTo>
                  <a:lnTo>
                    <a:pt x="643470" y="127482"/>
                  </a:lnTo>
                  <a:lnTo>
                    <a:pt x="656424" y="432917"/>
                  </a:lnTo>
                  <a:lnTo>
                    <a:pt x="934288" y="305435"/>
                  </a:lnTo>
                  <a:close/>
                </a:path>
              </a:pathLst>
            </a:custGeom>
            <a:solidFill>
              <a:srgbClr val="BE500F"/>
            </a:solidFill>
          </p:spPr>
          <p:txBody>
            <a:bodyPr wrap="square" lIns="0" tIns="0" rIns="0" bIns="0" rtlCol="0"/>
            <a:lstStyle/>
            <a:p>
              <a:endParaRPr sz="1266"/>
            </a:p>
          </p:txBody>
        </p:sp>
        <p:sp>
          <p:nvSpPr>
            <p:cNvPr id="33" name="object 33"/>
            <p:cNvSpPr/>
            <p:nvPr/>
          </p:nvSpPr>
          <p:spPr>
            <a:xfrm>
              <a:off x="7070636" y="5525795"/>
              <a:ext cx="934719" cy="730885"/>
            </a:xfrm>
            <a:custGeom>
              <a:avLst/>
              <a:gdLst/>
              <a:ahLst/>
              <a:cxnLst/>
              <a:rect l="l" t="t" r="r" b="b"/>
              <a:pathLst>
                <a:path w="934720" h="730885">
                  <a:moveTo>
                    <a:pt x="290817" y="602856"/>
                  </a:moveTo>
                  <a:lnTo>
                    <a:pt x="277863" y="297421"/>
                  </a:lnTo>
                  <a:lnTo>
                    <a:pt x="0" y="424903"/>
                  </a:lnTo>
                  <a:lnTo>
                    <a:pt x="12966" y="730338"/>
                  </a:lnTo>
                  <a:lnTo>
                    <a:pt x="290817" y="602856"/>
                  </a:lnTo>
                  <a:close/>
                </a:path>
                <a:path w="934720" h="730885">
                  <a:moveTo>
                    <a:pt x="612559" y="458368"/>
                  </a:moveTo>
                  <a:lnTo>
                    <a:pt x="599592" y="152933"/>
                  </a:lnTo>
                  <a:lnTo>
                    <a:pt x="321729" y="280416"/>
                  </a:lnTo>
                  <a:lnTo>
                    <a:pt x="334695" y="585851"/>
                  </a:lnTo>
                  <a:lnTo>
                    <a:pt x="612559" y="458368"/>
                  </a:lnTo>
                  <a:close/>
                </a:path>
                <a:path w="934720" h="730885">
                  <a:moveTo>
                    <a:pt x="934288" y="305435"/>
                  </a:moveTo>
                  <a:lnTo>
                    <a:pt x="921321" y="0"/>
                  </a:lnTo>
                  <a:lnTo>
                    <a:pt x="643470" y="127482"/>
                  </a:lnTo>
                  <a:lnTo>
                    <a:pt x="656424" y="432917"/>
                  </a:lnTo>
                  <a:lnTo>
                    <a:pt x="934288" y="305435"/>
                  </a:lnTo>
                  <a:close/>
                </a:path>
              </a:pathLst>
            </a:custGeom>
            <a:solidFill>
              <a:srgbClr val="1E3C6E"/>
            </a:solidFill>
          </p:spPr>
          <p:txBody>
            <a:bodyPr wrap="square" lIns="0" tIns="0" rIns="0" bIns="0" rtlCol="0"/>
            <a:lstStyle/>
            <a:p>
              <a:endParaRPr sz="1266"/>
            </a:p>
          </p:txBody>
        </p:sp>
        <p:sp>
          <p:nvSpPr>
            <p:cNvPr id="34" name="object 34"/>
            <p:cNvSpPr/>
            <p:nvPr/>
          </p:nvSpPr>
          <p:spPr>
            <a:xfrm>
              <a:off x="6119914" y="6313195"/>
              <a:ext cx="932815" cy="729615"/>
            </a:xfrm>
            <a:custGeom>
              <a:avLst/>
              <a:gdLst/>
              <a:ahLst/>
              <a:cxnLst/>
              <a:rect l="l" t="t" r="r" b="b"/>
              <a:pathLst>
                <a:path w="932815" h="729615">
                  <a:moveTo>
                    <a:pt x="290830" y="601764"/>
                  </a:moveTo>
                  <a:lnTo>
                    <a:pt x="277863" y="296341"/>
                  </a:lnTo>
                  <a:lnTo>
                    <a:pt x="0" y="423824"/>
                  </a:lnTo>
                  <a:lnTo>
                    <a:pt x="12966" y="729246"/>
                  </a:lnTo>
                  <a:lnTo>
                    <a:pt x="290830" y="601764"/>
                  </a:lnTo>
                  <a:close/>
                </a:path>
                <a:path w="932815" h="729615">
                  <a:moveTo>
                    <a:pt x="610781" y="449364"/>
                  </a:moveTo>
                  <a:lnTo>
                    <a:pt x="597814" y="143941"/>
                  </a:lnTo>
                  <a:lnTo>
                    <a:pt x="319951" y="271424"/>
                  </a:lnTo>
                  <a:lnTo>
                    <a:pt x="332917" y="576846"/>
                  </a:lnTo>
                  <a:lnTo>
                    <a:pt x="610781" y="449364"/>
                  </a:lnTo>
                  <a:close/>
                </a:path>
                <a:path w="932815" h="729615">
                  <a:moveTo>
                    <a:pt x="932510" y="305435"/>
                  </a:moveTo>
                  <a:lnTo>
                    <a:pt x="919543" y="0"/>
                  </a:lnTo>
                  <a:lnTo>
                    <a:pt x="641692" y="127482"/>
                  </a:lnTo>
                  <a:lnTo>
                    <a:pt x="654646" y="432917"/>
                  </a:lnTo>
                  <a:lnTo>
                    <a:pt x="932510" y="305435"/>
                  </a:lnTo>
                  <a:close/>
                </a:path>
              </a:pathLst>
            </a:custGeom>
            <a:solidFill>
              <a:srgbClr val="BE500F"/>
            </a:solidFill>
          </p:spPr>
          <p:txBody>
            <a:bodyPr wrap="square" lIns="0" tIns="0" rIns="0" bIns="0" rtlCol="0"/>
            <a:lstStyle/>
            <a:p>
              <a:endParaRPr sz="1266"/>
            </a:p>
          </p:txBody>
        </p:sp>
        <p:sp>
          <p:nvSpPr>
            <p:cNvPr id="35" name="object 35"/>
            <p:cNvSpPr/>
            <p:nvPr/>
          </p:nvSpPr>
          <p:spPr>
            <a:xfrm>
              <a:off x="7083336" y="5886716"/>
              <a:ext cx="922019" cy="723900"/>
            </a:xfrm>
            <a:custGeom>
              <a:avLst/>
              <a:gdLst/>
              <a:ahLst/>
              <a:cxnLst/>
              <a:rect l="l" t="t" r="r" b="b"/>
              <a:pathLst>
                <a:path w="922020" h="723900">
                  <a:moveTo>
                    <a:pt x="290817" y="596087"/>
                  </a:moveTo>
                  <a:lnTo>
                    <a:pt x="277863" y="290652"/>
                  </a:lnTo>
                  <a:lnTo>
                    <a:pt x="0" y="418134"/>
                  </a:lnTo>
                  <a:lnTo>
                    <a:pt x="12966" y="723569"/>
                  </a:lnTo>
                  <a:lnTo>
                    <a:pt x="290817" y="596087"/>
                  </a:lnTo>
                  <a:close/>
                </a:path>
                <a:path w="922020" h="723900">
                  <a:moveTo>
                    <a:pt x="612559" y="443687"/>
                  </a:moveTo>
                  <a:lnTo>
                    <a:pt x="599592" y="138252"/>
                  </a:lnTo>
                  <a:lnTo>
                    <a:pt x="321729" y="265734"/>
                  </a:lnTo>
                  <a:lnTo>
                    <a:pt x="334695" y="571169"/>
                  </a:lnTo>
                  <a:lnTo>
                    <a:pt x="612559" y="443687"/>
                  </a:lnTo>
                  <a:close/>
                </a:path>
                <a:path w="922020" h="723900">
                  <a:moveTo>
                    <a:pt x="921588" y="305435"/>
                  </a:moveTo>
                  <a:lnTo>
                    <a:pt x="908621" y="0"/>
                  </a:lnTo>
                  <a:lnTo>
                    <a:pt x="630770" y="127482"/>
                  </a:lnTo>
                  <a:lnTo>
                    <a:pt x="643724" y="432917"/>
                  </a:lnTo>
                  <a:lnTo>
                    <a:pt x="921588" y="305435"/>
                  </a:lnTo>
                  <a:close/>
                </a:path>
              </a:pathLst>
            </a:custGeom>
            <a:solidFill>
              <a:srgbClr val="1E3C6E"/>
            </a:solidFill>
          </p:spPr>
          <p:txBody>
            <a:bodyPr wrap="square" lIns="0" tIns="0" rIns="0" bIns="0" rtlCol="0"/>
            <a:lstStyle/>
            <a:p>
              <a:endParaRPr sz="1266"/>
            </a:p>
          </p:txBody>
        </p:sp>
        <p:sp>
          <p:nvSpPr>
            <p:cNvPr id="36" name="object 36"/>
            <p:cNvSpPr/>
            <p:nvPr/>
          </p:nvSpPr>
          <p:spPr>
            <a:xfrm>
              <a:off x="6132614" y="6664655"/>
              <a:ext cx="934719" cy="725170"/>
            </a:xfrm>
            <a:custGeom>
              <a:avLst/>
              <a:gdLst/>
              <a:ahLst/>
              <a:cxnLst/>
              <a:rect l="l" t="t" r="r" b="b"/>
              <a:pathLst>
                <a:path w="934720" h="725170">
                  <a:moveTo>
                    <a:pt x="290830" y="597446"/>
                  </a:moveTo>
                  <a:lnTo>
                    <a:pt x="277863" y="292011"/>
                  </a:lnTo>
                  <a:lnTo>
                    <a:pt x="0" y="419493"/>
                  </a:lnTo>
                  <a:lnTo>
                    <a:pt x="12966" y="724928"/>
                  </a:lnTo>
                  <a:lnTo>
                    <a:pt x="290830" y="597446"/>
                  </a:lnTo>
                  <a:close/>
                </a:path>
                <a:path w="934720" h="725170">
                  <a:moveTo>
                    <a:pt x="612559" y="449275"/>
                  </a:moveTo>
                  <a:lnTo>
                    <a:pt x="599592" y="143840"/>
                  </a:lnTo>
                  <a:lnTo>
                    <a:pt x="321741" y="271322"/>
                  </a:lnTo>
                  <a:lnTo>
                    <a:pt x="334695" y="576757"/>
                  </a:lnTo>
                  <a:lnTo>
                    <a:pt x="612559" y="449275"/>
                  </a:lnTo>
                  <a:close/>
                </a:path>
                <a:path w="934720" h="725170">
                  <a:moveTo>
                    <a:pt x="934288" y="305422"/>
                  </a:moveTo>
                  <a:lnTo>
                    <a:pt x="921321" y="0"/>
                  </a:lnTo>
                  <a:lnTo>
                    <a:pt x="643470" y="127482"/>
                  </a:lnTo>
                  <a:lnTo>
                    <a:pt x="656437" y="432904"/>
                  </a:lnTo>
                  <a:lnTo>
                    <a:pt x="934288" y="305422"/>
                  </a:lnTo>
                  <a:close/>
                </a:path>
              </a:pathLst>
            </a:custGeom>
            <a:solidFill>
              <a:srgbClr val="BE500F"/>
            </a:solidFill>
          </p:spPr>
          <p:txBody>
            <a:bodyPr wrap="square" lIns="0" tIns="0" rIns="0" bIns="0" rtlCol="0"/>
            <a:lstStyle/>
            <a:p>
              <a:endParaRPr sz="1266"/>
            </a:p>
          </p:txBody>
        </p:sp>
        <p:sp>
          <p:nvSpPr>
            <p:cNvPr id="37" name="object 37"/>
            <p:cNvSpPr/>
            <p:nvPr/>
          </p:nvSpPr>
          <p:spPr>
            <a:xfrm>
              <a:off x="6145314" y="6249695"/>
              <a:ext cx="1866900" cy="1492885"/>
            </a:xfrm>
            <a:custGeom>
              <a:avLst/>
              <a:gdLst/>
              <a:ahLst/>
              <a:cxnLst/>
              <a:rect l="l" t="t" r="r" b="b"/>
              <a:pathLst>
                <a:path w="1866900" h="1492884">
                  <a:moveTo>
                    <a:pt x="290830" y="1365186"/>
                  </a:moveTo>
                  <a:lnTo>
                    <a:pt x="277863" y="1059751"/>
                  </a:lnTo>
                  <a:lnTo>
                    <a:pt x="0" y="1187234"/>
                  </a:lnTo>
                  <a:lnTo>
                    <a:pt x="12966" y="1492669"/>
                  </a:lnTo>
                  <a:lnTo>
                    <a:pt x="290830" y="1365186"/>
                  </a:lnTo>
                  <a:close/>
                </a:path>
                <a:path w="1866900" h="1492884">
                  <a:moveTo>
                    <a:pt x="612559" y="1212786"/>
                  </a:moveTo>
                  <a:lnTo>
                    <a:pt x="599592" y="907351"/>
                  </a:lnTo>
                  <a:lnTo>
                    <a:pt x="321741" y="1034834"/>
                  </a:lnTo>
                  <a:lnTo>
                    <a:pt x="334695" y="1340269"/>
                  </a:lnTo>
                  <a:lnTo>
                    <a:pt x="612559" y="1212786"/>
                  </a:lnTo>
                  <a:close/>
                </a:path>
                <a:path w="1866900" h="1492884">
                  <a:moveTo>
                    <a:pt x="934288" y="1075982"/>
                  </a:moveTo>
                  <a:lnTo>
                    <a:pt x="921321" y="770559"/>
                  </a:lnTo>
                  <a:lnTo>
                    <a:pt x="643470" y="898042"/>
                  </a:lnTo>
                  <a:lnTo>
                    <a:pt x="656437" y="1203464"/>
                  </a:lnTo>
                  <a:lnTo>
                    <a:pt x="934288" y="1075982"/>
                  </a:lnTo>
                  <a:close/>
                </a:path>
                <a:path w="1866900" h="1492884">
                  <a:moveTo>
                    <a:pt x="1245108" y="589064"/>
                  </a:moveTo>
                  <a:lnTo>
                    <a:pt x="1232141" y="283641"/>
                  </a:lnTo>
                  <a:lnTo>
                    <a:pt x="954278" y="411124"/>
                  </a:lnTo>
                  <a:lnTo>
                    <a:pt x="967244" y="716546"/>
                  </a:lnTo>
                  <a:lnTo>
                    <a:pt x="1245108" y="589064"/>
                  </a:lnTo>
                  <a:close/>
                </a:path>
                <a:path w="1866900" h="1492884">
                  <a:moveTo>
                    <a:pt x="1555915" y="445135"/>
                  </a:moveTo>
                  <a:lnTo>
                    <a:pt x="1542948" y="139700"/>
                  </a:lnTo>
                  <a:lnTo>
                    <a:pt x="1265097" y="267182"/>
                  </a:lnTo>
                  <a:lnTo>
                    <a:pt x="1278064" y="572617"/>
                  </a:lnTo>
                  <a:lnTo>
                    <a:pt x="1555915" y="445135"/>
                  </a:lnTo>
                  <a:close/>
                </a:path>
                <a:path w="1866900" h="1492884">
                  <a:moveTo>
                    <a:pt x="1866734" y="305435"/>
                  </a:moveTo>
                  <a:lnTo>
                    <a:pt x="1853768" y="0"/>
                  </a:lnTo>
                  <a:lnTo>
                    <a:pt x="1575904" y="127482"/>
                  </a:lnTo>
                  <a:lnTo>
                    <a:pt x="1588871" y="432917"/>
                  </a:lnTo>
                  <a:lnTo>
                    <a:pt x="1866734" y="305435"/>
                  </a:lnTo>
                  <a:close/>
                </a:path>
              </a:pathLst>
            </a:custGeom>
            <a:solidFill>
              <a:srgbClr val="1E3C6E"/>
            </a:solidFill>
          </p:spPr>
          <p:txBody>
            <a:bodyPr wrap="square" lIns="0" tIns="0" rIns="0" bIns="0" rtlCol="0"/>
            <a:lstStyle/>
            <a:p>
              <a:endParaRPr sz="1266"/>
            </a:p>
          </p:txBody>
        </p:sp>
        <p:sp>
          <p:nvSpPr>
            <p:cNvPr id="38" name="object 38"/>
            <p:cNvSpPr/>
            <p:nvPr/>
          </p:nvSpPr>
          <p:spPr>
            <a:xfrm>
              <a:off x="7110514" y="6609537"/>
              <a:ext cx="914400" cy="708660"/>
            </a:xfrm>
            <a:custGeom>
              <a:avLst/>
              <a:gdLst/>
              <a:ahLst/>
              <a:cxnLst/>
              <a:rect l="l" t="t" r="r" b="b"/>
              <a:pathLst>
                <a:path w="914400" h="708659">
                  <a:moveTo>
                    <a:pt x="290830" y="580593"/>
                  </a:moveTo>
                  <a:lnTo>
                    <a:pt x="277863" y="275158"/>
                  </a:lnTo>
                  <a:lnTo>
                    <a:pt x="0" y="402640"/>
                  </a:lnTo>
                  <a:lnTo>
                    <a:pt x="12966" y="708075"/>
                  </a:lnTo>
                  <a:lnTo>
                    <a:pt x="290830" y="580593"/>
                  </a:lnTo>
                  <a:close/>
                </a:path>
                <a:path w="914400" h="708659">
                  <a:moveTo>
                    <a:pt x="603415" y="436740"/>
                  </a:moveTo>
                  <a:lnTo>
                    <a:pt x="590448" y="131318"/>
                  </a:lnTo>
                  <a:lnTo>
                    <a:pt x="312597" y="258800"/>
                  </a:lnTo>
                  <a:lnTo>
                    <a:pt x="325564" y="564222"/>
                  </a:lnTo>
                  <a:lnTo>
                    <a:pt x="603415" y="436740"/>
                  </a:lnTo>
                  <a:close/>
                </a:path>
                <a:path w="914400" h="708659">
                  <a:moveTo>
                    <a:pt x="914234" y="305422"/>
                  </a:moveTo>
                  <a:lnTo>
                    <a:pt x="901268" y="0"/>
                  </a:lnTo>
                  <a:lnTo>
                    <a:pt x="623404" y="127482"/>
                  </a:lnTo>
                  <a:lnTo>
                    <a:pt x="636371" y="432904"/>
                  </a:lnTo>
                  <a:lnTo>
                    <a:pt x="914234" y="305422"/>
                  </a:lnTo>
                  <a:close/>
                </a:path>
              </a:pathLst>
            </a:custGeom>
            <a:solidFill>
              <a:srgbClr val="BE500F"/>
            </a:solidFill>
          </p:spPr>
          <p:txBody>
            <a:bodyPr wrap="square" lIns="0" tIns="0" rIns="0" bIns="0" rtlCol="0"/>
            <a:lstStyle/>
            <a:p>
              <a:endParaRPr sz="1266"/>
            </a:p>
          </p:txBody>
        </p:sp>
        <p:sp>
          <p:nvSpPr>
            <p:cNvPr id="39" name="object 39"/>
            <p:cNvSpPr/>
            <p:nvPr/>
          </p:nvSpPr>
          <p:spPr>
            <a:xfrm>
              <a:off x="6158014" y="7366380"/>
              <a:ext cx="922019" cy="725170"/>
            </a:xfrm>
            <a:custGeom>
              <a:avLst/>
              <a:gdLst/>
              <a:ahLst/>
              <a:cxnLst/>
              <a:rect l="l" t="t" r="r" b="b"/>
              <a:pathLst>
                <a:path w="922020" h="725170">
                  <a:moveTo>
                    <a:pt x="290830" y="597446"/>
                  </a:moveTo>
                  <a:lnTo>
                    <a:pt x="277863" y="292011"/>
                  </a:lnTo>
                  <a:lnTo>
                    <a:pt x="0" y="419493"/>
                  </a:lnTo>
                  <a:lnTo>
                    <a:pt x="12966" y="724928"/>
                  </a:lnTo>
                  <a:lnTo>
                    <a:pt x="290830" y="597446"/>
                  </a:lnTo>
                  <a:close/>
                </a:path>
                <a:path w="922020" h="725170">
                  <a:moveTo>
                    <a:pt x="599859" y="447141"/>
                  </a:moveTo>
                  <a:lnTo>
                    <a:pt x="586892" y="141706"/>
                  </a:lnTo>
                  <a:lnTo>
                    <a:pt x="309041" y="269189"/>
                  </a:lnTo>
                  <a:lnTo>
                    <a:pt x="321995" y="574624"/>
                  </a:lnTo>
                  <a:lnTo>
                    <a:pt x="599859" y="447141"/>
                  </a:lnTo>
                  <a:close/>
                </a:path>
                <a:path w="922020" h="725170">
                  <a:moveTo>
                    <a:pt x="921588" y="305435"/>
                  </a:moveTo>
                  <a:lnTo>
                    <a:pt x="908621" y="0"/>
                  </a:lnTo>
                  <a:lnTo>
                    <a:pt x="630770" y="127482"/>
                  </a:lnTo>
                  <a:lnTo>
                    <a:pt x="643737" y="432917"/>
                  </a:lnTo>
                  <a:lnTo>
                    <a:pt x="921588" y="305435"/>
                  </a:lnTo>
                  <a:close/>
                </a:path>
              </a:pathLst>
            </a:custGeom>
            <a:solidFill>
              <a:srgbClr val="1E3C6E"/>
            </a:solidFill>
          </p:spPr>
          <p:txBody>
            <a:bodyPr wrap="square" lIns="0" tIns="0" rIns="0" bIns="0" rtlCol="0"/>
            <a:lstStyle/>
            <a:p>
              <a:endParaRPr sz="1266"/>
            </a:p>
          </p:txBody>
        </p:sp>
        <p:sp>
          <p:nvSpPr>
            <p:cNvPr id="40" name="object 40"/>
            <p:cNvSpPr/>
            <p:nvPr/>
          </p:nvSpPr>
          <p:spPr>
            <a:xfrm>
              <a:off x="7110514" y="6943966"/>
              <a:ext cx="927100" cy="725805"/>
            </a:xfrm>
            <a:custGeom>
              <a:avLst/>
              <a:gdLst/>
              <a:ahLst/>
              <a:cxnLst/>
              <a:rect l="l" t="t" r="r" b="b"/>
              <a:pathLst>
                <a:path w="927100" h="725804">
                  <a:moveTo>
                    <a:pt x="290830" y="598170"/>
                  </a:moveTo>
                  <a:lnTo>
                    <a:pt x="277863" y="292735"/>
                  </a:lnTo>
                  <a:lnTo>
                    <a:pt x="0" y="420217"/>
                  </a:lnTo>
                  <a:lnTo>
                    <a:pt x="12966" y="725652"/>
                  </a:lnTo>
                  <a:lnTo>
                    <a:pt x="290830" y="598170"/>
                  </a:lnTo>
                  <a:close/>
                </a:path>
                <a:path w="927100" h="725804">
                  <a:moveTo>
                    <a:pt x="612559" y="449922"/>
                  </a:moveTo>
                  <a:lnTo>
                    <a:pt x="599592" y="144487"/>
                  </a:lnTo>
                  <a:lnTo>
                    <a:pt x="321741" y="271970"/>
                  </a:lnTo>
                  <a:lnTo>
                    <a:pt x="334695" y="577405"/>
                  </a:lnTo>
                  <a:lnTo>
                    <a:pt x="612559" y="449922"/>
                  </a:lnTo>
                  <a:close/>
                </a:path>
                <a:path w="927100" h="725804">
                  <a:moveTo>
                    <a:pt x="926934" y="305435"/>
                  </a:moveTo>
                  <a:lnTo>
                    <a:pt x="913968" y="0"/>
                  </a:lnTo>
                  <a:lnTo>
                    <a:pt x="636104" y="127482"/>
                  </a:lnTo>
                  <a:lnTo>
                    <a:pt x="649071" y="432917"/>
                  </a:lnTo>
                  <a:lnTo>
                    <a:pt x="926934" y="305435"/>
                  </a:lnTo>
                  <a:close/>
                </a:path>
              </a:pathLst>
            </a:custGeom>
            <a:solidFill>
              <a:srgbClr val="BE500F"/>
            </a:solidFill>
          </p:spPr>
          <p:txBody>
            <a:bodyPr wrap="square" lIns="0" tIns="0" rIns="0" bIns="0" rtlCol="0"/>
            <a:lstStyle/>
            <a:p>
              <a:endParaRPr sz="1266"/>
            </a:p>
          </p:txBody>
        </p:sp>
        <p:sp>
          <p:nvSpPr>
            <p:cNvPr id="41" name="object 41"/>
            <p:cNvSpPr/>
            <p:nvPr/>
          </p:nvSpPr>
          <p:spPr>
            <a:xfrm>
              <a:off x="6170714" y="7714881"/>
              <a:ext cx="922019" cy="731520"/>
            </a:xfrm>
            <a:custGeom>
              <a:avLst/>
              <a:gdLst/>
              <a:ahLst/>
              <a:cxnLst/>
              <a:rect l="l" t="t" r="r" b="b"/>
              <a:pathLst>
                <a:path w="922020" h="731520">
                  <a:moveTo>
                    <a:pt x="290830" y="603961"/>
                  </a:moveTo>
                  <a:lnTo>
                    <a:pt x="277863" y="298538"/>
                  </a:lnTo>
                  <a:lnTo>
                    <a:pt x="0" y="426008"/>
                  </a:lnTo>
                  <a:lnTo>
                    <a:pt x="12966" y="731443"/>
                  </a:lnTo>
                  <a:lnTo>
                    <a:pt x="290830" y="603961"/>
                  </a:lnTo>
                  <a:close/>
                </a:path>
                <a:path w="922020" h="731520">
                  <a:moveTo>
                    <a:pt x="599859" y="459892"/>
                  </a:moveTo>
                  <a:lnTo>
                    <a:pt x="586892" y="154457"/>
                  </a:lnTo>
                  <a:lnTo>
                    <a:pt x="309041" y="281940"/>
                  </a:lnTo>
                  <a:lnTo>
                    <a:pt x="321995" y="587375"/>
                  </a:lnTo>
                  <a:lnTo>
                    <a:pt x="599859" y="459892"/>
                  </a:lnTo>
                  <a:close/>
                </a:path>
                <a:path w="922020" h="731520">
                  <a:moveTo>
                    <a:pt x="921588" y="305435"/>
                  </a:moveTo>
                  <a:lnTo>
                    <a:pt x="908621" y="0"/>
                  </a:lnTo>
                  <a:lnTo>
                    <a:pt x="630770" y="127482"/>
                  </a:lnTo>
                  <a:lnTo>
                    <a:pt x="643737" y="432904"/>
                  </a:lnTo>
                  <a:lnTo>
                    <a:pt x="921588" y="305435"/>
                  </a:lnTo>
                  <a:close/>
                </a:path>
              </a:pathLst>
            </a:custGeom>
            <a:solidFill>
              <a:srgbClr val="1E3C6E"/>
            </a:solidFill>
          </p:spPr>
          <p:txBody>
            <a:bodyPr wrap="square" lIns="0" tIns="0" rIns="0" bIns="0" rtlCol="0"/>
            <a:lstStyle/>
            <a:p>
              <a:endParaRPr sz="1266"/>
            </a:p>
          </p:txBody>
        </p:sp>
        <p:sp>
          <p:nvSpPr>
            <p:cNvPr id="42" name="object 42"/>
            <p:cNvSpPr/>
            <p:nvPr/>
          </p:nvSpPr>
          <p:spPr>
            <a:xfrm>
              <a:off x="7123214" y="7296746"/>
              <a:ext cx="922019" cy="727075"/>
            </a:xfrm>
            <a:custGeom>
              <a:avLst/>
              <a:gdLst/>
              <a:ahLst/>
              <a:cxnLst/>
              <a:rect l="l" t="t" r="r" b="b"/>
              <a:pathLst>
                <a:path w="922020" h="727075">
                  <a:moveTo>
                    <a:pt x="290830" y="599059"/>
                  </a:moveTo>
                  <a:lnTo>
                    <a:pt x="277863" y="293624"/>
                  </a:lnTo>
                  <a:lnTo>
                    <a:pt x="0" y="421106"/>
                  </a:lnTo>
                  <a:lnTo>
                    <a:pt x="12966" y="726541"/>
                  </a:lnTo>
                  <a:lnTo>
                    <a:pt x="290830" y="599059"/>
                  </a:lnTo>
                  <a:close/>
                </a:path>
                <a:path w="922020" h="727075">
                  <a:moveTo>
                    <a:pt x="612559" y="449148"/>
                  </a:moveTo>
                  <a:lnTo>
                    <a:pt x="599592" y="143713"/>
                  </a:lnTo>
                  <a:lnTo>
                    <a:pt x="321741" y="271195"/>
                  </a:lnTo>
                  <a:lnTo>
                    <a:pt x="334695" y="576630"/>
                  </a:lnTo>
                  <a:lnTo>
                    <a:pt x="612559" y="449148"/>
                  </a:lnTo>
                  <a:close/>
                </a:path>
                <a:path w="922020" h="727075">
                  <a:moveTo>
                    <a:pt x="921588" y="305435"/>
                  </a:moveTo>
                  <a:lnTo>
                    <a:pt x="908621" y="0"/>
                  </a:lnTo>
                  <a:lnTo>
                    <a:pt x="630770" y="127482"/>
                  </a:lnTo>
                  <a:lnTo>
                    <a:pt x="643737" y="432917"/>
                  </a:lnTo>
                  <a:lnTo>
                    <a:pt x="921588" y="305435"/>
                  </a:lnTo>
                  <a:close/>
                </a:path>
              </a:pathLst>
            </a:custGeom>
            <a:solidFill>
              <a:srgbClr val="BE500F"/>
            </a:solidFill>
          </p:spPr>
          <p:txBody>
            <a:bodyPr wrap="square" lIns="0" tIns="0" rIns="0" bIns="0" rtlCol="0"/>
            <a:lstStyle/>
            <a:p>
              <a:endParaRPr sz="1266"/>
            </a:p>
          </p:txBody>
        </p:sp>
        <p:sp>
          <p:nvSpPr>
            <p:cNvPr id="43" name="object 43"/>
            <p:cNvSpPr/>
            <p:nvPr/>
          </p:nvSpPr>
          <p:spPr>
            <a:xfrm>
              <a:off x="6202654" y="6189268"/>
              <a:ext cx="3549015" cy="1019810"/>
            </a:xfrm>
            <a:custGeom>
              <a:avLst/>
              <a:gdLst/>
              <a:ahLst/>
              <a:cxnLst/>
              <a:rect l="l" t="t" r="r" b="b"/>
              <a:pathLst>
                <a:path w="3549015" h="1019809">
                  <a:moveTo>
                    <a:pt x="3548469" y="597827"/>
                  </a:moveTo>
                  <a:lnTo>
                    <a:pt x="675652" y="0"/>
                  </a:lnTo>
                  <a:lnTo>
                    <a:pt x="667893" y="37299"/>
                  </a:lnTo>
                  <a:lnTo>
                    <a:pt x="3042945" y="531545"/>
                  </a:lnTo>
                  <a:lnTo>
                    <a:pt x="282930" y="169964"/>
                  </a:lnTo>
                  <a:lnTo>
                    <a:pt x="277977" y="207746"/>
                  </a:lnTo>
                  <a:lnTo>
                    <a:pt x="2600998" y="512089"/>
                  </a:lnTo>
                  <a:lnTo>
                    <a:pt x="3429" y="277355"/>
                  </a:lnTo>
                  <a:lnTo>
                    <a:pt x="0" y="315302"/>
                  </a:lnTo>
                  <a:lnTo>
                    <a:pt x="659663" y="374916"/>
                  </a:lnTo>
                  <a:lnTo>
                    <a:pt x="659396" y="377926"/>
                  </a:lnTo>
                  <a:lnTo>
                    <a:pt x="2948470" y="582371"/>
                  </a:lnTo>
                  <a:lnTo>
                    <a:pt x="355269" y="516851"/>
                  </a:lnTo>
                  <a:lnTo>
                    <a:pt x="354304" y="554939"/>
                  </a:lnTo>
                  <a:lnTo>
                    <a:pt x="2691904" y="613994"/>
                  </a:lnTo>
                  <a:lnTo>
                    <a:pt x="32689" y="665657"/>
                  </a:lnTo>
                  <a:lnTo>
                    <a:pt x="33426" y="703757"/>
                  </a:lnTo>
                  <a:lnTo>
                    <a:pt x="1651266" y="672325"/>
                  </a:lnTo>
                  <a:lnTo>
                    <a:pt x="678281" y="710819"/>
                  </a:lnTo>
                  <a:lnTo>
                    <a:pt x="679792" y="748893"/>
                  </a:lnTo>
                  <a:lnTo>
                    <a:pt x="1182535" y="729005"/>
                  </a:lnTo>
                  <a:lnTo>
                    <a:pt x="417233" y="771639"/>
                  </a:lnTo>
                  <a:lnTo>
                    <a:pt x="419354" y="809675"/>
                  </a:lnTo>
                  <a:lnTo>
                    <a:pt x="2832747" y="675220"/>
                  </a:lnTo>
                  <a:lnTo>
                    <a:pt x="30988" y="981849"/>
                  </a:lnTo>
                  <a:lnTo>
                    <a:pt x="35128" y="1019721"/>
                  </a:lnTo>
                  <a:lnTo>
                    <a:pt x="3546652" y="635406"/>
                  </a:lnTo>
                  <a:lnTo>
                    <a:pt x="3544582" y="616546"/>
                  </a:lnTo>
                  <a:lnTo>
                    <a:pt x="3544582" y="616407"/>
                  </a:lnTo>
                  <a:lnTo>
                    <a:pt x="3548469" y="597827"/>
                  </a:lnTo>
                  <a:close/>
                </a:path>
              </a:pathLst>
            </a:custGeom>
            <a:solidFill>
              <a:srgbClr val="000000"/>
            </a:solidFill>
          </p:spPr>
          <p:txBody>
            <a:bodyPr wrap="square" lIns="0" tIns="0" rIns="0" bIns="0" rtlCol="0"/>
            <a:lstStyle/>
            <a:p>
              <a:endParaRPr sz="1266"/>
            </a:p>
          </p:txBody>
        </p:sp>
        <p:sp>
          <p:nvSpPr>
            <p:cNvPr id="44" name="object 44"/>
            <p:cNvSpPr/>
            <p:nvPr/>
          </p:nvSpPr>
          <p:spPr>
            <a:xfrm>
              <a:off x="9909338" y="6754489"/>
              <a:ext cx="611505" cy="0"/>
            </a:xfrm>
            <a:custGeom>
              <a:avLst/>
              <a:gdLst/>
              <a:ahLst/>
              <a:cxnLst/>
              <a:rect l="l" t="t" r="r" b="b"/>
              <a:pathLst>
                <a:path w="611504">
                  <a:moveTo>
                    <a:pt x="0" y="0"/>
                  </a:moveTo>
                  <a:lnTo>
                    <a:pt x="611220" y="0"/>
                  </a:lnTo>
                </a:path>
              </a:pathLst>
            </a:custGeom>
            <a:ln w="38100">
              <a:solidFill>
                <a:srgbClr val="000000"/>
              </a:solidFill>
            </a:ln>
          </p:spPr>
          <p:txBody>
            <a:bodyPr wrap="square" lIns="0" tIns="0" rIns="0" bIns="0" rtlCol="0"/>
            <a:lstStyle/>
            <a:p>
              <a:endParaRPr sz="1266"/>
            </a:p>
          </p:txBody>
        </p:sp>
        <p:sp>
          <p:nvSpPr>
            <p:cNvPr id="45" name="object 45"/>
            <p:cNvSpPr/>
            <p:nvPr/>
          </p:nvSpPr>
          <p:spPr>
            <a:xfrm>
              <a:off x="10529547" y="6548177"/>
              <a:ext cx="399415" cy="401320"/>
            </a:xfrm>
            <a:custGeom>
              <a:avLst/>
              <a:gdLst/>
              <a:ahLst/>
              <a:cxnLst/>
              <a:rect l="l" t="t" r="r" b="b"/>
              <a:pathLst>
                <a:path w="399415" h="401320">
                  <a:moveTo>
                    <a:pt x="341637" y="57865"/>
                  </a:moveTo>
                  <a:lnTo>
                    <a:pt x="370448" y="94331"/>
                  </a:lnTo>
                  <a:lnTo>
                    <a:pt x="389655" y="135077"/>
                  </a:lnTo>
                  <a:lnTo>
                    <a:pt x="399259" y="178391"/>
                  </a:lnTo>
                  <a:lnTo>
                    <a:pt x="399259" y="222561"/>
                  </a:lnTo>
                  <a:lnTo>
                    <a:pt x="389655" y="265876"/>
                  </a:lnTo>
                  <a:lnTo>
                    <a:pt x="370448" y="306622"/>
                  </a:lnTo>
                  <a:lnTo>
                    <a:pt x="341637" y="343087"/>
                  </a:lnTo>
                  <a:lnTo>
                    <a:pt x="305326" y="372020"/>
                  </a:lnTo>
                  <a:lnTo>
                    <a:pt x="264752" y="391309"/>
                  </a:lnTo>
                  <a:lnTo>
                    <a:pt x="221621" y="400953"/>
                  </a:lnTo>
                  <a:lnTo>
                    <a:pt x="177637" y="400953"/>
                  </a:lnTo>
                  <a:lnTo>
                    <a:pt x="134506" y="391309"/>
                  </a:lnTo>
                  <a:lnTo>
                    <a:pt x="93933" y="372020"/>
                  </a:lnTo>
                  <a:lnTo>
                    <a:pt x="57621" y="343087"/>
                  </a:lnTo>
                  <a:lnTo>
                    <a:pt x="28810" y="306622"/>
                  </a:lnTo>
                  <a:lnTo>
                    <a:pt x="9603" y="265876"/>
                  </a:lnTo>
                  <a:lnTo>
                    <a:pt x="0" y="222561"/>
                  </a:lnTo>
                  <a:lnTo>
                    <a:pt x="0" y="178391"/>
                  </a:lnTo>
                  <a:lnTo>
                    <a:pt x="9603" y="135077"/>
                  </a:lnTo>
                  <a:lnTo>
                    <a:pt x="28810" y="94331"/>
                  </a:lnTo>
                  <a:lnTo>
                    <a:pt x="57621" y="57865"/>
                  </a:lnTo>
                  <a:lnTo>
                    <a:pt x="93933" y="28932"/>
                  </a:lnTo>
                  <a:lnTo>
                    <a:pt x="134506" y="9644"/>
                  </a:lnTo>
                  <a:lnTo>
                    <a:pt x="177637" y="0"/>
                  </a:lnTo>
                  <a:lnTo>
                    <a:pt x="221621" y="0"/>
                  </a:lnTo>
                  <a:lnTo>
                    <a:pt x="264752" y="9644"/>
                  </a:lnTo>
                  <a:lnTo>
                    <a:pt x="305326" y="28932"/>
                  </a:lnTo>
                  <a:lnTo>
                    <a:pt x="341637" y="57865"/>
                  </a:lnTo>
                  <a:close/>
                </a:path>
              </a:pathLst>
            </a:custGeom>
            <a:ln w="25400">
              <a:solidFill>
                <a:srgbClr val="4F4F4F"/>
              </a:solidFill>
            </a:ln>
          </p:spPr>
          <p:txBody>
            <a:bodyPr wrap="square" lIns="0" tIns="0" rIns="0" bIns="0" rtlCol="0"/>
            <a:lstStyle/>
            <a:p>
              <a:endParaRPr sz="1266"/>
            </a:p>
          </p:txBody>
        </p:sp>
        <p:pic>
          <p:nvPicPr>
            <p:cNvPr id="46" name="object 46"/>
            <p:cNvPicPr/>
            <p:nvPr/>
          </p:nvPicPr>
          <p:blipFill>
            <a:blip r:embed="rId3" cstate="print"/>
            <a:stretch>
              <a:fillRect/>
            </a:stretch>
          </p:blipFill>
          <p:spPr>
            <a:xfrm>
              <a:off x="10586563" y="6622828"/>
              <a:ext cx="285226" cy="250662"/>
            </a:xfrm>
            <a:prstGeom prst="rect">
              <a:avLst/>
            </a:prstGeom>
          </p:spPr>
        </p:pic>
        <p:sp>
          <p:nvSpPr>
            <p:cNvPr id="47" name="object 47"/>
            <p:cNvSpPr/>
            <p:nvPr/>
          </p:nvSpPr>
          <p:spPr>
            <a:xfrm>
              <a:off x="10925338" y="6754489"/>
              <a:ext cx="611505" cy="0"/>
            </a:xfrm>
            <a:custGeom>
              <a:avLst/>
              <a:gdLst/>
              <a:ahLst/>
              <a:cxnLst/>
              <a:rect l="l" t="t" r="r" b="b"/>
              <a:pathLst>
                <a:path w="611504">
                  <a:moveTo>
                    <a:pt x="0" y="0"/>
                  </a:moveTo>
                  <a:lnTo>
                    <a:pt x="611220" y="0"/>
                  </a:lnTo>
                </a:path>
              </a:pathLst>
            </a:custGeom>
            <a:ln w="38100">
              <a:solidFill>
                <a:srgbClr val="000000"/>
              </a:solidFill>
            </a:ln>
          </p:spPr>
          <p:txBody>
            <a:bodyPr wrap="square" lIns="0" tIns="0" rIns="0" bIns="0" rtlCol="0"/>
            <a:lstStyle/>
            <a:p>
              <a:endParaRPr sz="1266"/>
            </a:p>
          </p:txBody>
        </p:sp>
        <p:sp>
          <p:nvSpPr>
            <p:cNvPr id="48" name="object 48"/>
            <p:cNvSpPr/>
            <p:nvPr/>
          </p:nvSpPr>
          <p:spPr>
            <a:xfrm>
              <a:off x="9628347" y="6564970"/>
              <a:ext cx="399415" cy="401320"/>
            </a:xfrm>
            <a:custGeom>
              <a:avLst/>
              <a:gdLst/>
              <a:ahLst/>
              <a:cxnLst/>
              <a:rect l="l" t="t" r="r" b="b"/>
              <a:pathLst>
                <a:path w="399415" h="401320">
                  <a:moveTo>
                    <a:pt x="221621" y="0"/>
                  </a:moveTo>
                  <a:lnTo>
                    <a:pt x="177637" y="0"/>
                  </a:lnTo>
                  <a:lnTo>
                    <a:pt x="134506" y="9644"/>
                  </a:lnTo>
                  <a:lnTo>
                    <a:pt x="93932" y="28932"/>
                  </a:lnTo>
                  <a:lnTo>
                    <a:pt x="57621" y="57865"/>
                  </a:lnTo>
                  <a:lnTo>
                    <a:pt x="28810" y="94331"/>
                  </a:lnTo>
                  <a:lnTo>
                    <a:pt x="9603" y="135077"/>
                  </a:lnTo>
                  <a:lnTo>
                    <a:pt x="0" y="178391"/>
                  </a:lnTo>
                  <a:lnTo>
                    <a:pt x="0" y="222561"/>
                  </a:lnTo>
                  <a:lnTo>
                    <a:pt x="9603" y="265875"/>
                  </a:lnTo>
                  <a:lnTo>
                    <a:pt x="28810" y="306621"/>
                  </a:lnTo>
                  <a:lnTo>
                    <a:pt x="57621" y="343087"/>
                  </a:lnTo>
                  <a:lnTo>
                    <a:pt x="93932" y="372020"/>
                  </a:lnTo>
                  <a:lnTo>
                    <a:pt x="134506" y="391309"/>
                  </a:lnTo>
                  <a:lnTo>
                    <a:pt x="177637" y="400953"/>
                  </a:lnTo>
                  <a:lnTo>
                    <a:pt x="221621" y="400953"/>
                  </a:lnTo>
                  <a:lnTo>
                    <a:pt x="264752" y="391309"/>
                  </a:lnTo>
                  <a:lnTo>
                    <a:pt x="305325" y="372020"/>
                  </a:lnTo>
                  <a:lnTo>
                    <a:pt x="341637" y="343087"/>
                  </a:lnTo>
                  <a:lnTo>
                    <a:pt x="370448" y="306621"/>
                  </a:lnTo>
                  <a:lnTo>
                    <a:pt x="389655" y="265875"/>
                  </a:lnTo>
                  <a:lnTo>
                    <a:pt x="399258" y="222561"/>
                  </a:lnTo>
                  <a:lnTo>
                    <a:pt x="399258" y="178391"/>
                  </a:lnTo>
                  <a:lnTo>
                    <a:pt x="389655" y="135077"/>
                  </a:lnTo>
                  <a:lnTo>
                    <a:pt x="370448" y="94331"/>
                  </a:lnTo>
                  <a:lnTo>
                    <a:pt x="341637" y="57865"/>
                  </a:lnTo>
                  <a:lnTo>
                    <a:pt x="305325" y="28932"/>
                  </a:lnTo>
                  <a:lnTo>
                    <a:pt x="264752" y="9644"/>
                  </a:lnTo>
                  <a:lnTo>
                    <a:pt x="221621" y="0"/>
                  </a:lnTo>
                  <a:close/>
                </a:path>
              </a:pathLst>
            </a:custGeom>
            <a:solidFill>
              <a:srgbClr val="FFFFFF"/>
            </a:solidFill>
          </p:spPr>
          <p:txBody>
            <a:bodyPr wrap="square" lIns="0" tIns="0" rIns="0" bIns="0" rtlCol="0"/>
            <a:lstStyle/>
            <a:p>
              <a:endParaRPr sz="1266"/>
            </a:p>
          </p:txBody>
        </p:sp>
        <p:sp>
          <p:nvSpPr>
            <p:cNvPr id="49" name="object 49"/>
            <p:cNvSpPr/>
            <p:nvPr/>
          </p:nvSpPr>
          <p:spPr>
            <a:xfrm>
              <a:off x="9628346" y="6564970"/>
              <a:ext cx="399415" cy="401320"/>
            </a:xfrm>
            <a:custGeom>
              <a:avLst/>
              <a:gdLst/>
              <a:ahLst/>
              <a:cxnLst/>
              <a:rect l="l" t="t" r="r" b="b"/>
              <a:pathLst>
                <a:path w="399415" h="401320">
                  <a:moveTo>
                    <a:pt x="341637" y="57865"/>
                  </a:moveTo>
                  <a:lnTo>
                    <a:pt x="370448" y="94331"/>
                  </a:lnTo>
                  <a:lnTo>
                    <a:pt x="389655" y="135077"/>
                  </a:lnTo>
                  <a:lnTo>
                    <a:pt x="399259" y="178391"/>
                  </a:lnTo>
                  <a:lnTo>
                    <a:pt x="399259" y="222561"/>
                  </a:lnTo>
                  <a:lnTo>
                    <a:pt x="389655" y="265876"/>
                  </a:lnTo>
                  <a:lnTo>
                    <a:pt x="370448" y="306622"/>
                  </a:lnTo>
                  <a:lnTo>
                    <a:pt x="341637" y="343087"/>
                  </a:lnTo>
                  <a:lnTo>
                    <a:pt x="305326" y="372020"/>
                  </a:lnTo>
                  <a:lnTo>
                    <a:pt x="264752" y="391309"/>
                  </a:lnTo>
                  <a:lnTo>
                    <a:pt x="221621" y="400953"/>
                  </a:lnTo>
                  <a:lnTo>
                    <a:pt x="177637" y="400953"/>
                  </a:lnTo>
                  <a:lnTo>
                    <a:pt x="134506" y="391309"/>
                  </a:lnTo>
                  <a:lnTo>
                    <a:pt x="93933" y="372020"/>
                  </a:lnTo>
                  <a:lnTo>
                    <a:pt x="57621" y="343087"/>
                  </a:lnTo>
                  <a:lnTo>
                    <a:pt x="28810" y="306622"/>
                  </a:lnTo>
                  <a:lnTo>
                    <a:pt x="9603" y="265876"/>
                  </a:lnTo>
                  <a:lnTo>
                    <a:pt x="0" y="222561"/>
                  </a:lnTo>
                  <a:lnTo>
                    <a:pt x="0" y="178391"/>
                  </a:lnTo>
                  <a:lnTo>
                    <a:pt x="9603" y="135077"/>
                  </a:lnTo>
                  <a:lnTo>
                    <a:pt x="28810" y="94331"/>
                  </a:lnTo>
                  <a:lnTo>
                    <a:pt x="57621" y="57865"/>
                  </a:lnTo>
                  <a:lnTo>
                    <a:pt x="93933" y="28932"/>
                  </a:lnTo>
                  <a:lnTo>
                    <a:pt x="134506" y="9644"/>
                  </a:lnTo>
                  <a:lnTo>
                    <a:pt x="177637" y="0"/>
                  </a:lnTo>
                  <a:lnTo>
                    <a:pt x="221621" y="0"/>
                  </a:lnTo>
                  <a:lnTo>
                    <a:pt x="264752" y="9644"/>
                  </a:lnTo>
                  <a:lnTo>
                    <a:pt x="305326" y="28932"/>
                  </a:lnTo>
                  <a:lnTo>
                    <a:pt x="341637" y="57865"/>
                  </a:lnTo>
                  <a:close/>
                </a:path>
              </a:pathLst>
            </a:custGeom>
            <a:ln w="25400">
              <a:solidFill>
                <a:srgbClr val="4F4F4F"/>
              </a:solidFill>
            </a:ln>
          </p:spPr>
          <p:txBody>
            <a:bodyPr wrap="square" lIns="0" tIns="0" rIns="0" bIns="0" rtlCol="0"/>
            <a:lstStyle/>
            <a:p>
              <a:endParaRPr sz="1266"/>
            </a:p>
          </p:txBody>
        </p:sp>
      </p:grpSp>
      <p:sp>
        <p:nvSpPr>
          <p:cNvPr id="50" name="object 50"/>
          <p:cNvSpPr txBox="1"/>
          <p:nvPr/>
        </p:nvSpPr>
        <p:spPr>
          <a:xfrm>
            <a:off x="8363528" y="4637753"/>
            <a:ext cx="138410" cy="210551"/>
          </a:xfrm>
          <a:prstGeom prst="rect">
            <a:avLst/>
          </a:prstGeom>
        </p:spPr>
        <p:txBody>
          <a:bodyPr vert="horz" wrap="square" lIns="0" tIns="10268" rIns="0" bIns="0" rtlCol="0">
            <a:spAutoFit/>
          </a:bodyPr>
          <a:lstStyle/>
          <a:p>
            <a:pPr marL="8929">
              <a:spcBef>
                <a:spcPts val="80"/>
              </a:spcBef>
            </a:pPr>
            <a:r>
              <a:rPr sz="1301" spc="225" dirty="0">
                <a:latin typeface="Cambria"/>
                <a:cs typeface="Cambria"/>
              </a:rPr>
              <a:t>⌃</a:t>
            </a:r>
            <a:endParaRPr sz="1301">
              <a:latin typeface="Cambria"/>
              <a:cs typeface="Cambria"/>
            </a:endParaRPr>
          </a:p>
        </p:txBody>
      </p:sp>
      <p:grpSp>
        <p:nvGrpSpPr>
          <p:cNvPr id="51" name="object 51"/>
          <p:cNvGrpSpPr/>
          <p:nvPr/>
        </p:nvGrpSpPr>
        <p:grpSpPr>
          <a:xfrm>
            <a:off x="6594993" y="4597054"/>
            <a:ext cx="3763863" cy="913507"/>
            <a:chOff x="7214337" y="6538032"/>
            <a:chExt cx="5353050" cy="1299210"/>
          </a:xfrm>
        </p:grpSpPr>
        <p:sp>
          <p:nvSpPr>
            <p:cNvPr id="52" name="object 52"/>
            <p:cNvSpPr/>
            <p:nvPr/>
          </p:nvSpPr>
          <p:spPr>
            <a:xfrm>
              <a:off x="11421576" y="6538032"/>
              <a:ext cx="290830" cy="433070"/>
            </a:xfrm>
            <a:custGeom>
              <a:avLst/>
              <a:gdLst/>
              <a:ahLst/>
              <a:cxnLst/>
              <a:rect l="l" t="t" r="r" b="b"/>
              <a:pathLst>
                <a:path w="290829" h="433070">
                  <a:moveTo>
                    <a:pt x="277858" y="0"/>
                  </a:moveTo>
                  <a:lnTo>
                    <a:pt x="0" y="127482"/>
                  </a:lnTo>
                  <a:lnTo>
                    <a:pt x="12964" y="432913"/>
                  </a:lnTo>
                  <a:lnTo>
                    <a:pt x="290821" y="305432"/>
                  </a:lnTo>
                  <a:lnTo>
                    <a:pt x="277858" y="0"/>
                  </a:lnTo>
                  <a:close/>
                </a:path>
              </a:pathLst>
            </a:custGeom>
            <a:solidFill>
              <a:srgbClr val="1E3C6E"/>
            </a:solidFill>
          </p:spPr>
          <p:txBody>
            <a:bodyPr wrap="square" lIns="0" tIns="0" rIns="0" bIns="0" rtlCol="0"/>
            <a:lstStyle/>
            <a:p>
              <a:endParaRPr sz="1266"/>
            </a:p>
          </p:txBody>
        </p:sp>
        <p:sp>
          <p:nvSpPr>
            <p:cNvPr id="53" name="object 53"/>
            <p:cNvSpPr/>
            <p:nvPr/>
          </p:nvSpPr>
          <p:spPr>
            <a:xfrm>
              <a:off x="7214336" y="6817423"/>
              <a:ext cx="3549015" cy="1019810"/>
            </a:xfrm>
            <a:custGeom>
              <a:avLst/>
              <a:gdLst/>
              <a:ahLst/>
              <a:cxnLst/>
              <a:rect l="l" t="t" r="r" b="b"/>
              <a:pathLst>
                <a:path w="3549015" h="1019809">
                  <a:moveTo>
                    <a:pt x="3548456" y="597827"/>
                  </a:moveTo>
                  <a:lnTo>
                    <a:pt x="675652" y="0"/>
                  </a:lnTo>
                  <a:lnTo>
                    <a:pt x="667893" y="37299"/>
                  </a:lnTo>
                  <a:lnTo>
                    <a:pt x="3042932" y="531545"/>
                  </a:lnTo>
                  <a:lnTo>
                    <a:pt x="282917" y="169964"/>
                  </a:lnTo>
                  <a:lnTo>
                    <a:pt x="277964" y="207733"/>
                  </a:lnTo>
                  <a:lnTo>
                    <a:pt x="2601328" y="512114"/>
                  </a:lnTo>
                  <a:lnTo>
                    <a:pt x="3429" y="277355"/>
                  </a:lnTo>
                  <a:lnTo>
                    <a:pt x="0" y="315302"/>
                  </a:lnTo>
                  <a:lnTo>
                    <a:pt x="659663" y="374916"/>
                  </a:lnTo>
                  <a:lnTo>
                    <a:pt x="659396" y="377926"/>
                  </a:lnTo>
                  <a:lnTo>
                    <a:pt x="2948457" y="582371"/>
                  </a:lnTo>
                  <a:lnTo>
                    <a:pt x="355257" y="516851"/>
                  </a:lnTo>
                  <a:lnTo>
                    <a:pt x="354304" y="554939"/>
                  </a:lnTo>
                  <a:lnTo>
                    <a:pt x="2691676" y="613994"/>
                  </a:lnTo>
                  <a:lnTo>
                    <a:pt x="32677" y="665657"/>
                  </a:lnTo>
                  <a:lnTo>
                    <a:pt x="33413" y="703757"/>
                  </a:lnTo>
                  <a:lnTo>
                    <a:pt x="1651241" y="672325"/>
                  </a:lnTo>
                  <a:lnTo>
                    <a:pt x="678268" y="710819"/>
                  </a:lnTo>
                  <a:lnTo>
                    <a:pt x="679780" y="748893"/>
                  </a:lnTo>
                  <a:lnTo>
                    <a:pt x="1182319" y="729018"/>
                  </a:lnTo>
                  <a:lnTo>
                    <a:pt x="417220" y="771639"/>
                  </a:lnTo>
                  <a:lnTo>
                    <a:pt x="419341" y="809675"/>
                  </a:lnTo>
                  <a:lnTo>
                    <a:pt x="2832735" y="675220"/>
                  </a:lnTo>
                  <a:lnTo>
                    <a:pt x="30975" y="981849"/>
                  </a:lnTo>
                  <a:lnTo>
                    <a:pt x="35115" y="1019721"/>
                  </a:lnTo>
                  <a:lnTo>
                    <a:pt x="3546652" y="635406"/>
                  </a:lnTo>
                  <a:lnTo>
                    <a:pt x="3544570" y="616496"/>
                  </a:lnTo>
                  <a:lnTo>
                    <a:pt x="3548456" y="597827"/>
                  </a:lnTo>
                  <a:close/>
                </a:path>
              </a:pathLst>
            </a:custGeom>
            <a:solidFill>
              <a:srgbClr val="000000"/>
            </a:solidFill>
          </p:spPr>
          <p:txBody>
            <a:bodyPr wrap="square" lIns="0" tIns="0" rIns="0" bIns="0" rtlCol="0"/>
            <a:lstStyle/>
            <a:p>
              <a:endParaRPr sz="1266"/>
            </a:p>
          </p:txBody>
        </p:sp>
        <p:sp>
          <p:nvSpPr>
            <p:cNvPr id="54" name="object 54"/>
            <p:cNvSpPr/>
            <p:nvPr/>
          </p:nvSpPr>
          <p:spPr>
            <a:xfrm>
              <a:off x="10921012" y="7382642"/>
              <a:ext cx="611505" cy="0"/>
            </a:xfrm>
            <a:custGeom>
              <a:avLst/>
              <a:gdLst/>
              <a:ahLst/>
              <a:cxnLst/>
              <a:rect l="l" t="t" r="r" b="b"/>
              <a:pathLst>
                <a:path w="611504">
                  <a:moveTo>
                    <a:pt x="0" y="0"/>
                  </a:moveTo>
                  <a:lnTo>
                    <a:pt x="611220" y="0"/>
                  </a:lnTo>
                </a:path>
              </a:pathLst>
            </a:custGeom>
            <a:ln w="38100">
              <a:solidFill>
                <a:srgbClr val="000000"/>
              </a:solidFill>
            </a:ln>
          </p:spPr>
          <p:txBody>
            <a:bodyPr wrap="square" lIns="0" tIns="0" rIns="0" bIns="0" rtlCol="0"/>
            <a:lstStyle/>
            <a:p>
              <a:endParaRPr sz="1266"/>
            </a:p>
          </p:txBody>
        </p:sp>
        <p:sp>
          <p:nvSpPr>
            <p:cNvPr id="55" name="object 55"/>
            <p:cNvSpPr/>
            <p:nvPr/>
          </p:nvSpPr>
          <p:spPr>
            <a:xfrm>
              <a:off x="11541220" y="7176329"/>
              <a:ext cx="399415" cy="401320"/>
            </a:xfrm>
            <a:custGeom>
              <a:avLst/>
              <a:gdLst/>
              <a:ahLst/>
              <a:cxnLst/>
              <a:rect l="l" t="t" r="r" b="b"/>
              <a:pathLst>
                <a:path w="399415" h="401320">
                  <a:moveTo>
                    <a:pt x="341637" y="57865"/>
                  </a:moveTo>
                  <a:lnTo>
                    <a:pt x="370448" y="94331"/>
                  </a:lnTo>
                  <a:lnTo>
                    <a:pt x="389655" y="135077"/>
                  </a:lnTo>
                  <a:lnTo>
                    <a:pt x="399259" y="178391"/>
                  </a:lnTo>
                  <a:lnTo>
                    <a:pt x="399259" y="222561"/>
                  </a:lnTo>
                  <a:lnTo>
                    <a:pt x="389655" y="265876"/>
                  </a:lnTo>
                  <a:lnTo>
                    <a:pt x="370448" y="306622"/>
                  </a:lnTo>
                  <a:lnTo>
                    <a:pt x="341637" y="343087"/>
                  </a:lnTo>
                  <a:lnTo>
                    <a:pt x="305326" y="372020"/>
                  </a:lnTo>
                  <a:lnTo>
                    <a:pt x="264752" y="391309"/>
                  </a:lnTo>
                  <a:lnTo>
                    <a:pt x="221621" y="400953"/>
                  </a:lnTo>
                  <a:lnTo>
                    <a:pt x="177637" y="400953"/>
                  </a:lnTo>
                  <a:lnTo>
                    <a:pt x="134506" y="391309"/>
                  </a:lnTo>
                  <a:lnTo>
                    <a:pt x="93933" y="372020"/>
                  </a:lnTo>
                  <a:lnTo>
                    <a:pt x="57621" y="343087"/>
                  </a:lnTo>
                  <a:lnTo>
                    <a:pt x="28810" y="306622"/>
                  </a:lnTo>
                  <a:lnTo>
                    <a:pt x="9603" y="265876"/>
                  </a:lnTo>
                  <a:lnTo>
                    <a:pt x="0" y="222561"/>
                  </a:lnTo>
                  <a:lnTo>
                    <a:pt x="0" y="178391"/>
                  </a:lnTo>
                  <a:lnTo>
                    <a:pt x="9603" y="135077"/>
                  </a:lnTo>
                  <a:lnTo>
                    <a:pt x="28810" y="94331"/>
                  </a:lnTo>
                  <a:lnTo>
                    <a:pt x="57621" y="57865"/>
                  </a:lnTo>
                  <a:lnTo>
                    <a:pt x="93933" y="28932"/>
                  </a:lnTo>
                  <a:lnTo>
                    <a:pt x="134506" y="9644"/>
                  </a:lnTo>
                  <a:lnTo>
                    <a:pt x="177637" y="0"/>
                  </a:lnTo>
                  <a:lnTo>
                    <a:pt x="221621" y="0"/>
                  </a:lnTo>
                  <a:lnTo>
                    <a:pt x="264752" y="9644"/>
                  </a:lnTo>
                  <a:lnTo>
                    <a:pt x="305326" y="28932"/>
                  </a:lnTo>
                  <a:lnTo>
                    <a:pt x="341637" y="57865"/>
                  </a:lnTo>
                  <a:close/>
                </a:path>
              </a:pathLst>
            </a:custGeom>
            <a:ln w="25400">
              <a:solidFill>
                <a:srgbClr val="4F4F4F"/>
              </a:solidFill>
            </a:ln>
          </p:spPr>
          <p:txBody>
            <a:bodyPr wrap="square" lIns="0" tIns="0" rIns="0" bIns="0" rtlCol="0"/>
            <a:lstStyle/>
            <a:p>
              <a:endParaRPr sz="1266"/>
            </a:p>
          </p:txBody>
        </p:sp>
        <p:pic>
          <p:nvPicPr>
            <p:cNvPr id="56" name="object 56"/>
            <p:cNvPicPr/>
            <p:nvPr/>
          </p:nvPicPr>
          <p:blipFill>
            <a:blip r:embed="rId3" cstate="print"/>
            <a:stretch>
              <a:fillRect/>
            </a:stretch>
          </p:blipFill>
          <p:spPr>
            <a:xfrm>
              <a:off x="11598237" y="7250980"/>
              <a:ext cx="285226" cy="250662"/>
            </a:xfrm>
            <a:prstGeom prst="rect">
              <a:avLst/>
            </a:prstGeom>
          </p:spPr>
        </p:pic>
        <p:sp>
          <p:nvSpPr>
            <p:cNvPr id="57" name="object 57"/>
            <p:cNvSpPr/>
            <p:nvPr/>
          </p:nvSpPr>
          <p:spPr>
            <a:xfrm>
              <a:off x="11937012" y="7382642"/>
              <a:ext cx="611505" cy="0"/>
            </a:xfrm>
            <a:custGeom>
              <a:avLst/>
              <a:gdLst/>
              <a:ahLst/>
              <a:cxnLst/>
              <a:rect l="l" t="t" r="r" b="b"/>
              <a:pathLst>
                <a:path w="611504">
                  <a:moveTo>
                    <a:pt x="0" y="0"/>
                  </a:moveTo>
                  <a:lnTo>
                    <a:pt x="611220" y="0"/>
                  </a:lnTo>
                </a:path>
              </a:pathLst>
            </a:custGeom>
            <a:ln w="38100">
              <a:solidFill>
                <a:srgbClr val="000000"/>
              </a:solidFill>
            </a:ln>
          </p:spPr>
          <p:txBody>
            <a:bodyPr wrap="square" lIns="0" tIns="0" rIns="0" bIns="0" rtlCol="0"/>
            <a:lstStyle/>
            <a:p>
              <a:endParaRPr sz="1266"/>
            </a:p>
          </p:txBody>
        </p:sp>
        <p:sp>
          <p:nvSpPr>
            <p:cNvPr id="58" name="object 58"/>
            <p:cNvSpPr/>
            <p:nvPr/>
          </p:nvSpPr>
          <p:spPr>
            <a:xfrm>
              <a:off x="10640020" y="7193123"/>
              <a:ext cx="399415" cy="401320"/>
            </a:xfrm>
            <a:custGeom>
              <a:avLst/>
              <a:gdLst/>
              <a:ahLst/>
              <a:cxnLst/>
              <a:rect l="l" t="t" r="r" b="b"/>
              <a:pathLst>
                <a:path w="399415" h="401320">
                  <a:moveTo>
                    <a:pt x="221621" y="0"/>
                  </a:moveTo>
                  <a:lnTo>
                    <a:pt x="177637" y="0"/>
                  </a:lnTo>
                  <a:lnTo>
                    <a:pt x="134506" y="9644"/>
                  </a:lnTo>
                  <a:lnTo>
                    <a:pt x="93932" y="28932"/>
                  </a:lnTo>
                  <a:lnTo>
                    <a:pt x="57621" y="57865"/>
                  </a:lnTo>
                  <a:lnTo>
                    <a:pt x="28810" y="94331"/>
                  </a:lnTo>
                  <a:lnTo>
                    <a:pt x="9603" y="135078"/>
                  </a:lnTo>
                  <a:lnTo>
                    <a:pt x="0" y="178392"/>
                  </a:lnTo>
                  <a:lnTo>
                    <a:pt x="0" y="222562"/>
                  </a:lnTo>
                  <a:lnTo>
                    <a:pt x="9603" y="265876"/>
                  </a:lnTo>
                  <a:lnTo>
                    <a:pt x="28810" y="306622"/>
                  </a:lnTo>
                  <a:lnTo>
                    <a:pt x="57621" y="343088"/>
                  </a:lnTo>
                  <a:lnTo>
                    <a:pt x="93932" y="372021"/>
                  </a:lnTo>
                  <a:lnTo>
                    <a:pt x="134506" y="391309"/>
                  </a:lnTo>
                  <a:lnTo>
                    <a:pt x="177637" y="400954"/>
                  </a:lnTo>
                  <a:lnTo>
                    <a:pt x="221621" y="400954"/>
                  </a:lnTo>
                  <a:lnTo>
                    <a:pt x="264752" y="391309"/>
                  </a:lnTo>
                  <a:lnTo>
                    <a:pt x="305325" y="372021"/>
                  </a:lnTo>
                  <a:lnTo>
                    <a:pt x="341637" y="343088"/>
                  </a:lnTo>
                  <a:lnTo>
                    <a:pt x="370448" y="306622"/>
                  </a:lnTo>
                  <a:lnTo>
                    <a:pt x="389655" y="265876"/>
                  </a:lnTo>
                  <a:lnTo>
                    <a:pt x="399258" y="222562"/>
                  </a:lnTo>
                  <a:lnTo>
                    <a:pt x="399258" y="178392"/>
                  </a:lnTo>
                  <a:lnTo>
                    <a:pt x="389655" y="135078"/>
                  </a:lnTo>
                  <a:lnTo>
                    <a:pt x="370448" y="94331"/>
                  </a:lnTo>
                  <a:lnTo>
                    <a:pt x="341637" y="57865"/>
                  </a:lnTo>
                  <a:lnTo>
                    <a:pt x="305325" y="28932"/>
                  </a:lnTo>
                  <a:lnTo>
                    <a:pt x="264752" y="9644"/>
                  </a:lnTo>
                  <a:lnTo>
                    <a:pt x="221621" y="0"/>
                  </a:lnTo>
                  <a:close/>
                </a:path>
              </a:pathLst>
            </a:custGeom>
            <a:solidFill>
              <a:srgbClr val="FFFFFF"/>
            </a:solidFill>
          </p:spPr>
          <p:txBody>
            <a:bodyPr wrap="square" lIns="0" tIns="0" rIns="0" bIns="0" rtlCol="0"/>
            <a:lstStyle/>
            <a:p>
              <a:endParaRPr sz="1266"/>
            </a:p>
          </p:txBody>
        </p:sp>
        <p:sp>
          <p:nvSpPr>
            <p:cNvPr id="59" name="object 59"/>
            <p:cNvSpPr/>
            <p:nvPr/>
          </p:nvSpPr>
          <p:spPr>
            <a:xfrm>
              <a:off x="10640019" y="7193124"/>
              <a:ext cx="399415" cy="401320"/>
            </a:xfrm>
            <a:custGeom>
              <a:avLst/>
              <a:gdLst/>
              <a:ahLst/>
              <a:cxnLst/>
              <a:rect l="l" t="t" r="r" b="b"/>
              <a:pathLst>
                <a:path w="399415" h="401320">
                  <a:moveTo>
                    <a:pt x="341637" y="57865"/>
                  </a:moveTo>
                  <a:lnTo>
                    <a:pt x="370448" y="94331"/>
                  </a:lnTo>
                  <a:lnTo>
                    <a:pt x="389655" y="135077"/>
                  </a:lnTo>
                  <a:lnTo>
                    <a:pt x="399259" y="178391"/>
                  </a:lnTo>
                  <a:lnTo>
                    <a:pt x="399259" y="222561"/>
                  </a:lnTo>
                  <a:lnTo>
                    <a:pt x="389655" y="265876"/>
                  </a:lnTo>
                  <a:lnTo>
                    <a:pt x="370448" y="306622"/>
                  </a:lnTo>
                  <a:lnTo>
                    <a:pt x="341637" y="343087"/>
                  </a:lnTo>
                  <a:lnTo>
                    <a:pt x="305326" y="372020"/>
                  </a:lnTo>
                  <a:lnTo>
                    <a:pt x="264752" y="391309"/>
                  </a:lnTo>
                  <a:lnTo>
                    <a:pt x="221621" y="400953"/>
                  </a:lnTo>
                  <a:lnTo>
                    <a:pt x="177637" y="400953"/>
                  </a:lnTo>
                  <a:lnTo>
                    <a:pt x="134506" y="391309"/>
                  </a:lnTo>
                  <a:lnTo>
                    <a:pt x="93933" y="372020"/>
                  </a:lnTo>
                  <a:lnTo>
                    <a:pt x="57621" y="343087"/>
                  </a:lnTo>
                  <a:lnTo>
                    <a:pt x="28810" y="306622"/>
                  </a:lnTo>
                  <a:lnTo>
                    <a:pt x="9603" y="265876"/>
                  </a:lnTo>
                  <a:lnTo>
                    <a:pt x="0" y="222561"/>
                  </a:lnTo>
                  <a:lnTo>
                    <a:pt x="0" y="178391"/>
                  </a:lnTo>
                  <a:lnTo>
                    <a:pt x="9603" y="135077"/>
                  </a:lnTo>
                  <a:lnTo>
                    <a:pt x="28810" y="94331"/>
                  </a:lnTo>
                  <a:lnTo>
                    <a:pt x="57621" y="57865"/>
                  </a:lnTo>
                  <a:lnTo>
                    <a:pt x="93933" y="28932"/>
                  </a:lnTo>
                  <a:lnTo>
                    <a:pt x="134506" y="9644"/>
                  </a:lnTo>
                  <a:lnTo>
                    <a:pt x="177637" y="0"/>
                  </a:lnTo>
                  <a:lnTo>
                    <a:pt x="221621" y="0"/>
                  </a:lnTo>
                  <a:lnTo>
                    <a:pt x="264752" y="9644"/>
                  </a:lnTo>
                  <a:lnTo>
                    <a:pt x="305326" y="28932"/>
                  </a:lnTo>
                  <a:lnTo>
                    <a:pt x="341637" y="57865"/>
                  </a:lnTo>
                  <a:close/>
                </a:path>
              </a:pathLst>
            </a:custGeom>
            <a:ln w="25400">
              <a:solidFill>
                <a:srgbClr val="4F4F4F"/>
              </a:solidFill>
            </a:ln>
          </p:spPr>
          <p:txBody>
            <a:bodyPr wrap="square" lIns="0" tIns="0" rIns="0" bIns="0" rtlCol="0"/>
            <a:lstStyle/>
            <a:p>
              <a:endParaRPr sz="1266"/>
            </a:p>
          </p:txBody>
        </p:sp>
      </p:grpSp>
      <p:sp>
        <p:nvSpPr>
          <p:cNvPr id="60" name="object 60"/>
          <p:cNvSpPr txBox="1"/>
          <p:nvPr/>
        </p:nvSpPr>
        <p:spPr>
          <a:xfrm>
            <a:off x="9074861" y="5079424"/>
            <a:ext cx="138410" cy="210551"/>
          </a:xfrm>
          <a:prstGeom prst="rect">
            <a:avLst/>
          </a:prstGeom>
        </p:spPr>
        <p:txBody>
          <a:bodyPr vert="horz" wrap="square" lIns="0" tIns="10268" rIns="0" bIns="0" rtlCol="0">
            <a:spAutoFit/>
          </a:bodyPr>
          <a:lstStyle/>
          <a:p>
            <a:pPr marL="8929">
              <a:spcBef>
                <a:spcPts val="80"/>
              </a:spcBef>
            </a:pPr>
            <a:r>
              <a:rPr sz="1301" spc="225" dirty="0">
                <a:latin typeface="Cambria"/>
                <a:cs typeface="Cambria"/>
              </a:rPr>
              <a:t>⌃</a:t>
            </a:r>
            <a:endParaRPr sz="1301">
              <a:latin typeface="Cambria"/>
              <a:cs typeface="Cambria"/>
            </a:endParaRPr>
          </a:p>
        </p:txBody>
      </p:sp>
      <p:sp>
        <p:nvSpPr>
          <p:cNvPr id="61" name="object 61"/>
          <p:cNvSpPr/>
          <p:nvPr/>
        </p:nvSpPr>
        <p:spPr>
          <a:xfrm>
            <a:off x="10264539" y="5038724"/>
            <a:ext cx="204490" cy="304502"/>
          </a:xfrm>
          <a:custGeom>
            <a:avLst/>
            <a:gdLst/>
            <a:ahLst/>
            <a:cxnLst/>
            <a:rect l="l" t="t" r="r" b="b"/>
            <a:pathLst>
              <a:path w="290829" h="433070">
                <a:moveTo>
                  <a:pt x="277863" y="0"/>
                </a:moveTo>
                <a:lnTo>
                  <a:pt x="0" y="127481"/>
                </a:lnTo>
                <a:lnTo>
                  <a:pt x="12964" y="432913"/>
                </a:lnTo>
                <a:lnTo>
                  <a:pt x="290817" y="305431"/>
                </a:lnTo>
                <a:lnTo>
                  <a:pt x="277863" y="0"/>
                </a:lnTo>
                <a:close/>
              </a:path>
            </a:pathLst>
          </a:custGeom>
          <a:solidFill>
            <a:srgbClr val="1E3C6E"/>
          </a:solidFill>
        </p:spPr>
        <p:txBody>
          <a:bodyPr wrap="square" lIns="0" tIns="0" rIns="0" bIns="0" rtlCol="0"/>
          <a:lstStyle/>
          <a:p>
            <a:endParaRPr sz="1266"/>
          </a:p>
        </p:txBody>
      </p:sp>
      <p:sp>
        <p:nvSpPr>
          <p:cNvPr id="62" name="object 62"/>
          <p:cNvSpPr txBox="1"/>
          <p:nvPr/>
        </p:nvSpPr>
        <p:spPr>
          <a:xfrm>
            <a:off x="7605089" y="5558881"/>
            <a:ext cx="1373832" cy="279540"/>
          </a:xfrm>
          <a:prstGeom prst="rect">
            <a:avLst/>
          </a:prstGeom>
        </p:spPr>
        <p:txBody>
          <a:bodyPr vert="horz" wrap="square" lIns="0" tIns="8930" rIns="0" bIns="0" rtlCol="0">
            <a:spAutoFit/>
          </a:bodyPr>
          <a:lstStyle/>
          <a:p>
            <a:pPr marL="8929">
              <a:spcBef>
                <a:spcPts val="70"/>
              </a:spcBef>
            </a:pPr>
            <a:r>
              <a:rPr sz="1758" spc="-18" dirty="0">
                <a:latin typeface="Arial"/>
                <a:cs typeface="Arial"/>
              </a:rPr>
              <a:t>same</a:t>
            </a:r>
            <a:r>
              <a:rPr sz="1758" spc="-102" dirty="0">
                <a:latin typeface="Arial"/>
                <a:cs typeface="Arial"/>
              </a:rPr>
              <a:t> </a:t>
            </a:r>
            <a:r>
              <a:rPr sz="1758" spc="-7" dirty="0">
                <a:latin typeface="Arial"/>
                <a:cs typeface="Arial"/>
              </a:rPr>
              <a:t>weights</a:t>
            </a:r>
            <a:endParaRPr sz="1758">
              <a:latin typeface="Arial"/>
              <a:cs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38304" y="479297"/>
            <a:ext cx="7712571" cy="333593"/>
          </a:xfrm>
          <a:prstGeom prst="rect">
            <a:avLst/>
          </a:prstGeom>
        </p:spPr>
        <p:txBody>
          <a:bodyPr vert="horz" wrap="square" lIns="0" tIns="8930" rIns="0" bIns="0" rtlCol="0" anchor="ctr">
            <a:spAutoFit/>
          </a:bodyPr>
          <a:lstStyle/>
          <a:p>
            <a:pPr marL="8929">
              <a:lnSpc>
                <a:spcPct val="100000"/>
              </a:lnSpc>
              <a:spcBef>
                <a:spcPts val="70"/>
              </a:spcBef>
            </a:pPr>
            <a:r>
              <a:rPr sz="2109" dirty="0"/>
              <a:t>these</a:t>
            </a:r>
            <a:r>
              <a:rPr sz="2109" spc="-39" dirty="0"/>
              <a:t> </a:t>
            </a:r>
            <a:r>
              <a:rPr sz="2109" dirty="0"/>
              <a:t>are</a:t>
            </a:r>
            <a:r>
              <a:rPr sz="2109" spc="-35" dirty="0"/>
              <a:t> </a:t>
            </a:r>
            <a:r>
              <a:rPr sz="2109" dirty="0"/>
              <a:t>the</a:t>
            </a:r>
            <a:r>
              <a:rPr sz="2109" spc="-39" dirty="0"/>
              <a:t> </a:t>
            </a:r>
            <a:r>
              <a:rPr sz="2109" dirty="0"/>
              <a:t>inductive</a:t>
            </a:r>
            <a:r>
              <a:rPr sz="2109" spc="-35" dirty="0"/>
              <a:t> </a:t>
            </a:r>
            <a:r>
              <a:rPr sz="2109" spc="-21" dirty="0"/>
              <a:t>biases</a:t>
            </a:r>
            <a:r>
              <a:rPr sz="2109" spc="-39" dirty="0"/>
              <a:t> </a:t>
            </a:r>
            <a:r>
              <a:rPr sz="2109" spc="53" dirty="0"/>
              <a:t>of</a:t>
            </a:r>
            <a:r>
              <a:rPr sz="2109" spc="-35" dirty="0"/>
              <a:t> </a:t>
            </a:r>
            <a:r>
              <a:rPr sz="2109" b="1" i="1" spc="-35" dirty="0">
                <a:latin typeface="Arial"/>
                <a:cs typeface="Arial"/>
              </a:rPr>
              <a:t>convolutional</a:t>
            </a:r>
            <a:r>
              <a:rPr sz="2109" b="1" i="1" spc="-4" dirty="0">
                <a:latin typeface="Arial"/>
                <a:cs typeface="Arial"/>
              </a:rPr>
              <a:t> </a:t>
            </a:r>
            <a:r>
              <a:rPr sz="2109" b="1" i="1" spc="-18" dirty="0">
                <a:latin typeface="Arial"/>
                <a:cs typeface="Arial"/>
              </a:rPr>
              <a:t>neural</a:t>
            </a:r>
            <a:r>
              <a:rPr sz="2109" b="1" i="1" spc="-4" dirty="0">
                <a:latin typeface="Arial"/>
                <a:cs typeface="Arial"/>
              </a:rPr>
              <a:t> </a:t>
            </a:r>
            <a:r>
              <a:rPr sz="2109" b="1" i="1" spc="-7" dirty="0">
                <a:latin typeface="Arial"/>
                <a:cs typeface="Arial"/>
              </a:rPr>
              <a:t>networks</a:t>
            </a:r>
            <a:endParaRPr sz="2109">
              <a:latin typeface="Arial"/>
              <a:cs typeface="Arial"/>
            </a:endParaRPr>
          </a:p>
        </p:txBody>
      </p:sp>
      <p:sp>
        <p:nvSpPr>
          <p:cNvPr id="3" name="object 3"/>
          <p:cNvSpPr txBox="1"/>
          <p:nvPr/>
        </p:nvSpPr>
        <p:spPr>
          <a:xfrm>
            <a:off x="2971120" y="982445"/>
            <a:ext cx="6889700" cy="333593"/>
          </a:xfrm>
          <a:prstGeom prst="rect">
            <a:avLst/>
          </a:prstGeom>
        </p:spPr>
        <p:txBody>
          <a:bodyPr vert="horz" wrap="square" lIns="0" tIns="8930" rIns="0" bIns="0" rtlCol="0">
            <a:spAutoFit/>
          </a:bodyPr>
          <a:lstStyle/>
          <a:p>
            <a:pPr marL="8929">
              <a:spcBef>
                <a:spcPts val="70"/>
              </a:spcBef>
            </a:pPr>
            <a:r>
              <a:rPr sz="2109" dirty="0">
                <a:latin typeface="Arial"/>
                <a:cs typeface="Arial"/>
              </a:rPr>
              <a:t>special</a:t>
            </a:r>
            <a:r>
              <a:rPr sz="2109" spc="-70" dirty="0">
                <a:latin typeface="Arial"/>
                <a:cs typeface="Arial"/>
              </a:rPr>
              <a:t> </a:t>
            </a:r>
            <a:r>
              <a:rPr sz="2109" spc="-56" dirty="0">
                <a:latin typeface="Arial"/>
                <a:cs typeface="Arial"/>
              </a:rPr>
              <a:t>case</a:t>
            </a:r>
            <a:r>
              <a:rPr sz="2109" spc="-67" dirty="0">
                <a:latin typeface="Arial"/>
                <a:cs typeface="Arial"/>
              </a:rPr>
              <a:t> </a:t>
            </a:r>
            <a:r>
              <a:rPr sz="2109" spc="53" dirty="0">
                <a:latin typeface="Arial"/>
                <a:cs typeface="Arial"/>
              </a:rPr>
              <a:t>of</a:t>
            </a:r>
            <a:r>
              <a:rPr sz="2109" spc="-70" dirty="0">
                <a:latin typeface="Arial"/>
                <a:cs typeface="Arial"/>
              </a:rPr>
              <a:t> </a:t>
            </a:r>
            <a:r>
              <a:rPr sz="2109" dirty="0">
                <a:latin typeface="Arial"/>
                <a:cs typeface="Arial"/>
              </a:rPr>
              <a:t>standard</a:t>
            </a:r>
            <a:r>
              <a:rPr sz="2109" spc="-67" dirty="0">
                <a:latin typeface="Arial"/>
                <a:cs typeface="Arial"/>
              </a:rPr>
              <a:t> </a:t>
            </a:r>
            <a:r>
              <a:rPr sz="2109" spc="-14" dirty="0">
                <a:latin typeface="Arial"/>
                <a:cs typeface="Arial"/>
              </a:rPr>
              <a:t>(fully-</a:t>
            </a:r>
            <a:r>
              <a:rPr sz="2109" dirty="0">
                <a:latin typeface="Arial"/>
                <a:cs typeface="Arial"/>
              </a:rPr>
              <a:t>connected)</a:t>
            </a:r>
            <a:r>
              <a:rPr sz="2109" spc="-67" dirty="0">
                <a:latin typeface="Arial"/>
                <a:cs typeface="Arial"/>
              </a:rPr>
              <a:t> </a:t>
            </a:r>
            <a:r>
              <a:rPr sz="2109" dirty="0">
                <a:latin typeface="Arial"/>
                <a:cs typeface="Arial"/>
              </a:rPr>
              <a:t>neural</a:t>
            </a:r>
            <a:r>
              <a:rPr sz="2109" spc="-70" dirty="0">
                <a:latin typeface="Arial"/>
                <a:cs typeface="Arial"/>
              </a:rPr>
              <a:t> </a:t>
            </a:r>
            <a:r>
              <a:rPr sz="2109" spc="-7" dirty="0">
                <a:latin typeface="Arial"/>
                <a:cs typeface="Arial"/>
              </a:rPr>
              <a:t>networks</a:t>
            </a:r>
            <a:endParaRPr sz="2109">
              <a:latin typeface="Arial"/>
              <a:cs typeface="Arial"/>
            </a:endParaRPr>
          </a:p>
        </p:txBody>
      </p:sp>
      <p:grpSp>
        <p:nvGrpSpPr>
          <p:cNvPr id="4" name="object 4"/>
          <p:cNvGrpSpPr/>
          <p:nvPr/>
        </p:nvGrpSpPr>
        <p:grpSpPr>
          <a:xfrm>
            <a:off x="2349648" y="1083171"/>
            <a:ext cx="556320" cy="182165"/>
            <a:chOff x="1176514" y="1540510"/>
            <a:chExt cx="791210" cy="259079"/>
          </a:xfrm>
        </p:grpSpPr>
        <p:sp>
          <p:nvSpPr>
            <p:cNvPr id="5" name="object 5"/>
            <p:cNvSpPr/>
            <p:nvPr/>
          </p:nvSpPr>
          <p:spPr>
            <a:xfrm>
              <a:off x="1176514" y="1670050"/>
              <a:ext cx="563880" cy="0"/>
            </a:xfrm>
            <a:custGeom>
              <a:avLst/>
              <a:gdLst/>
              <a:ahLst/>
              <a:cxnLst/>
              <a:rect l="l" t="t" r="r" b="b"/>
              <a:pathLst>
                <a:path w="563880">
                  <a:moveTo>
                    <a:pt x="0" y="0"/>
                  </a:moveTo>
                  <a:lnTo>
                    <a:pt x="531742" y="0"/>
                  </a:lnTo>
                  <a:lnTo>
                    <a:pt x="563492" y="0"/>
                  </a:lnTo>
                </a:path>
              </a:pathLst>
            </a:custGeom>
            <a:ln w="63500">
              <a:solidFill>
                <a:srgbClr val="000000"/>
              </a:solidFill>
            </a:ln>
          </p:spPr>
          <p:txBody>
            <a:bodyPr wrap="square" lIns="0" tIns="0" rIns="0" bIns="0" rtlCol="0"/>
            <a:lstStyle/>
            <a:p>
              <a:endParaRPr sz="1266"/>
            </a:p>
          </p:txBody>
        </p:sp>
        <p:sp>
          <p:nvSpPr>
            <p:cNvPr id="6" name="object 6"/>
            <p:cNvSpPr/>
            <p:nvPr/>
          </p:nvSpPr>
          <p:spPr>
            <a:xfrm>
              <a:off x="1708256" y="1540510"/>
              <a:ext cx="259079" cy="259079"/>
            </a:xfrm>
            <a:custGeom>
              <a:avLst/>
              <a:gdLst/>
              <a:ahLst/>
              <a:cxnLst/>
              <a:rect l="l" t="t" r="r" b="b"/>
              <a:pathLst>
                <a:path w="259080" h="259080">
                  <a:moveTo>
                    <a:pt x="0" y="0"/>
                  </a:moveTo>
                  <a:lnTo>
                    <a:pt x="0" y="259080"/>
                  </a:lnTo>
                  <a:lnTo>
                    <a:pt x="259080" y="129540"/>
                  </a:lnTo>
                  <a:lnTo>
                    <a:pt x="0" y="0"/>
                  </a:lnTo>
                  <a:close/>
                </a:path>
              </a:pathLst>
            </a:custGeom>
            <a:solidFill>
              <a:srgbClr val="000000"/>
            </a:solidFill>
          </p:spPr>
          <p:txBody>
            <a:bodyPr wrap="square" lIns="0" tIns="0" rIns="0" bIns="0" rtlCol="0"/>
            <a:lstStyle/>
            <a:p>
              <a:endParaRPr sz="1266"/>
            </a:p>
          </p:txBody>
        </p:sp>
      </p:grpSp>
      <p:grpSp>
        <p:nvGrpSpPr>
          <p:cNvPr id="7" name="object 7"/>
          <p:cNvGrpSpPr/>
          <p:nvPr/>
        </p:nvGrpSpPr>
        <p:grpSpPr>
          <a:xfrm>
            <a:off x="2143830" y="1726538"/>
            <a:ext cx="2627114" cy="1301502"/>
            <a:chOff x="883794" y="2455520"/>
            <a:chExt cx="3736340" cy="1851025"/>
          </a:xfrm>
        </p:grpSpPr>
        <p:sp>
          <p:nvSpPr>
            <p:cNvPr id="8" name="object 8"/>
            <p:cNvSpPr/>
            <p:nvPr/>
          </p:nvSpPr>
          <p:spPr>
            <a:xfrm>
              <a:off x="883793" y="2455531"/>
              <a:ext cx="1229360" cy="1851025"/>
            </a:xfrm>
            <a:custGeom>
              <a:avLst/>
              <a:gdLst/>
              <a:ahLst/>
              <a:cxnLst/>
              <a:rect l="l" t="t" r="r" b="b"/>
              <a:pathLst>
                <a:path w="1229360" h="1851025">
                  <a:moveTo>
                    <a:pt x="184289" y="660336"/>
                  </a:moveTo>
                  <a:lnTo>
                    <a:pt x="176072" y="466788"/>
                  </a:lnTo>
                  <a:lnTo>
                    <a:pt x="0" y="547573"/>
                  </a:lnTo>
                  <a:lnTo>
                    <a:pt x="8204" y="741133"/>
                  </a:lnTo>
                  <a:lnTo>
                    <a:pt x="184289" y="660336"/>
                  </a:lnTo>
                  <a:close/>
                </a:path>
                <a:path w="1229360" h="1851025">
                  <a:moveTo>
                    <a:pt x="193471" y="880325"/>
                  </a:moveTo>
                  <a:lnTo>
                    <a:pt x="185254" y="686765"/>
                  </a:lnTo>
                  <a:lnTo>
                    <a:pt x="9169" y="767549"/>
                  </a:lnTo>
                  <a:lnTo>
                    <a:pt x="17386" y="961110"/>
                  </a:lnTo>
                  <a:lnTo>
                    <a:pt x="193471" y="880325"/>
                  </a:lnTo>
                  <a:close/>
                </a:path>
                <a:path w="1229360" h="1851025">
                  <a:moveTo>
                    <a:pt x="201510" y="1100302"/>
                  </a:moveTo>
                  <a:lnTo>
                    <a:pt x="193306" y="906754"/>
                  </a:lnTo>
                  <a:lnTo>
                    <a:pt x="17221" y="987539"/>
                  </a:lnTo>
                  <a:lnTo>
                    <a:pt x="25438" y="1181087"/>
                  </a:lnTo>
                  <a:lnTo>
                    <a:pt x="201510" y="1100302"/>
                  </a:lnTo>
                  <a:close/>
                </a:path>
                <a:path w="1229360" h="1851025">
                  <a:moveTo>
                    <a:pt x="209562" y="1323860"/>
                  </a:moveTo>
                  <a:lnTo>
                    <a:pt x="201345" y="1130312"/>
                  </a:lnTo>
                  <a:lnTo>
                    <a:pt x="25273" y="1211097"/>
                  </a:lnTo>
                  <a:lnTo>
                    <a:pt x="33477" y="1404658"/>
                  </a:lnTo>
                  <a:lnTo>
                    <a:pt x="209562" y="1323860"/>
                  </a:lnTo>
                  <a:close/>
                </a:path>
                <a:path w="1229360" h="1851025">
                  <a:moveTo>
                    <a:pt x="217614" y="1544993"/>
                  </a:moveTo>
                  <a:lnTo>
                    <a:pt x="209397" y="1351445"/>
                  </a:lnTo>
                  <a:lnTo>
                    <a:pt x="33312" y="1432229"/>
                  </a:lnTo>
                  <a:lnTo>
                    <a:pt x="41529" y="1625777"/>
                  </a:lnTo>
                  <a:lnTo>
                    <a:pt x="217614" y="1544993"/>
                  </a:lnTo>
                  <a:close/>
                </a:path>
                <a:path w="1229360" h="1851025">
                  <a:moveTo>
                    <a:pt x="225666" y="1769973"/>
                  </a:moveTo>
                  <a:lnTo>
                    <a:pt x="217449" y="1576425"/>
                  </a:lnTo>
                  <a:lnTo>
                    <a:pt x="41363" y="1657210"/>
                  </a:lnTo>
                  <a:lnTo>
                    <a:pt x="49580" y="1850758"/>
                  </a:lnTo>
                  <a:lnTo>
                    <a:pt x="225666" y="1769973"/>
                  </a:lnTo>
                  <a:close/>
                </a:path>
                <a:path w="1229360" h="1851025">
                  <a:moveTo>
                    <a:pt x="388175" y="566216"/>
                  </a:moveTo>
                  <a:lnTo>
                    <a:pt x="379958" y="372656"/>
                  </a:lnTo>
                  <a:lnTo>
                    <a:pt x="203885" y="453453"/>
                  </a:lnTo>
                  <a:lnTo>
                    <a:pt x="212090" y="647001"/>
                  </a:lnTo>
                  <a:lnTo>
                    <a:pt x="388175" y="566216"/>
                  </a:lnTo>
                  <a:close/>
                </a:path>
                <a:path w="1229360" h="1851025">
                  <a:moveTo>
                    <a:pt x="396227" y="783742"/>
                  </a:moveTo>
                  <a:lnTo>
                    <a:pt x="388010" y="590194"/>
                  </a:lnTo>
                  <a:lnTo>
                    <a:pt x="211924" y="670979"/>
                  </a:lnTo>
                  <a:lnTo>
                    <a:pt x="220141" y="864527"/>
                  </a:lnTo>
                  <a:lnTo>
                    <a:pt x="396227" y="783742"/>
                  </a:lnTo>
                  <a:close/>
                </a:path>
                <a:path w="1229360" h="1851025">
                  <a:moveTo>
                    <a:pt x="405396" y="1006411"/>
                  </a:moveTo>
                  <a:lnTo>
                    <a:pt x="397192" y="812850"/>
                  </a:lnTo>
                  <a:lnTo>
                    <a:pt x="221107" y="893635"/>
                  </a:lnTo>
                  <a:lnTo>
                    <a:pt x="229323" y="1087196"/>
                  </a:lnTo>
                  <a:lnTo>
                    <a:pt x="405396" y="1006411"/>
                  </a:lnTo>
                  <a:close/>
                </a:path>
                <a:path w="1229360" h="1851025">
                  <a:moveTo>
                    <a:pt x="413448" y="1449743"/>
                  </a:moveTo>
                  <a:lnTo>
                    <a:pt x="405231" y="1256195"/>
                  </a:lnTo>
                  <a:lnTo>
                    <a:pt x="229158" y="1336979"/>
                  </a:lnTo>
                  <a:lnTo>
                    <a:pt x="237363" y="1530527"/>
                  </a:lnTo>
                  <a:lnTo>
                    <a:pt x="413448" y="1449743"/>
                  </a:lnTo>
                  <a:close/>
                </a:path>
                <a:path w="1229360" h="1851025">
                  <a:moveTo>
                    <a:pt x="413448" y="1227289"/>
                  </a:moveTo>
                  <a:lnTo>
                    <a:pt x="405231" y="1033729"/>
                  </a:lnTo>
                  <a:lnTo>
                    <a:pt x="229158" y="1114526"/>
                  </a:lnTo>
                  <a:lnTo>
                    <a:pt x="237363" y="1308074"/>
                  </a:lnTo>
                  <a:lnTo>
                    <a:pt x="413448" y="1227289"/>
                  </a:lnTo>
                  <a:close/>
                </a:path>
                <a:path w="1229360" h="1851025">
                  <a:moveTo>
                    <a:pt x="421500" y="1678673"/>
                  </a:moveTo>
                  <a:lnTo>
                    <a:pt x="413283" y="1485112"/>
                  </a:lnTo>
                  <a:lnTo>
                    <a:pt x="237197" y="1565910"/>
                  </a:lnTo>
                  <a:lnTo>
                    <a:pt x="245414" y="1759458"/>
                  </a:lnTo>
                  <a:lnTo>
                    <a:pt x="421500" y="1678673"/>
                  </a:lnTo>
                  <a:close/>
                </a:path>
                <a:path w="1229360" h="1851025">
                  <a:moveTo>
                    <a:pt x="592061" y="470560"/>
                  </a:moveTo>
                  <a:lnTo>
                    <a:pt x="583844" y="276999"/>
                  </a:lnTo>
                  <a:lnTo>
                    <a:pt x="407771" y="357784"/>
                  </a:lnTo>
                  <a:lnTo>
                    <a:pt x="415975" y="551345"/>
                  </a:lnTo>
                  <a:lnTo>
                    <a:pt x="592061" y="470560"/>
                  </a:lnTo>
                  <a:close/>
                </a:path>
                <a:path w="1229360" h="1851025">
                  <a:moveTo>
                    <a:pt x="600113" y="692531"/>
                  </a:moveTo>
                  <a:lnTo>
                    <a:pt x="591896" y="498983"/>
                  </a:lnTo>
                  <a:lnTo>
                    <a:pt x="415810" y="579767"/>
                  </a:lnTo>
                  <a:lnTo>
                    <a:pt x="424027" y="773315"/>
                  </a:lnTo>
                  <a:lnTo>
                    <a:pt x="600113" y="692531"/>
                  </a:lnTo>
                  <a:close/>
                </a:path>
                <a:path w="1229360" h="1851025">
                  <a:moveTo>
                    <a:pt x="609282" y="915250"/>
                  </a:moveTo>
                  <a:lnTo>
                    <a:pt x="601078" y="721690"/>
                  </a:lnTo>
                  <a:lnTo>
                    <a:pt x="424992" y="802487"/>
                  </a:lnTo>
                  <a:lnTo>
                    <a:pt x="433209" y="996035"/>
                  </a:lnTo>
                  <a:lnTo>
                    <a:pt x="609282" y="915250"/>
                  </a:lnTo>
                  <a:close/>
                </a:path>
                <a:path w="1229360" h="1851025">
                  <a:moveTo>
                    <a:pt x="617334" y="1359941"/>
                  </a:moveTo>
                  <a:lnTo>
                    <a:pt x="609117" y="1166393"/>
                  </a:lnTo>
                  <a:lnTo>
                    <a:pt x="433044" y="1247178"/>
                  </a:lnTo>
                  <a:lnTo>
                    <a:pt x="441248" y="1440726"/>
                  </a:lnTo>
                  <a:lnTo>
                    <a:pt x="617334" y="1359941"/>
                  </a:lnTo>
                  <a:close/>
                </a:path>
                <a:path w="1229360" h="1851025">
                  <a:moveTo>
                    <a:pt x="617334" y="1140599"/>
                  </a:moveTo>
                  <a:lnTo>
                    <a:pt x="609117" y="947039"/>
                  </a:lnTo>
                  <a:lnTo>
                    <a:pt x="433044" y="1027823"/>
                  </a:lnTo>
                  <a:lnTo>
                    <a:pt x="441248" y="1221384"/>
                  </a:lnTo>
                  <a:lnTo>
                    <a:pt x="617334" y="1140599"/>
                  </a:lnTo>
                  <a:close/>
                </a:path>
                <a:path w="1229360" h="1851025">
                  <a:moveTo>
                    <a:pt x="625386" y="1580794"/>
                  </a:moveTo>
                  <a:lnTo>
                    <a:pt x="617169" y="1387233"/>
                  </a:lnTo>
                  <a:lnTo>
                    <a:pt x="441083" y="1468018"/>
                  </a:lnTo>
                  <a:lnTo>
                    <a:pt x="449300" y="1661579"/>
                  </a:lnTo>
                  <a:lnTo>
                    <a:pt x="625386" y="1580794"/>
                  </a:lnTo>
                  <a:close/>
                </a:path>
                <a:path w="1229360" h="1851025">
                  <a:moveTo>
                    <a:pt x="795947" y="382028"/>
                  </a:moveTo>
                  <a:lnTo>
                    <a:pt x="787730" y="188468"/>
                  </a:lnTo>
                  <a:lnTo>
                    <a:pt x="611657" y="269265"/>
                  </a:lnTo>
                  <a:lnTo>
                    <a:pt x="619861" y="462813"/>
                  </a:lnTo>
                  <a:lnTo>
                    <a:pt x="795947" y="382028"/>
                  </a:lnTo>
                  <a:close/>
                </a:path>
                <a:path w="1229360" h="1851025">
                  <a:moveTo>
                    <a:pt x="803998" y="606463"/>
                  </a:moveTo>
                  <a:lnTo>
                    <a:pt x="795782" y="412902"/>
                  </a:lnTo>
                  <a:lnTo>
                    <a:pt x="619696" y="493687"/>
                  </a:lnTo>
                  <a:lnTo>
                    <a:pt x="627913" y="687247"/>
                  </a:lnTo>
                  <a:lnTo>
                    <a:pt x="803998" y="606463"/>
                  </a:lnTo>
                  <a:close/>
                </a:path>
                <a:path w="1229360" h="1851025">
                  <a:moveTo>
                    <a:pt x="814298" y="832027"/>
                  </a:moveTo>
                  <a:lnTo>
                    <a:pt x="806081" y="638479"/>
                  </a:lnTo>
                  <a:lnTo>
                    <a:pt x="630008" y="719264"/>
                  </a:lnTo>
                  <a:lnTo>
                    <a:pt x="638225" y="912825"/>
                  </a:lnTo>
                  <a:lnTo>
                    <a:pt x="814298" y="832027"/>
                  </a:lnTo>
                  <a:close/>
                </a:path>
                <a:path w="1229360" h="1851025">
                  <a:moveTo>
                    <a:pt x="821220" y="1277772"/>
                  </a:moveTo>
                  <a:lnTo>
                    <a:pt x="813003" y="1084211"/>
                  </a:lnTo>
                  <a:lnTo>
                    <a:pt x="636930" y="1164996"/>
                  </a:lnTo>
                  <a:lnTo>
                    <a:pt x="645134" y="1358557"/>
                  </a:lnTo>
                  <a:lnTo>
                    <a:pt x="821220" y="1277772"/>
                  </a:lnTo>
                  <a:close/>
                </a:path>
                <a:path w="1229360" h="1851025">
                  <a:moveTo>
                    <a:pt x="821220" y="1054696"/>
                  </a:moveTo>
                  <a:lnTo>
                    <a:pt x="813003" y="861148"/>
                  </a:lnTo>
                  <a:lnTo>
                    <a:pt x="636930" y="941933"/>
                  </a:lnTo>
                  <a:lnTo>
                    <a:pt x="645134" y="1135481"/>
                  </a:lnTo>
                  <a:lnTo>
                    <a:pt x="821220" y="1054696"/>
                  </a:lnTo>
                  <a:close/>
                </a:path>
                <a:path w="1229360" h="1851025">
                  <a:moveTo>
                    <a:pt x="829271" y="1501889"/>
                  </a:moveTo>
                  <a:lnTo>
                    <a:pt x="821055" y="1308328"/>
                  </a:lnTo>
                  <a:lnTo>
                    <a:pt x="644969" y="1389126"/>
                  </a:lnTo>
                  <a:lnTo>
                    <a:pt x="653186" y="1582674"/>
                  </a:lnTo>
                  <a:lnTo>
                    <a:pt x="829271" y="1501889"/>
                  </a:lnTo>
                  <a:close/>
                </a:path>
                <a:path w="1229360" h="1851025">
                  <a:moveTo>
                    <a:pt x="999832" y="290461"/>
                  </a:moveTo>
                  <a:lnTo>
                    <a:pt x="991616" y="96913"/>
                  </a:lnTo>
                  <a:lnTo>
                    <a:pt x="815543" y="177698"/>
                  </a:lnTo>
                  <a:lnTo>
                    <a:pt x="823747" y="371246"/>
                  </a:lnTo>
                  <a:lnTo>
                    <a:pt x="999832" y="290461"/>
                  </a:lnTo>
                  <a:close/>
                </a:path>
                <a:path w="1229360" h="1851025">
                  <a:moveTo>
                    <a:pt x="1007884" y="509879"/>
                  </a:moveTo>
                  <a:lnTo>
                    <a:pt x="999667" y="316318"/>
                  </a:lnTo>
                  <a:lnTo>
                    <a:pt x="823582" y="397116"/>
                  </a:lnTo>
                  <a:lnTo>
                    <a:pt x="831799" y="590664"/>
                  </a:lnTo>
                  <a:lnTo>
                    <a:pt x="1007884" y="509879"/>
                  </a:lnTo>
                  <a:close/>
                </a:path>
                <a:path w="1229360" h="1851025">
                  <a:moveTo>
                    <a:pt x="1011262" y="740816"/>
                  </a:moveTo>
                  <a:lnTo>
                    <a:pt x="1003046" y="547268"/>
                  </a:lnTo>
                  <a:lnTo>
                    <a:pt x="826973" y="628053"/>
                  </a:lnTo>
                  <a:lnTo>
                    <a:pt x="835190" y="821601"/>
                  </a:lnTo>
                  <a:lnTo>
                    <a:pt x="1011262" y="740816"/>
                  </a:lnTo>
                  <a:close/>
                </a:path>
                <a:path w="1229360" h="1851025">
                  <a:moveTo>
                    <a:pt x="1019314" y="963536"/>
                  </a:moveTo>
                  <a:lnTo>
                    <a:pt x="1011097" y="769988"/>
                  </a:lnTo>
                  <a:lnTo>
                    <a:pt x="835012" y="850773"/>
                  </a:lnTo>
                  <a:lnTo>
                    <a:pt x="843229" y="1044321"/>
                  </a:lnTo>
                  <a:lnTo>
                    <a:pt x="1019314" y="963536"/>
                  </a:lnTo>
                  <a:close/>
                </a:path>
                <a:path w="1229360" h="1851025">
                  <a:moveTo>
                    <a:pt x="1025105" y="1183817"/>
                  </a:moveTo>
                  <a:lnTo>
                    <a:pt x="1016889" y="990269"/>
                  </a:lnTo>
                  <a:lnTo>
                    <a:pt x="840816" y="1071054"/>
                  </a:lnTo>
                  <a:lnTo>
                    <a:pt x="849020" y="1264602"/>
                  </a:lnTo>
                  <a:lnTo>
                    <a:pt x="1025105" y="1183817"/>
                  </a:lnTo>
                  <a:close/>
                </a:path>
                <a:path w="1229360" h="1851025">
                  <a:moveTo>
                    <a:pt x="1033157" y="1406893"/>
                  </a:moveTo>
                  <a:lnTo>
                    <a:pt x="1024940" y="1213332"/>
                  </a:lnTo>
                  <a:lnTo>
                    <a:pt x="848855" y="1294117"/>
                  </a:lnTo>
                  <a:lnTo>
                    <a:pt x="857072" y="1487678"/>
                  </a:lnTo>
                  <a:lnTo>
                    <a:pt x="1033157" y="1406893"/>
                  </a:lnTo>
                  <a:close/>
                </a:path>
                <a:path w="1229360" h="1851025">
                  <a:moveTo>
                    <a:pt x="1203718" y="422275"/>
                  </a:moveTo>
                  <a:lnTo>
                    <a:pt x="1195501" y="228714"/>
                  </a:lnTo>
                  <a:lnTo>
                    <a:pt x="1019416" y="309499"/>
                  </a:lnTo>
                  <a:lnTo>
                    <a:pt x="1027633" y="503059"/>
                  </a:lnTo>
                  <a:lnTo>
                    <a:pt x="1203718" y="422275"/>
                  </a:lnTo>
                  <a:close/>
                </a:path>
                <a:path w="1229360" h="1851025">
                  <a:moveTo>
                    <a:pt x="1203718" y="193548"/>
                  </a:moveTo>
                  <a:lnTo>
                    <a:pt x="1195501" y="0"/>
                  </a:lnTo>
                  <a:lnTo>
                    <a:pt x="1019416" y="80784"/>
                  </a:lnTo>
                  <a:lnTo>
                    <a:pt x="1027633" y="274332"/>
                  </a:lnTo>
                  <a:lnTo>
                    <a:pt x="1203718" y="193548"/>
                  </a:lnTo>
                  <a:close/>
                </a:path>
                <a:path w="1229360" h="1851025">
                  <a:moveTo>
                    <a:pt x="1208227" y="652297"/>
                  </a:moveTo>
                  <a:lnTo>
                    <a:pt x="1200023" y="458736"/>
                  </a:lnTo>
                  <a:lnTo>
                    <a:pt x="1023937" y="539521"/>
                  </a:lnTo>
                  <a:lnTo>
                    <a:pt x="1032154" y="733082"/>
                  </a:lnTo>
                  <a:lnTo>
                    <a:pt x="1208227" y="652297"/>
                  </a:lnTo>
                  <a:close/>
                </a:path>
                <a:path w="1229360" h="1851025">
                  <a:moveTo>
                    <a:pt x="1216279" y="880325"/>
                  </a:moveTo>
                  <a:lnTo>
                    <a:pt x="1208062" y="686765"/>
                  </a:lnTo>
                  <a:lnTo>
                    <a:pt x="1031989" y="767549"/>
                  </a:lnTo>
                  <a:lnTo>
                    <a:pt x="1040193" y="961110"/>
                  </a:lnTo>
                  <a:lnTo>
                    <a:pt x="1216279" y="880325"/>
                  </a:lnTo>
                  <a:close/>
                </a:path>
                <a:path w="1229360" h="1851025">
                  <a:moveTo>
                    <a:pt x="1224330" y="1092250"/>
                  </a:moveTo>
                  <a:lnTo>
                    <a:pt x="1216113" y="898702"/>
                  </a:lnTo>
                  <a:lnTo>
                    <a:pt x="1040028" y="979487"/>
                  </a:lnTo>
                  <a:lnTo>
                    <a:pt x="1048245" y="1173035"/>
                  </a:lnTo>
                  <a:lnTo>
                    <a:pt x="1224330" y="1092250"/>
                  </a:lnTo>
                  <a:close/>
                </a:path>
                <a:path w="1229360" h="1851025">
                  <a:moveTo>
                    <a:pt x="1228991" y="1315821"/>
                  </a:moveTo>
                  <a:lnTo>
                    <a:pt x="1220774" y="1122260"/>
                  </a:lnTo>
                  <a:lnTo>
                    <a:pt x="1044689" y="1203045"/>
                  </a:lnTo>
                  <a:lnTo>
                    <a:pt x="1052906" y="1396606"/>
                  </a:lnTo>
                  <a:lnTo>
                    <a:pt x="1228991" y="1315821"/>
                  </a:lnTo>
                  <a:close/>
                </a:path>
              </a:pathLst>
            </a:custGeom>
            <a:solidFill>
              <a:srgbClr val="BE500F"/>
            </a:solidFill>
          </p:spPr>
          <p:txBody>
            <a:bodyPr wrap="square" lIns="0" tIns="0" rIns="0" bIns="0" rtlCol="0"/>
            <a:lstStyle/>
            <a:p>
              <a:endParaRPr sz="1266"/>
            </a:p>
          </p:txBody>
        </p:sp>
        <p:sp>
          <p:nvSpPr>
            <p:cNvPr id="9" name="object 9"/>
            <p:cNvSpPr/>
            <p:nvPr/>
          </p:nvSpPr>
          <p:spPr>
            <a:xfrm>
              <a:off x="934097" y="2577020"/>
              <a:ext cx="2411095" cy="1617345"/>
            </a:xfrm>
            <a:custGeom>
              <a:avLst/>
              <a:gdLst/>
              <a:ahLst/>
              <a:cxnLst/>
              <a:rect l="l" t="t" r="r" b="b"/>
              <a:pathLst>
                <a:path w="2411095" h="1617345">
                  <a:moveTo>
                    <a:pt x="2410714" y="708177"/>
                  </a:moveTo>
                  <a:lnTo>
                    <a:pt x="1081506" y="0"/>
                  </a:lnTo>
                  <a:lnTo>
                    <a:pt x="1063586" y="33629"/>
                  </a:lnTo>
                  <a:lnTo>
                    <a:pt x="2088540" y="579704"/>
                  </a:lnTo>
                  <a:lnTo>
                    <a:pt x="870521" y="94424"/>
                  </a:lnTo>
                  <a:lnTo>
                    <a:pt x="856424" y="129819"/>
                  </a:lnTo>
                  <a:lnTo>
                    <a:pt x="1141818" y="243535"/>
                  </a:lnTo>
                  <a:lnTo>
                    <a:pt x="1067739" y="216408"/>
                  </a:lnTo>
                  <a:lnTo>
                    <a:pt x="1054646" y="252183"/>
                  </a:lnTo>
                  <a:lnTo>
                    <a:pt x="1874799" y="552399"/>
                  </a:lnTo>
                  <a:lnTo>
                    <a:pt x="662673" y="200977"/>
                  </a:lnTo>
                  <a:lnTo>
                    <a:pt x="652068" y="237566"/>
                  </a:lnTo>
                  <a:lnTo>
                    <a:pt x="1225181" y="403733"/>
                  </a:lnTo>
                  <a:lnTo>
                    <a:pt x="889076" y="317563"/>
                  </a:lnTo>
                  <a:lnTo>
                    <a:pt x="879614" y="354469"/>
                  </a:lnTo>
                  <a:lnTo>
                    <a:pt x="1492961" y="511708"/>
                  </a:lnTo>
                  <a:lnTo>
                    <a:pt x="463042" y="292049"/>
                  </a:lnTo>
                  <a:lnTo>
                    <a:pt x="455091" y="329311"/>
                  </a:lnTo>
                  <a:lnTo>
                    <a:pt x="1551114" y="563054"/>
                  </a:lnTo>
                  <a:lnTo>
                    <a:pt x="622719" y="407390"/>
                  </a:lnTo>
                  <a:lnTo>
                    <a:pt x="618007" y="435470"/>
                  </a:lnTo>
                  <a:lnTo>
                    <a:pt x="256438" y="380682"/>
                  </a:lnTo>
                  <a:lnTo>
                    <a:pt x="250736" y="418350"/>
                  </a:lnTo>
                  <a:lnTo>
                    <a:pt x="1733334" y="642988"/>
                  </a:lnTo>
                  <a:lnTo>
                    <a:pt x="373367" y="515073"/>
                  </a:lnTo>
                  <a:lnTo>
                    <a:pt x="373164" y="517169"/>
                  </a:lnTo>
                  <a:lnTo>
                    <a:pt x="3530" y="482777"/>
                  </a:lnTo>
                  <a:lnTo>
                    <a:pt x="0" y="520712"/>
                  </a:lnTo>
                  <a:lnTo>
                    <a:pt x="1379232" y="649008"/>
                  </a:lnTo>
                  <a:lnTo>
                    <a:pt x="195999" y="583133"/>
                  </a:lnTo>
                  <a:lnTo>
                    <a:pt x="193890" y="621169"/>
                  </a:lnTo>
                  <a:lnTo>
                    <a:pt x="612673" y="644486"/>
                  </a:lnTo>
                  <a:lnTo>
                    <a:pt x="611911" y="660869"/>
                  </a:lnTo>
                  <a:lnTo>
                    <a:pt x="1478127" y="701141"/>
                  </a:lnTo>
                  <a:lnTo>
                    <a:pt x="55346" y="693724"/>
                  </a:lnTo>
                  <a:lnTo>
                    <a:pt x="55143" y="731824"/>
                  </a:lnTo>
                  <a:lnTo>
                    <a:pt x="479450" y="734034"/>
                  </a:lnTo>
                  <a:lnTo>
                    <a:pt x="418414" y="734923"/>
                  </a:lnTo>
                  <a:lnTo>
                    <a:pt x="418973" y="773010"/>
                  </a:lnTo>
                  <a:lnTo>
                    <a:pt x="1488668" y="757389"/>
                  </a:lnTo>
                  <a:lnTo>
                    <a:pt x="213728" y="829246"/>
                  </a:lnTo>
                  <a:lnTo>
                    <a:pt x="215874" y="867283"/>
                  </a:lnTo>
                  <a:lnTo>
                    <a:pt x="1088123" y="818121"/>
                  </a:lnTo>
                  <a:lnTo>
                    <a:pt x="622541" y="857897"/>
                  </a:lnTo>
                  <a:lnTo>
                    <a:pt x="622960" y="862825"/>
                  </a:lnTo>
                  <a:lnTo>
                    <a:pt x="53568" y="913053"/>
                  </a:lnTo>
                  <a:lnTo>
                    <a:pt x="56921" y="951001"/>
                  </a:lnTo>
                  <a:lnTo>
                    <a:pt x="458939" y="915543"/>
                  </a:lnTo>
                  <a:lnTo>
                    <a:pt x="460794" y="934364"/>
                  </a:lnTo>
                  <a:lnTo>
                    <a:pt x="1633093" y="819467"/>
                  </a:lnTo>
                  <a:lnTo>
                    <a:pt x="212013" y="1029728"/>
                  </a:lnTo>
                  <a:lnTo>
                    <a:pt x="217589" y="1067422"/>
                  </a:lnTo>
                  <a:lnTo>
                    <a:pt x="1429994" y="888034"/>
                  </a:lnTo>
                  <a:lnTo>
                    <a:pt x="64427" y="1144384"/>
                  </a:lnTo>
                  <a:lnTo>
                    <a:pt x="71462" y="1181823"/>
                  </a:lnTo>
                  <a:lnTo>
                    <a:pt x="898156" y="1026642"/>
                  </a:lnTo>
                  <a:lnTo>
                    <a:pt x="898207" y="1026871"/>
                  </a:lnTo>
                  <a:lnTo>
                    <a:pt x="691045" y="1071143"/>
                  </a:lnTo>
                  <a:lnTo>
                    <a:pt x="699008" y="1108405"/>
                  </a:lnTo>
                  <a:lnTo>
                    <a:pt x="1483588" y="940714"/>
                  </a:lnTo>
                  <a:lnTo>
                    <a:pt x="286956" y="1247495"/>
                  </a:lnTo>
                  <a:lnTo>
                    <a:pt x="296392" y="1284351"/>
                  </a:lnTo>
                  <a:lnTo>
                    <a:pt x="88290" y="1341589"/>
                  </a:lnTo>
                  <a:lnTo>
                    <a:pt x="98399" y="1378331"/>
                  </a:lnTo>
                  <a:lnTo>
                    <a:pt x="1813471" y="906576"/>
                  </a:lnTo>
                  <a:lnTo>
                    <a:pt x="701548" y="1287843"/>
                  </a:lnTo>
                  <a:lnTo>
                    <a:pt x="705878" y="1300518"/>
                  </a:lnTo>
                  <a:lnTo>
                    <a:pt x="490855" y="1376045"/>
                  </a:lnTo>
                  <a:lnTo>
                    <a:pt x="499592" y="1400937"/>
                  </a:lnTo>
                  <a:lnTo>
                    <a:pt x="276136" y="1482725"/>
                  </a:lnTo>
                  <a:lnTo>
                    <a:pt x="284721" y="1506194"/>
                  </a:lnTo>
                  <a:lnTo>
                    <a:pt x="86601" y="1581200"/>
                  </a:lnTo>
                  <a:lnTo>
                    <a:pt x="100088" y="1616837"/>
                  </a:lnTo>
                  <a:lnTo>
                    <a:pt x="2407983" y="743000"/>
                  </a:lnTo>
                  <a:lnTo>
                    <a:pt x="2408313" y="742873"/>
                  </a:lnTo>
                  <a:lnTo>
                    <a:pt x="2408504" y="742797"/>
                  </a:lnTo>
                  <a:lnTo>
                    <a:pt x="2402268" y="726376"/>
                  </a:lnTo>
                  <a:lnTo>
                    <a:pt x="2401976" y="725614"/>
                  </a:lnTo>
                  <a:lnTo>
                    <a:pt x="2401887" y="725360"/>
                  </a:lnTo>
                  <a:lnTo>
                    <a:pt x="2401811" y="725208"/>
                  </a:lnTo>
                  <a:lnTo>
                    <a:pt x="2401760" y="725004"/>
                  </a:lnTo>
                  <a:lnTo>
                    <a:pt x="2410714" y="708177"/>
                  </a:lnTo>
                  <a:close/>
                </a:path>
              </a:pathLst>
            </a:custGeom>
            <a:solidFill>
              <a:srgbClr val="000000"/>
            </a:solidFill>
          </p:spPr>
          <p:txBody>
            <a:bodyPr wrap="square" lIns="0" tIns="0" rIns="0" bIns="0" rtlCol="0"/>
            <a:lstStyle/>
            <a:p>
              <a:endParaRPr sz="1266"/>
            </a:p>
          </p:txBody>
        </p:sp>
        <p:sp>
          <p:nvSpPr>
            <p:cNvPr id="10" name="object 10"/>
            <p:cNvSpPr/>
            <p:nvPr/>
          </p:nvSpPr>
          <p:spPr>
            <a:xfrm>
              <a:off x="3476917" y="3273366"/>
              <a:ext cx="387350" cy="0"/>
            </a:xfrm>
            <a:custGeom>
              <a:avLst/>
              <a:gdLst/>
              <a:ahLst/>
              <a:cxnLst/>
              <a:rect l="l" t="t" r="r" b="b"/>
              <a:pathLst>
                <a:path w="387350">
                  <a:moveTo>
                    <a:pt x="0" y="0"/>
                  </a:moveTo>
                  <a:lnTo>
                    <a:pt x="387336" y="0"/>
                  </a:lnTo>
                </a:path>
              </a:pathLst>
            </a:custGeom>
            <a:ln w="38100">
              <a:solidFill>
                <a:srgbClr val="000000"/>
              </a:solidFill>
            </a:ln>
          </p:spPr>
          <p:txBody>
            <a:bodyPr wrap="square" lIns="0" tIns="0" rIns="0" bIns="0" rtlCol="0"/>
            <a:lstStyle/>
            <a:p>
              <a:endParaRPr sz="1266"/>
            </a:p>
          </p:txBody>
        </p:sp>
        <p:sp>
          <p:nvSpPr>
            <p:cNvPr id="11" name="object 11"/>
            <p:cNvSpPr/>
            <p:nvPr/>
          </p:nvSpPr>
          <p:spPr>
            <a:xfrm>
              <a:off x="3869188" y="3141860"/>
              <a:ext cx="254635" cy="255904"/>
            </a:xfrm>
            <a:custGeom>
              <a:avLst/>
              <a:gdLst/>
              <a:ahLst/>
              <a:cxnLst/>
              <a:rect l="l" t="t" r="r" b="b"/>
              <a:pathLst>
                <a:path w="254635" h="255904">
                  <a:moveTo>
                    <a:pt x="217259" y="37434"/>
                  </a:moveTo>
                  <a:lnTo>
                    <a:pt x="245216" y="79713"/>
                  </a:lnTo>
                  <a:lnTo>
                    <a:pt x="254535" y="127808"/>
                  </a:lnTo>
                  <a:lnTo>
                    <a:pt x="245216" y="175902"/>
                  </a:lnTo>
                  <a:lnTo>
                    <a:pt x="217259" y="218182"/>
                  </a:lnTo>
                  <a:lnTo>
                    <a:pt x="175158" y="246257"/>
                  </a:lnTo>
                  <a:lnTo>
                    <a:pt x="127267" y="255616"/>
                  </a:lnTo>
                  <a:lnTo>
                    <a:pt x="79376" y="246257"/>
                  </a:lnTo>
                  <a:lnTo>
                    <a:pt x="37275" y="218182"/>
                  </a:lnTo>
                  <a:lnTo>
                    <a:pt x="9318" y="175902"/>
                  </a:lnTo>
                  <a:lnTo>
                    <a:pt x="0" y="127808"/>
                  </a:lnTo>
                  <a:lnTo>
                    <a:pt x="9318" y="79713"/>
                  </a:lnTo>
                  <a:lnTo>
                    <a:pt x="37275" y="37434"/>
                  </a:lnTo>
                  <a:lnTo>
                    <a:pt x="79376" y="9358"/>
                  </a:lnTo>
                  <a:lnTo>
                    <a:pt x="127267" y="0"/>
                  </a:lnTo>
                  <a:lnTo>
                    <a:pt x="175158" y="9358"/>
                  </a:lnTo>
                  <a:lnTo>
                    <a:pt x="217259" y="37434"/>
                  </a:lnTo>
                  <a:close/>
                </a:path>
              </a:pathLst>
            </a:custGeom>
            <a:ln w="25399">
              <a:solidFill>
                <a:srgbClr val="4F4F4F"/>
              </a:solidFill>
            </a:ln>
          </p:spPr>
          <p:txBody>
            <a:bodyPr wrap="square" lIns="0" tIns="0" rIns="0" bIns="0" rtlCol="0"/>
            <a:lstStyle/>
            <a:p>
              <a:endParaRPr sz="1266"/>
            </a:p>
          </p:txBody>
        </p:sp>
        <p:pic>
          <p:nvPicPr>
            <p:cNvPr id="12" name="object 12"/>
            <p:cNvPicPr/>
            <p:nvPr/>
          </p:nvPicPr>
          <p:blipFill>
            <a:blip r:embed="rId2" cstate="print"/>
            <a:stretch>
              <a:fillRect/>
            </a:stretch>
          </p:blipFill>
          <p:spPr>
            <a:xfrm>
              <a:off x="3901429" y="3185279"/>
              <a:ext cx="190054" cy="167635"/>
            </a:xfrm>
            <a:prstGeom prst="rect">
              <a:avLst/>
            </a:prstGeom>
          </p:spPr>
        </p:pic>
        <p:sp>
          <p:nvSpPr>
            <p:cNvPr id="13" name="object 13"/>
            <p:cNvSpPr/>
            <p:nvPr/>
          </p:nvSpPr>
          <p:spPr>
            <a:xfrm>
              <a:off x="4120766" y="3273366"/>
              <a:ext cx="387350" cy="0"/>
            </a:xfrm>
            <a:custGeom>
              <a:avLst/>
              <a:gdLst/>
              <a:ahLst/>
              <a:cxnLst/>
              <a:rect l="l" t="t" r="r" b="b"/>
              <a:pathLst>
                <a:path w="387350">
                  <a:moveTo>
                    <a:pt x="0" y="0"/>
                  </a:moveTo>
                  <a:lnTo>
                    <a:pt x="387336" y="0"/>
                  </a:lnTo>
                </a:path>
              </a:pathLst>
            </a:custGeom>
            <a:ln w="38100">
              <a:solidFill>
                <a:srgbClr val="000000"/>
              </a:solidFill>
            </a:ln>
          </p:spPr>
          <p:txBody>
            <a:bodyPr wrap="square" lIns="0" tIns="0" rIns="0" bIns="0" rtlCol="0"/>
            <a:lstStyle/>
            <a:p>
              <a:endParaRPr sz="1266"/>
            </a:p>
          </p:txBody>
        </p:sp>
        <p:sp>
          <p:nvSpPr>
            <p:cNvPr id="14" name="object 14"/>
            <p:cNvSpPr/>
            <p:nvPr/>
          </p:nvSpPr>
          <p:spPr>
            <a:xfrm>
              <a:off x="4435236" y="3136196"/>
              <a:ext cx="184785" cy="274955"/>
            </a:xfrm>
            <a:custGeom>
              <a:avLst/>
              <a:gdLst/>
              <a:ahLst/>
              <a:cxnLst/>
              <a:rect l="l" t="t" r="r" b="b"/>
              <a:pathLst>
                <a:path w="184785" h="274954">
                  <a:moveTo>
                    <a:pt x="176081" y="0"/>
                  </a:moveTo>
                  <a:lnTo>
                    <a:pt x="0" y="80785"/>
                  </a:lnTo>
                  <a:lnTo>
                    <a:pt x="8215" y="274341"/>
                  </a:lnTo>
                  <a:lnTo>
                    <a:pt x="184297" y="193554"/>
                  </a:lnTo>
                  <a:lnTo>
                    <a:pt x="176081" y="0"/>
                  </a:lnTo>
                  <a:close/>
                </a:path>
              </a:pathLst>
            </a:custGeom>
            <a:solidFill>
              <a:srgbClr val="1E3C6E"/>
            </a:solidFill>
          </p:spPr>
          <p:txBody>
            <a:bodyPr wrap="square" lIns="0" tIns="0" rIns="0" bIns="0" rtlCol="0"/>
            <a:lstStyle/>
            <a:p>
              <a:endParaRPr sz="1266"/>
            </a:p>
          </p:txBody>
        </p:sp>
        <p:sp>
          <p:nvSpPr>
            <p:cNvPr id="15" name="object 15"/>
            <p:cNvSpPr/>
            <p:nvPr/>
          </p:nvSpPr>
          <p:spPr>
            <a:xfrm>
              <a:off x="3298089" y="3152503"/>
              <a:ext cx="254635" cy="255904"/>
            </a:xfrm>
            <a:custGeom>
              <a:avLst/>
              <a:gdLst/>
              <a:ahLst/>
              <a:cxnLst/>
              <a:rect l="l" t="t" r="r" b="b"/>
              <a:pathLst>
                <a:path w="254635" h="255904">
                  <a:moveTo>
                    <a:pt x="127268" y="0"/>
                  </a:moveTo>
                  <a:lnTo>
                    <a:pt x="79377" y="9358"/>
                  </a:lnTo>
                  <a:lnTo>
                    <a:pt x="37276" y="37434"/>
                  </a:lnTo>
                  <a:lnTo>
                    <a:pt x="9319" y="79713"/>
                  </a:lnTo>
                  <a:lnTo>
                    <a:pt x="0" y="127808"/>
                  </a:lnTo>
                  <a:lnTo>
                    <a:pt x="9319" y="175902"/>
                  </a:lnTo>
                  <a:lnTo>
                    <a:pt x="37276" y="218181"/>
                  </a:lnTo>
                  <a:lnTo>
                    <a:pt x="79377" y="246257"/>
                  </a:lnTo>
                  <a:lnTo>
                    <a:pt x="127268" y="255616"/>
                  </a:lnTo>
                  <a:lnTo>
                    <a:pt x="175158" y="246257"/>
                  </a:lnTo>
                  <a:lnTo>
                    <a:pt x="217259" y="218181"/>
                  </a:lnTo>
                  <a:lnTo>
                    <a:pt x="245216" y="175902"/>
                  </a:lnTo>
                  <a:lnTo>
                    <a:pt x="254535" y="127808"/>
                  </a:lnTo>
                  <a:lnTo>
                    <a:pt x="245216" y="79713"/>
                  </a:lnTo>
                  <a:lnTo>
                    <a:pt x="217259" y="37434"/>
                  </a:lnTo>
                  <a:lnTo>
                    <a:pt x="175158" y="9358"/>
                  </a:lnTo>
                  <a:lnTo>
                    <a:pt x="127268" y="0"/>
                  </a:lnTo>
                  <a:close/>
                </a:path>
              </a:pathLst>
            </a:custGeom>
            <a:solidFill>
              <a:srgbClr val="FFFFFF"/>
            </a:solidFill>
          </p:spPr>
          <p:txBody>
            <a:bodyPr wrap="square" lIns="0" tIns="0" rIns="0" bIns="0" rtlCol="0"/>
            <a:lstStyle/>
            <a:p>
              <a:endParaRPr sz="1266"/>
            </a:p>
          </p:txBody>
        </p:sp>
        <p:sp>
          <p:nvSpPr>
            <p:cNvPr id="16" name="object 16"/>
            <p:cNvSpPr/>
            <p:nvPr/>
          </p:nvSpPr>
          <p:spPr>
            <a:xfrm>
              <a:off x="3298089" y="3152503"/>
              <a:ext cx="254635" cy="255904"/>
            </a:xfrm>
            <a:custGeom>
              <a:avLst/>
              <a:gdLst/>
              <a:ahLst/>
              <a:cxnLst/>
              <a:rect l="l" t="t" r="r" b="b"/>
              <a:pathLst>
                <a:path w="254635" h="255904">
                  <a:moveTo>
                    <a:pt x="217259" y="37434"/>
                  </a:moveTo>
                  <a:lnTo>
                    <a:pt x="245216" y="79713"/>
                  </a:lnTo>
                  <a:lnTo>
                    <a:pt x="254535" y="127808"/>
                  </a:lnTo>
                  <a:lnTo>
                    <a:pt x="245216" y="175902"/>
                  </a:lnTo>
                  <a:lnTo>
                    <a:pt x="217259" y="218182"/>
                  </a:lnTo>
                  <a:lnTo>
                    <a:pt x="175158" y="246257"/>
                  </a:lnTo>
                  <a:lnTo>
                    <a:pt x="127267" y="255616"/>
                  </a:lnTo>
                  <a:lnTo>
                    <a:pt x="79376" y="246257"/>
                  </a:lnTo>
                  <a:lnTo>
                    <a:pt x="37275" y="218182"/>
                  </a:lnTo>
                  <a:lnTo>
                    <a:pt x="9318" y="175902"/>
                  </a:lnTo>
                  <a:lnTo>
                    <a:pt x="0" y="127808"/>
                  </a:lnTo>
                  <a:lnTo>
                    <a:pt x="9318" y="79713"/>
                  </a:lnTo>
                  <a:lnTo>
                    <a:pt x="37275" y="37434"/>
                  </a:lnTo>
                  <a:lnTo>
                    <a:pt x="79376" y="9358"/>
                  </a:lnTo>
                  <a:lnTo>
                    <a:pt x="127267" y="0"/>
                  </a:lnTo>
                  <a:lnTo>
                    <a:pt x="175158" y="9358"/>
                  </a:lnTo>
                  <a:lnTo>
                    <a:pt x="217259" y="37434"/>
                  </a:lnTo>
                  <a:close/>
                </a:path>
              </a:pathLst>
            </a:custGeom>
            <a:ln w="25399">
              <a:solidFill>
                <a:srgbClr val="4F4F4F"/>
              </a:solidFill>
            </a:ln>
          </p:spPr>
          <p:txBody>
            <a:bodyPr wrap="square" lIns="0" tIns="0" rIns="0" bIns="0" rtlCol="0"/>
            <a:lstStyle/>
            <a:p>
              <a:endParaRPr sz="1266"/>
            </a:p>
          </p:txBody>
        </p:sp>
      </p:grpSp>
      <p:sp>
        <p:nvSpPr>
          <p:cNvPr id="17" name="object 17"/>
          <p:cNvSpPr txBox="1"/>
          <p:nvPr/>
        </p:nvSpPr>
        <p:spPr>
          <a:xfrm>
            <a:off x="3883756" y="2227661"/>
            <a:ext cx="94208" cy="136244"/>
          </a:xfrm>
          <a:prstGeom prst="rect">
            <a:avLst/>
          </a:prstGeom>
        </p:spPr>
        <p:txBody>
          <a:bodyPr vert="horz" wrap="square" lIns="0" tIns="11609" rIns="0" bIns="0" rtlCol="0">
            <a:spAutoFit/>
          </a:bodyPr>
          <a:lstStyle/>
          <a:p>
            <a:pPr marL="8929">
              <a:spcBef>
                <a:spcPts val="91"/>
              </a:spcBef>
            </a:pPr>
            <a:r>
              <a:rPr sz="809" spc="151" dirty="0">
                <a:latin typeface="Cambria"/>
                <a:cs typeface="Cambria"/>
              </a:rPr>
              <a:t>⌃</a:t>
            </a:r>
            <a:endParaRPr sz="809">
              <a:latin typeface="Cambria"/>
              <a:cs typeface="Cambria"/>
            </a:endParaRPr>
          </a:p>
        </p:txBody>
      </p:sp>
      <p:sp>
        <p:nvSpPr>
          <p:cNvPr id="18" name="object 18"/>
          <p:cNvSpPr txBox="1"/>
          <p:nvPr/>
        </p:nvSpPr>
        <p:spPr>
          <a:xfrm>
            <a:off x="2704650" y="2919175"/>
            <a:ext cx="1245244" cy="225358"/>
          </a:xfrm>
          <a:prstGeom prst="rect">
            <a:avLst/>
          </a:prstGeom>
        </p:spPr>
        <p:txBody>
          <a:bodyPr vert="horz" wrap="square" lIns="0" tIns="8930" rIns="0" bIns="0" rtlCol="0">
            <a:spAutoFit/>
          </a:bodyPr>
          <a:lstStyle/>
          <a:p>
            <a:pPr marL="8929">
              <a:spcBef>
                <a:spcPts val="70"/>
              </a:spcBef>
            </a:pPr>
            <a:r>
              <a:rPr sz="1406" i="1" dirty="0">
                <a:latin typeface="Arial"/>
                <a:cs typeface="Arial"/>
              </a:rPr>
              <a:t>fully-</a:t>
            </a:r>
            <a:r>
              <a:rPr sz="1406" i="1" spc="-7" dirty="0">
                <a:latin typeface="Arial"/>
                <a:cs typeface="Arial"/>
              </a:rPr>
              <a:t>connected</a:t>
            </a:r>
            <a:endParaRPr sz="1406">
              <a:latin typeface="Arial"/>
              <a:cs typeface="Arial"/>
            </a:endParaRPr>
          </a:p>
        </p:txBody>
      </p:sp>
      <p:grpSp>
        <p:nvGrpSpPr>
          <p:cNvPr id="19" name="object 19"/>
          <p:cNvGrpSpPr/>
          <p:nvPr/>
        </p:nvGrpSpPr>
        <p:grpSpPr>
          <a:xfrm>
            <a:off x="5412095" y="1605798"/>
            <a:ext cx="2596753" cy="1301502"/>
            <a:chOff x="5531994" y="2283801"/>
            <a:chExt cx="3693160" cy="1851025"/>
          </a:xfrm>
        </p:grpSpPr>
        <p:sp>
          <p:nvSpPr>
            <p:cNvPr id="20" name="object 20"/>
            <p:cNvSpPr/>
            <p:nvPr/>
          </p:nvSpPr>
          <p:spPr>
            <a:xfrm>
              <a:off x="5531993" y="2283802"/>
              <a:ext cx="1203960" cy="961390"/>
            </a:xfrm>
            <a:custGeom>
              <a:avLst/>
              <a:gdLst/>
              <a:ahLst/>
              <a:cxnLst/>
              <a:rect l="l" t="t" r="r" b="b"/>
              <a:pathLst>
                <a:path w="1203959" h="961389">
                  <a:moveTo>
                    <a:pt x="184289" y="660349"/>
                  </a:moveTo>
                  <a:lnTo>
                    <a:pt x="176072" y="466788"/>
                  </a:lnTo>
                  <a:lnTo>
                    <a:pt x="0" y="547585"/>
                  </a:lnTo>
                  <a:lnTo>
                    <a:pt x="8216" y="741133"/>
                  </a:lnTo>
                  <a:lnTo>
                    <a:pt x="184289" y="660349"/>
                  </a:lnTo>
                  <a:close/>
                </a:path>
                <a:path w="1203959" h="961389">
                  <a:moveTo>
                    <a:pt x="193471" y="880325"/>
                  </a:moveTo>
                  <a:lnTo>
                    <a:pt x="185254" y="686777"/>
                  </a:lnTo>
                  <a:lnTo>
                    <a:pt x="9169" y="767562"/>
                  </a:lnTo>
                  <a:lnTo>
                    <a:pt x="17386" y="961123"/>
                  </a:lnTo>
                  <a:lnTo>
                    <a:pt x="193471" y="880325"/>
                  </a:lnTo>
                  <a:close/>
                </a:path>
                <a:path w="1203959" h="961389">
                  <a:moveTo>
                    <a:pt x="388175" y="566229"/>
                  </a:moveTo>
                  <a:lnTo>
                    <a:pt x="379958" y="372668"/>
                  </a:lnTo>
                  <a:lnTo>
                    <a:pt x="203885" y="453453"/>
                  </a:lnTo>
                  <a:lnTo>
                    <a:pt x="212102" y="647014"/>
                  </a:lnTo>
                  <a:lnTo>
                    <a:pt x="388175" y="566229"/>
                  </a:lnTo>
                  <a:close/>
                </a:path>
                <a:path w="1203959" h="961389">
                  <a:moveTo>
                    <a:pt x="592061" y="470573"/>
                  </a:moveTo>
                  <a:lnTo>
                    <a:pt x="583844" y="277012"/>
                  </a:lnTo>
                  <a:lnTo>
                    <a:pt x="407771" y="357797"/>
                  </a:lnTo>
                  <a:lnTo>
                    <a:pt x="415988" y="551357"/>
                  </a:lnTo>
                  <a:lnTo>
                    <a:pt x="592061" y="470573"/>
                  </a:lnTo>
                  <a:close/>
                </a:path>
                <a:path w="1203959" h="961389">
                  <a:moveTo>
                    <a:pt x="795947" y="382041"/>
                  </a:moveTo>
                  <a:lnTo>
                    <a:pt x="787730" y="188480"/>
                  </a:lnTo>
                  <a:lnTo>
                    <a:pt x="611657" y="269265"/>
                  </a:lnTo>
                  <a:lnTo>
                    <a:pt x="619861" y="462826"/>
                  </a:lnTo>
                  <a:lnTo>
                    <a:pt x="795947" y="382041"/>
                  </a:lnTo>
                  <a:close/>
                </a:path>
                <a:path w="1203959" h="961389">
                  <a:moveTo>
                    <a:pt x="999832" y="290474"/>
                  </a:moveTo>
                  <a:lnTo>
                    <a:pt x="991616" y="96913"/>
                  </a:lnTo>
                  <a:lnTo>
                    <a:pt x="815543" y="177698"/>
                  </a:lnTo>
                  <a:lnTo>
                    <a:pt x="823747" y="371259"/>
                  </a:lnTo>
                  <a:lnTo>
                    <a:pt x="999832" y="290474"/>
                  </a:lnTo>
                  <a:close/>
                </a:path>
                <a:path w="1203959" h="961389">
                  <a:moveTo>
                    <a:pt x="1203718" y="193560"/>
                  </a:moveTo>
                  <a:lnTo>
                    <a:pt x="1195501" y="0"/>
                  </a:lnTo>
                  <a:lnTo>
                    <a:pt x="1019429" y="80784"/>
                  </a:lnTo>
                  <a:lnTo>
                    <a:pt x="1027633" y="274345"/>
                  </a:lnTo>
                  <a:lnTo>
                    <a:pt x="1203718" y="193560"/>
                  </a:lnTo>
                  <a:close/>
                </a:path>
              </a:pathLst>
            </a:custGeom>
            <a:solidFill>
              <a:srgbClr val="1E3C6E"/>
            </a:solidFill>
          </p:spPr>
          <p:txBody>
            <a:bodyPr wrap="square" lIns="0" tIns="0" rIns="0" bIns="0" rtlCol="0"/>
            <a:lstStyle/>
            <a:p>
              <a:endParaRPr sz="1266"/>
            </a:p>
          </p:txBody>
        </p:sp>
        <p:sp>
          <p:nvSpPr>
            <p:cNvPr id="21" name="object 21"/>
            <p:cNvSpPr/>
            <p:nvPr/>
          </p:nvSpPr>
          <p:spPr>
            <a:xfrm>
              <a:off x="5743918" y="2696717"/>
              <a:ext cx="592455" cy="452120"/>
            </a:xfrm>
            <a:custGeom>
              <a:avLst/>
              <a:gdLst/>
              <a:ahLst/>
              <a:cxnLst/>
              <a:rect l="l" t="t" r="r" b="b"/>
              <a:pathLst>
                <a:path w="592454" h="452119">
                  <a:moveTo>
                    <a:pt x="184302" y="370840"/>
                  </a:moveTo>
                  <a:lnTo>
                    <a:pt x="176085" y="177279"/>
                  </a:lnTo>
                  <a:lnTo>
                    <a:pt x="0" y="258064"/>
                  </a:lnTo>
                  <a:lnTo>
                    <a:pt x="8216" y="451624"/>
                  </a:lnTo>
                  <a:lnTo>
                    <a:pt x="184302" y="370840"/>
                  </a:lnTo>
                  <a:close/>
                </a:path>
                <a:path w="592454" h="452119">
                  <a:moveTo>
                    <a:pt x="388188" y="279628"/>
                  </a:moveTo>
                  <a:lnTo>
                    <a:pt x="379971" y="86067"/>
                  </a:lnTo>
                  <a:lnTo>
                    <a:pt x="203885" y="166852"/>
                  </a:lnTo>
                  <a:lnTo>
                    <a:pt x="212102" y="360413"/>
                  </a:lnTo>
                  <a:lnTo>
                    <a:pt x="388188" y="279628"/>
                  </a:lnTo>
                  <a:close/>
                </a:path>
                <a:path w="592454" h="452119">
                  <a:moveTo>
                    <a:pt x="592074" y="193548"/>
                  </a:moveTo>
                  <a:lnTo>
                    <a:pt x="583857" y="0"/>
                  </a:lnTo>
                  <a:lnTo>
                    <a:pt x="407771" y="80784"/>
                  </a:lnTo>
                  <a:lnTo>
                    <a:pt x="415988" y="274332"/>
                  </a:lnTo>
                  <a:lnTo>
                    <a:pt x="592074" y="193548"/>
                  </a:lnTo>
                  <a:close/>
                </a:path>
              </a:pathLst>
            </a:custGeom>
            <a:solidFill>
              <a:srgbClr val="BE500F"/>
            </a:solidFill>
          </p:spPr>
          <p:txBody>
            <a:bodyPr wrap="square" lIns="0" tIns="0" rIns="0" bIns="0" rtlCol="0"/>
            <a:lstStyle/>
            <a:p>
              <a:endParaRPr sz="1266"/>
            </a:p>
          </p:txBody>
        </p:sp>
        <p:sp>
          <p:nvSpPr>
            <p:cNvPr id="22" name="object 22"/>
            <p:cNvSpPr/>
            <p:nvPr/>
          </p:nvSpPr>
          <p:spPr>
            <a:xfrm>
              <a:off x="5549214" y="2512529"/>
              <a:ext cx="1186815" cy="952500"/>
            </a:xfrm>
            <a:custGeom>
              <a:avLst/>
              <a:gdLst/>
              <a:ahLst/>
              <a:cxnLst/>
              <a:rect l="l" t="t" r="r" b="b"/>
              <a:pathLst>
                <a:path w="1186815" h="952500">
                  <a:moveTo>
                    <a:pt x="184289" y="871588"/>
                  </a:moveTo>
                  <a:lnTo>
                    <a:pt x="176085" y="678027"/>
                  </a:lnTo>
                  <a:lnTo>
                    <a:pt x="0" y="758812"/>
                  </a:lnTo>
                  <a:lnTo>
                    <a:pt x="8216" y="952373"/>
                  </a:lnTo>
                  <a:lnTo>
                    <a:pt x="184289" y="871588"/>
                  </a:lnTo>
                  <a:close/>
                </a:path>
                <a:path w="1186815" h="952500">
                  <a:moveTo>
                    <a:pt x="990663" y="281165"/>
                  </a:moveTo>
                  <a:lnTo>
                    <a:pt x="982446" y="87604"/>
                  </a:lnTo>
                  <a:lnTo>
                    <a:pt x="806361" y="168389"/>
                  </a:lnTo>
                  <a:lnTo>
                    <a:pt x="814578" y="361950"/>
                  </a:lnTo>
                  <a:lnTo>
                    <a:pt x="990663" y="281165"/>
                  </a:lnTo>
                  <a:close/>
                </a:path>
                <a:path w="1186815" h="952500">
                  <a:moveTo>
                    <a:pt x="1186497" y="193548"/>
                  </a:moveTo>
                  <a:lnTo>
                    <a:pt x="1178280" y="0"/>
                  </a:lnTo>
                  <a:lnTo>
                    <a:pt x="1002207" y="80784"/>
                  </a:lnTo>
                  <a:lnTo>
                    <a:pt x="1010412" y="274332"/>
                  </a:lnTo>
                  <a:lnTo>
                    <a:pt x="1186497" y="193548"/>
                  </a:lnTo>
                  <a:close/>
                </a:path>
              </a:pathLst>
            </a:custGeom>
            <a:solidFill>
              <a:srgbClr val="1E3C6E"/>
            </a:solidFill>
          </p:spPr>
          <p:txBody>
            <a:bodyPr wrap="square" lIns="0" tIns="0" rIns="0" bIns="0" rtlCol="0"/>
            <a:lstStyle/>
            <a:p>
              <a:endParaRPr sz="1266"/>
            </a:p>
          </p:txBody>
        </p:sp>
        <p:sp>
          <p:nvSpPr>
            <p:cNvPr id="23" name="object 23"/>
            <p:cNvSpPr/>
            <p:nvPr/>
          </p:nvSpPr>
          <p:spPr>
            <a:xfrm>
              <a:off x="5753100" y="2922295"/>
              <a:ext cx="593725" cy="448945"/>
            </a:xfrm>
            <a:custGeom>
              <a:avLst/>
              <a:gdLst/>
              <a:ahLst/>
              <a:cxnLst/>
              <a:rect l="l" t="t" r="r" b="b"/>
              <a:pathLst>
                <a:path w="593725" h="448945">
                  <a:moveTo>
                    <a:pt x="184289" y="367931"/>
                  </a:moveTo>
                  <a:lnTo>
                    <a:pt x="176085" y="174371"/>
                  </a:lnTo>
                  <a:lnTo>
                    <a:pt x="0" y="255155"/>
                  </a:lnTo>
                  <a:lnTo>
                    <a:pt x="8216" y="448716"/>
                  </a:lnTo>
                  <a:lnTo>
                    <a:pt x="184289" y="367931"/>
                  </a:lnTo>
                  <a:close/>
                </a:path>
                <a:path w="593725" h="448945">
                  <a:moveTo>
                    <a:pt x="388175" y="276771"/>
                  </a:moveTo>
                  <a:lnTo>
                    <a:pt x="379971" y="83210"/>
                  </a:lnTo>
                  <a:lnTo>
                    <a:pt x="203885" y="163995"/>
                  </a:lnTo>
                  <a:lnTo>
                    <a:pt x="212102" y="357555"/>
                  </a:lnTo>
                  <a:lnTo>
                    <a:pt x="388175" y="276771"/>
                  </a:lnTo>
                  <a:close/>
                </a:path>
                <a:path w="593725" h="448945">
                  <a:moveTo>
                    <a:pt x="593191" y="193548"/>
                  </a:moveTo>
                  <a:lnTo>
                    <a:pt x="584974" y="0"/>
                  </a:lnTo>
                  <a:lnTo>
                    <a:pt x="408901" y="80784"/>
                  </a:lnTo>
                  <a:lnTo>
                    <a:pt x="417118" y="274332"/>
                  </a:lnTo>
                  <a:lnTo>
                    <a:pt x="593191" y="193548"/>
                  </a:lnTo>
                  <a:close/>
                </a:path>
              </a:pathLst>
            </a:custGeom>
            <a:solidFill>
              <a:srgbClr val="BE500F"/>
            </a:solidFill>
          </p:spPr>
          <p:txBody>
            <a:bodyPr wrap="square" lIns="0" tIns="0" rIns="0" bIns="0" rtlCol="0"/>
            <a:lstStyle/>
            <a:p>
              <a:endParaRPr sz="1266"/>
            </a:p>
          </p:txBody>
        </p:sp>
        <p:sp>
          <p:nvSpPr>
            <p:cNvPr id="24" name="object 24"/>
            <p:cNvSpPr/>
            <p:nvPr/>
          </p:nvSpPr>
          <p:spPr>
            <a:xfrm>
              <a:off x="5557266" y="2742552"/>
              <a:ext cx="1183005" cy="946150"/>
            </a:xfrm>
            <a:custGeom>
              <a:avLst/>
              <a:gdLst/>
              <a:ahLst/>
              <a:cxnLst/>
              <a:rect l="l" t="t" r="r" b="b"/>
              <a:pathLst>
                <a:path w="1183004" h="946150">
                  <a:moveTo>
                    <a:pt x="184289" y="865124"/>
                  </a:moveTo>
                  <a:lnTo>
                    <a:pt x="176072" y="671576"/>
                  </a:lnTo>
                  <a:lnTo>
                    <a:pt x="0" y="752360"/>
                  </a:lnTo>
                  <a:lnTo>
                    <a:pt x="8216" y="945908"/>
                  </a:lnTo>
                  <a:lnTo>
                    <a:pt x="184289" y="865124"/>
                  </a:lnTo>
                  <a:close/>
                </a:path>
                <a:path w="1183004" h="946150">
                  <a:moveTo>
                    <a:pt x="985989" y="282079"/>
                  </a:moveTo>
                  <a:lnTo>
                    <a:pt x="977773" y="88531"/>
                  </a:lnTo>
                  <a:lnTo>
                    <a:pt x="801700" y="169316"/>
                  </a:lnTo>
                  <a:lnTo>
                    <a:pt x="809917" y="362864"/>
                  </a:lnTo>
                  <a:lnTo>
                    <a:pt x="985989" y="282079"/>
                  </a:lnTo>
                  <a:close/>
                </a:path>
                <a:path w="1183004" h="946150">
                  <a:moveTo>
                    <a:pt x="1182954" y="193548"/>
                  </a:moveTo>
                  <a:lnTo>
                    <a:pt x="1174750" y="0"/>
                  </a:lnTo>
                  <a:lnTo>
                    <a:pt x="998664" y="80784"/>
                  </a:lnTo>
                  <a:lnTo>
                    <a:pt x="1006881" y="274332"/>
                  </a:lnTo>
                  <a:lnTo>
                    <a:pt x="1182954" y="193548"/>
                  </a:lnTo>
                  <a:close/>
                </a:path>
              </a:pathLst>
            </a:custGeom>
            <a:solidFill>
              <a:srgbClr val="1E3C6E"/>
            </a:solidFill>
          </p:spPr>
          <p:txBody>
            <a:bodyPr wrap="square" lIns="0" tIns="0" rIns="0" bIns="0" rtlCol="0"/>
            <a:lstStyle/>
            <a:p>
              <a:endParaRPr sz="1266"/>
            </a:p>
          </p:txBody>
        </p:sp>
        <p:sp>
          <p:nvSpPr>
            <p:cNvPr id="25" name="object 25"/>
            <p:cNvSpPr/>
            <p:nvPr/>
          </p:nvSpPr>
          <p:spPr>
            <a:xfrm>
              <a:off x="5761151" y="3144951"/>
              <a:ext cx="592455" cy="447040"/>
            </a:xfrm>
            <a:custGeom>
              <a:avLst/>
              <a:gdLst/>
              <a:ahLst/>
              <a:cxnLst/>
              <a:rect l="l" t="t" r="r" b="b"/>
              <a:pathLst>
                <a:path w="592454" h="447039">
                  <a:moveTo>
                    <a:pt x="184289" y="366153"/>
                  </a:moveTo>
                  <a:lnTo>
                    <a:pt x="176072" y="172593"/>
                  </a:lnTo>
                  <a:lnTo>
                    <a:pt x="0" y="253377"/>
                  </a:lnTo>
                  <a:lnTo>
                    <a:pt x="8204" y="446938"/>
                  </a:lnTo>
                  <a:lnTo>
                    <a:pt x="184289" y="366153"/>
                  </a:lnTo>
                  <a:close/>
                </a:path>
                <a:path w="592454" h="447039">
                  <a:moveTo>
                    <a:pt x="388175" y="279463"/>
                  </a:moveTo>
                  <a:lnTo>
                    <a:pt x="379958" y="85902"/>
                  </a:lnTo>
                  <a:lnTo>
                    <a:pt x="203885" y="166687"/>
                  </a:lnTo>
                  <a:lnTo>
                    <a:pt x="212090" y="360248"/>
                  </a:lnTo>
                  <a:lnTo>
                    <a:pt x="388175" y="279463"/>
                  </a:lnTo>
                  <a:close/>
                </a:path>
                <a:path w="592454" h="447039">
                  <a:moveTo>
                    <a:pt x="592061" y="193560"/>
                  </a:moveTo>
                  <a:lnTo>
                    <a:pt x="583844" y="0"/>
                  </a:lnTo>
                  <a:lnTo>
                    <a:pt x="407771" y="80784"/>
                  </a:lnTo>
                  <a:lnTo>
                    <a:pt x="415975" y="274345"/>
                  </a:lnTo>
                  <a:lnTo>
                    <a:pt x="592061" y="193560"/>
                  </a:lnTo>
                  <a:close/>
                </a:path>
              </a:pathLst>
            </a:custGeom>
            <a:solidFill>
              <a:srgbClr val="BE500F"/>
            </a:solidFill>
          </p:spPr>
          <p:txBody>
            <a:bodyPr wrap="square" lIns="0" tIns="0" rIns="0" bIns="0" rtlCol="0"/>
            <a:lstStyle/>
            <a:p>
              <a:endParaRPr sz="1266"/>
            </a:p>
          </p:txBody>
        </p:sp>
        <p:sp>
          <p:nvSpPr>
            <p:cNvPr id="26" name="object 26"/>
            <p:cNvSpPr/>
            <p:nvPr/>
          </p:nvSpPr>
          <p:spPr>
            <a:xfrm>
              <a:off x="5565305" y="2970580"/>
              <a:ext cx="1195705" cy="1164590"/>
            </a:xfrm>
            <a:custGeom>
              <a:avLst/>
              <a:gdLst/>
              <a:ahLst/>
              <a:cxnLst/>
              <a:rect l="l" t="t" r="r" b="b"/>
              <a:pathLst>
                <a:path w="1195704" h="1164589">
                  <a:moveTo>
                    <a:pt x="184302" y="858227"/>
                  </a:moveTo>
                  <a:lnTo>
                    <a:pt x="176085" y="664667"/>
                  </a:lnTo>
                  <a:lnTo>
                    <a:pt x="0" y="745464"/>
                  </a:lnTo>
                  <a:lnTo>
                    <a:pt x="8216" y="939012"/>
                  </a:lnTo>
                  <a:lnTo>
                    <a:pt x="184302" y="858227"/>
                  </a:lnTo>
                  <a:close/>
                </a:path>
                <a:path w="1195704" h="1164589">
                  <a:moveTo>
                    <a:pt x="192354" y="1083208"/>
                  </a:moveTo>
                  <a:lnTo>
                    <a:pt x="184137" y="889647"/>
                  </a:lnTo>
                  <a:lnTo>
                    <a:pt x="8051" y="970432"/>
                  </a:lnTo>
                  <a:lnTo>
                    <a:pt x="16268" y="1163993"/>
                  </a:lnTo>
                  <a:lnTo>
                    <a:pt x="192354" y="1083208"/>
                  </a:lnTo>
                  <a:close/>
                </a:path>
                <a:path w="1195704" h="1164589">
                  <a:moveTo>
                    <a:pt x="380136" y="762977"/>
                  </a:moveTo>
                  <a:lnTo>
                    <a:pt x="371919" y="569417"/>
                  </a:lnTo>
                  <a:lnTo>
                    <a:pt x="195846" y="650201"/>
                  </a:lnTo>
                  <a:lnTo>
                    <a:pt x="204050" y="843762"/>
                  </a:lnTo>
                  <a:lnTo>
                    <a:pt x="380136" y="762977"/>
                  </a:lnTo>
                  <a:close/>
                </a:path>
                <a:path w="1195704" h="1164589">
                  <a:moveTo>
                    <a:pt x="388188" y="991908"/>
                  </a:moveTo>
                  <a:lnTo>
                    <a:pt x="379971" y="798347"/>
                  </a:lnTo>
                  <a:lnTo>
                    <a:pt x="203885" y="879132"/>
                  </a:lnTo>
                  <a:lnTo>
                    <a:pt x="212102" y="1072692"/>
                  </a:lnTo>
                  <a:lnTo>
                    <a:pt x="388188" y="991908"/>
                  </a:lnTo>
                  <a:close/>
                </a:path>
                <a:path w="1195704" h="1164589">
                  <a:moveTo>
                    <a:pt x="584022" y="673176"/>
                  </a:moveTo>
                  <a:lnTo>
                    <a:pt x="575805" y="479615"/>
                  </a:lnTo>
                  <a:lnTo>
                    <a:pt x="399732" y="560400"/>
                  </a:lnTo>
                  <a:lnTo>
                    <a:pt x="407936" y="753960"/>
                  </a:lnTo>
                  <a:lnTo>
                    <a:pt x="584022" y="673176"/>
                  </a:lnTo>
                  <a:close/>
                </a:path>
                <a:path w="1195704" h="1164589">
                  <a:moveTo>
                    <a:pt x="592074" y="894016"/>
                  </a:moveTo>
                  <a:lnTo>
                    <a:pt x="583857" y="700468"/>
                  </a:lnTo>
                  <a:lnTo>
                    <a:pt x="407771" y="781253"/>
                  </a:lnTo>
                  <a:lnTo>
                    <a:pt x="415988" y="974813"/>
                  </a:lnTo>
                  <a:lnTo>
                    <a:pt x="592074" y="894016"/>
                  </a:lnTo>
                  <a:close/>
                </a:path>
                <a:path w="1195704" h="1164589">
                  <a:moveTo>
                    <a:pt x="787908" y="590994"/>
                  </a:moveTo>
                  <a:lnTo>
                    <a:pt x="779691" y="397446"/>
                  </a:lnTo>
                  <a:lnTo>
                    <a:pt x="603618" y="478231"/>
                  </a:lnTo>
                  <a:lnTo>
                    <a:pt x="611822" y="671791"/>
                  </a:lnTo>
                  <a:lnTo>
                    <a:pt x="787908" y="590994"/>
                  </a:lnTo>
                  <a:close/>
                </a:path>
                <a:path w="1195704" h="1164589">
                  <a:moveTo>
                    <a:pt x="795959" y="815124"/>
                  </a:moveTo>
                  <a:lnTo>
                    <a:pt x="787742" y="621563"/>
                  </a:lnTo>
                  <a:lnTo>
                    <a:pt x="611657" y="702348"/>
                  </a:lnTo>
                  <a:lnTo>
                    <a:pt x="619874" y="895908"/>
                  </a:lnTo>
                  <a:lnTo>
                    <a:pt x="795959" y="815124"/>
                  </a:lnTo>
                  <a:close/>
                </a:path>
                <a:path w="1195704" h="1164589">
                  <a:moveTo>
                    <a:pt x="986002" y="276771"/>
                  </a:moveTo>
                  <a:lnTo>
                    <a:pt x="977785" y="83210"/>
                  </a:lnTo>
                  <a:lnTo>
                    <a:pt x="801712" y="164007"/>
                  </a:lnTo>
                  <a:lnTo>
                    <a:pt x="809917" y="357555"/>
                  </a:lnTo>
                  <a:lnTo>
                    <a:pt x="986002" y="276771"/>
                  </a:lnTo>
                  <a:close/>
                </a:path>
                <a:path w="1195704" h="1164589">
                  <a:moveTo>
                    <a:pt x="991793" y="497052"/>
                  </a:moveTo>
                  <a:lnTo>
                    <a:pt x="983576" y="303491"/>
                  </a:lnTo>
                  <a:lnTo>
                    <a:pt x="807504" y="384289"/>
                  </a:lnTo>
                  <a:lnTo>
                    <a:pt x="815708" y="577837"/>
                  </a:lnTo>
                  <a:lnTo>
                    <a:pt x="991793" y="497052"/>
                  </a:lnTo>
                  <a:close/>
                </a:path>
                <a:path w="1195704" h="1164589">
                  <a:moveTo>
                    <a:pt x="999845" y="720128"/>
                  </a:moveTo>
                  <a:lnTo>
                    <a:pt x="991628" y="526567"/>
                  </a:lnTo>
                  <a:lnTo>
                    <a:pt x="815543" y="607352"/>
                  </a:lnTo>
                  <a:lnTo>
                    <a:pt x="823760" y="800912"/>
                  </a:lnTo>
                  <a:lnTo>
                    <a:pt x="999845" y="720128"/>
                  </a:lnTo>
                  <a:close/>
                </a:path>
                <a:path w="1195704" h="1164589">
                  <a:moveTo>
                    <a:pt x="1182966" y="193548"/>
                  </a:moveTo>
                  <a:lnTo>
                    <a:pt x="1174750" y="0"/>
                  </a:lnTo>
                  <a:lnTo>
                    <a:pt x="998677" y="80784"/>
                  </a:lnTo>
                  <a:lnTo>
                    <a:pt x="1006881" y="274345"/>
                  </a:lnTo>
                  <a:lnTo>
                    <a:pt x="1182966" y="193548"/>
                  </a:lnTo>
                  <a:close/>
                </a:path>
                <a:path w="1195704" h="1164589">
                  <a:moveTo>
                    <a:pt x="1191018" y="405485"/>
                  </a:moveTo>
                  <a:lnTo>
                    <a:pt x="1182801" y="211937"/>
                  </a:lnTo>
                  <a:lnTo>
                    <a:pt x="1006716" y="292722"/>
                  </a:lnTo>
                  <a:lnTo>
                    <a:pt x="1014933" y="486270"/>
                  </a:lnTo>
                  <a:lnTo>
                    <a:pt x="1191018" y="405485"/>
                  </a:lnTo>
                  <a:close/>
                </a:path>
                <a:path w="1195704" h="1164589">
                  <a:moveTo>
                    <a:pt x="1195679" y="629056"/>
                  </a:moveTo>
                  <a:lnTo>
                    <a:pt x="1187462" y="435495"/>
                  </a:lnTo>
                  <a:lnTo>
                    <a:pt x="1011389" y="516280"/>
                  </a:lnTo>
                  <a:lnTo>
                    <a:pt x="1019594" y="709841"/>
                  </a:lnTo>
                  <a:lnTo>
                    <a:pt x="1195679" y="629056"/>
                  </a:lnTo>
                  <a:close/>
                </a:path>
              </a:pathLst>
            </a:custGeom>
            <a:solidFill>
              <a:srgbClr val="1E3C6E"/>
            </a:solidFill>
          </p:spPr>
          <p:txBody>
            <a:bodyPr wrap="square" lIns="0" tIns="0" rIns="0" bIns="0" rtlCol="0"/>
            <a:lstStyle/>
            <a:p>
              <a:endParaRPr sz="1266"/>
            </a:p>
          </p:txBody>
        </p:sp>
        <p:sp>
          <p:nvSpPr>
            <p:cNvPr id="27" name="object 27"/>
            <p:cNvSpPr/>
            <p:nvPr/>
          </p:nvSpPr>
          <p:spPr>
            <a:xfrm>
              <a:off x="5825032" y="2825952"/>
              <a:ext cx="2251075" cy="660400"/>
            </a:xfrm>
            <a:custGeom>
              <a:avLst/>
              <a:gdLst/>
              <a:ahLst/>
              <a:cxnLst/>
              <a:rect l="l" t="t" r="r" b="b"/>
              <a:pathLst>
                <a:path w="2251075" h="660400">
                  <a:moveTo>
                    <a:pt x="2250744" y="378841"/>
                  </a:moveTo>
                  <a:lnTo>
                    <a:pt x="430212" y="0"/>
                  </a:lnTo>
                  <a:lnTo>
                    <a:pt x="422452" y="37299"/>
                  </a:lnTo>
                  <a:lnTo>
                    <a:pt x="1745195" y="312559"/>
                  </a:lnTo>
                  <a:lnTo>
                    <a:pt x="180822" y="107619"/>
                  </a:lnTo>
                  <a:lnTo>
                    <a:pt x="175869" y="145389"/>
                  </a:lnTo>
                  <a:lnTo>
                    <a:pt x="1303578" y="293141"/>
                  </a:lnTo>
                  <a:lnTo>
                    <a:pt x="3429" y="175641"/>
                  </a:lnTo>
                  <a:lnTo>
                    <a:pt x="0" y="213588"/>
                  </a:lnTo>
                  <a:lnTo>
                    <a:pt x="418033" y="251371"/>
                  </a:lnTo>
                  <a:lnTo>
                    <a:pt x="417868" y="253276"/>
                  </a:lnTo>
                  <a:lnTo>
                    <a:pt x="1650707" y="363385"/>
                  </a:lnTo>
                  <a:lnTo>
                    <a:pt x="225933" y="327380"/>
                  </a:lnTo>
                  <a:lnTo>
                    <a:pt x="224967" y="365467"/>
                  </a:lnTo>
                  <a:lnTo>
                    <a:pt x="1394167" y="395008"/>
                  </a:lnTo>
                  <a:lnTo>
                    <a:pt x="21196" y="421678"/>
                  </a:lnTo>
                  <a:lnTo>
                    <a:pt x="21932" y="459778"/>
                  </a:lnTo>
                  <a:lnTo>
                    <a:pt x="430225" y="451853"/>
                  </a:lnTo>
                  <a:lnTo>
                    <a:pt x="431330" y="479564"/>
                  </a:lnTo>
                  <a:lnTo>
                    <a:pt x="264629" y="488848"/>
                  </a:lnTo>
                  <a:lnTo>
                    <a:pt x="266750" y="526897"/>
                  </a:lnTo>
                  <a:lnTo>
                    <a:pt x="1534985" y="456234"/>
                  </a:lnTo>
                  <a:lnTo>
                    <a:pt x="19494" y="622096"/>
                  </a:lnTo>
                  <a:lnTo>
                    <a:pt x="23634" y="659968"/>
                  </a:lnTo>
                  <a:lnTo>
                    <a:pt x="2248928" y="416433"/>
                  </a:lnTo>
                  <a:lnTo>
                    <a:pt x="2246858" y="397497"/>
                  </a:lnTo>
                  <a:lnTo>
                    <a:pt x="2250744" y="378841"/>
                  </a:lnTo>
                  <a:close/>
                </a:path>
              </a:pathLst>
            </a:custGeom>
            <a:solidFill>
              <a:srgbClr val="000000"/>
            </a:solidFill>
          </p:spPr>
          <p:txBody>
            <a:bodyPr wrap="square" lIns="0" tIns="0" rIns="0" bIns="0" rtlCol="0"/>
            <a:lstStyle/>
            <a:p>
              <a:endParaRPr sz="1266"/>
            </a:p>
          </p:txBody>
        </p:sp>
        <p:sp>
          <p:nvSpPr>
            <p:cNvPr id="28" name="object 28"/>
            <p:cNvSpPr/>
            <p:nvPr/>
          </p:nvSpPr>
          <p:spPr>
            <a:xfrm>
              <a:off x="8174616" y="3190961"/>
              <a:ext cx="387350" cy="0"/>
            </a:xfrm>
            <a:custGeom>
              <a:avLst/>
              <a:gdLst/>
              <a:ahLst/>
              <a:cxnLst/>
              <a:rect l="l" t="t" r="r" b="b"/>
              <a:pathLst>
                <a:path w="387350">
                  <a:moveTo>
                    <a:pt x="0" y="0"/>
                  </a:moveTo>
                  <a:lnTo>
                    <a:pt x="387336" y="0"/>
                  </a:lnTo>
                </a:path>
              </a:pathLst>
            </a:custGeom>
            <a:ln w="38100">
              <a:solidFill>
                <a:srgbClr val="000000"/>
              </a:solidFill>
            </a:ln>
          </p:spPr>
          <p:txBody>
            <a:bodyPr wrap="square" lIns="0" tIns="0" rIns="0" bIns="0" rtlCol="0"/>
            <a:lstStyle/>
            <a:p>
              <a:endParaRPr sz="1266"/>
            </a:p>
          </p:txBody>
        </p:sp>
        <p:sp>
          <p:nvSpPr>
            <p:cNvPr id="29" name="object 29"/>
            <p:cNvSpPr/>
            <p:nvPr/>
          </p:nvSpPr>
          <p:spPr>
            <a:xfrm>
              <a:off x="8566888" y="3059455"/>
              <a:ext cx="254635" cy="255904"/>
            </a:xfrm>
            <a:custGeom>
              <a:avLst/>
              <a:gdLst/>
              <a:ahLst/>
              <a:cxnLst/>
              <a:rect l="l" t="t" r="r" b="b"/>
              <a:pathLst>
                <a:path w="254634" h="255904">
                  <a:moveTo>
                    <a:pt x="217259" y="37434"/>
                  </a:moveTo>
                  <a:lnTo>
                    <a:pt x="245216" y="79713"/>
                  </a:lnTo>
                  <a:lnTo>
                    <a:pt x="254535" y="127808"/>
                  </a:lnTo>
                  <a:lnTo>
                    <a:pt x="245216" y="175902"/>
                  </a:lnTo>
                  <a:lnTo>
                    <a:pt x="217259" y="218182"/>
                  </a:lnTo>
                  <a:lnTo>
                    <a:pt x="175158" y="246257"/>
                  </a:lnTo>
                  <a:lnTo>
                    <a:pt x="127267" y="255616"/>
                  </a:lnTo>
                  <a:lnTo>
                    <a:pt x="79376" y="246257"/>
                  </a:lnTo>
                  <a:lnTo>
                    <a:pt x="37275" y="218182"/>
                  </a:lnTo>
                  <a:lnTo>
                    <a:pt x="9318" y="175902"/>
                  </a:lnTo>
                  <a:lnTo>
                    <a:pt x="0" y="127808"/>
                  </a:lnTo>
                  <a:lnTo>
                    <a:pt x="9318" y="79713"/>
                  </a:lnTo>
                  <a:lnTo>
                    <a:pt x="37275" y="37434"/>
                  </a:lnTo>
                  <a:lnTo>
                    <a:pt x="79376" y="9358"/>
                  </a:lnTo>
                  <a:lnTo>
                    <a:pt x="127267" y="0"/>
                  </a:lnTo>
                  <a:lnTo>
                    <a:pt x="175158" y="9358"/>
                  </a:lnTo>
                  <a:lnTo>
                    <a:pt x="217259" y="37434"/>
                  </a:lnTo>
                  <a:close/>
                </a:path>
              </a:pathLst>
            </a:custGeom>
            <a:ln w="25399">
              <a:solidFill>
                <a:srgbClr val="4F4F4F"/>
              </a:solidFill>
            </a:ln>
          </p:spPr>
          <p:txBody>
            <a:bodyPr wrap="square" lIns="0" tIns="0" rIns="0" bIns="0" rtlCol="0"/>
            <a:lstStyle/>
            <a:p>
              <a:endParaRPr sz="1266"/>
            </a:p>
          </p:txBody>
        </p:sp>
        <p:pic>
          <p:nvPicPr>
            <p:cNvPr id="30" name="object 30"/>
            <p:cNvPicPr/>
            <p:nvPr/>
          </p:nvPicPr>
          <p:blipFill>
            <a:blip r:embed="rId3" cstate="print"/>
            <a:stretch>
              <a:fillRect/>
            </a:stretch>
          </p:blipFill>
          <p:spPr>
            <a:xfrm>
              <a:off x="8599129" y="3102874"/>
              <a:ext cx="190054" cy="167635"/>
            </a:xfrm>
            <a:prstGeom prst="rect">
              <a:avLst/>
            </a:prstGeom>
          </p:spPr>
        </p:pic>
        <p:sp>
          <p:nvSpPr>
            <p:cNvPr id="31" name="object 31"/>
            <p:cNvSpPr/>
            <p:nvPr/>
          </p:nvSpPr>
          <p:spPr>
            <a:xfrm>
              <a:off x="8818465" y="3190961"/>
              <a:ext cx="387350" cy="0"/>
            </a:xfrm>
            <a:custGeom>
              <a:avLst/>
              <a:gdLst/>
              <a:ahLst/>
              <a:cxnLst/>
              <a:rect l="l" t="t" r="r" b="b"/>
              <a:pathLst>
                <a:path w="387350">
                  <a:moveTo>
                    <a:pt x="0" y="0"/>
                  </a:moveTo>
                  <a:lnTo>
                    <a:pt x="387336" y="0"/>
                  </a:lnTo>
                </a:path>
              </a:pathLst>
            </a:custGeom>
            <a:ln w="38100">
              <a:solidFill>
                <a:srgbClr val="000000"/>
              </a:solidFill>
            </a:ln>
          </p:spPr>
          <p:txBody>
            <a:bodyPr wrap="square" lIns="0" tIns="0" rIns="0" bIns="0" rtlCol="0"/>
            <a:lstStyle/>
            <a:p>
              <a:endParaRPr sz="1266"/>
            </a:p>
          </p:txBody>
        </p:sp>
        <p:sp>
          <p:nvSpPr>
            <p:cNvPr id="32" name="object 32"/>
            <p:cNvSpPr/>
            <p:nvPr/>
          </p:nvSpPr>
          <p:spPr>
            <a:xfrm>
              <a:off x="7995788" y="3070098"/>
              <a:ext cx="254635" cy="255904"/>
            </a:xfrm>
            <a:custGeom>
              <a:avLst/>
              <a:gdLst/>
              <a:ahLst/>
              <a:cxnLst/>
              <a:rect l="l" t="t" r="r" b="b"/>
              <a:pathLst>
                <a:path w="254634" h="255904">
                  <a:moveTo>
                    <a:pt x="127268" y="0"/>
                  </a:moveTo>
                  <a:lnTo>
                    <a:pt x="79377" y="9358"/>
                  </a:lnTo>
                  <a:lnTo>
                    <a:pt x="37276" y="37433"/>
                  </a:lnTo>
                  <a:lnTo>
                    <a:pt x="9319" y="79713"/>
                  </a:lnTo>
                  <a:lnTo>
                    <a:pt x="0" y="127807"/>
                  </a:lnTo>
                  <a:lnTo>
                    <a:pt x="9319" y="175902"/>
                  </a:lnTo>
                  <a:lnTo>
                    <a:pt x="37276" y="218182"/>
                  </a:lnTo>
                  <a:lnTo>
                    <a:pt x="79377" y="246257"/>
                  </a:lnTo>
                  <a:lnTo>
                    <a:pt x="127268" y="255616"/>
                  </a:lnTo>
                  <a:lnTo>
                    <a:pt x="175159" y="246257"/>
                  </a:lnTo>
                  <a:lnTo>
                    <a:pt x="217260" y="218182"/>
                  </a:lnTo>
                  <a:lnTo>
                    <a:pt x="245217" y="175902"/>
                  </a:lnTo>
                  <a:lnTo>
                    <a:pt x="254536" y="127807"/>
                  </a:lnTo>
                  <a:lnTo>
                    <a:pt x="245217" y="79713"/>
                  </a:lnTo>
                  <a:lnTo>
                    <a:pt x="217260" y="37433"/>
                  </a:lnTo>
                  <a:lnTo>
                    <a:pt x="175159" y="9358"/>
                  </a:lnTo>
                  <a:lnTo>
                    <a:pt x="127268" y="0"/>
                  </a:lnTo>
                  <a:close/>
                </a:path>
              </a:pathLst>
            </a:custGeom>
            <a:solidFill>
              <a:srgbClr val="FFFFFF"/>
            </a:solidFill>
          </p:spPr>
          <p:txBody>
            <a:bodyPr wrap="square" lIns="0" tIns="0" rIns="0" bIns="0" rtlCol="0"/>
            <a:lstStyle/>
            <a:p>
              <a:endParaRPr sz="1266"/>
            </a:p>
          </p:txBody>
        </p:sp>
        <p:sp>
          <p:nvSpPr>
            <p:cNvPr id="33" name="object 33"/>
            <p:cNvSpPr/>
            <p:nvPr/>
          </p:nvSpPr>
          <p:spPr>
            <a:xfrm>
              <a:off x="7995789" y="3070098"/>
              <a:ext cx="254635" cy="255904"/>
            </a:xfrm>
            <a:custGeom>
              <a:avLst/>
              <a:gdLst/>
              <a:ahLst/>
              <a:cxnLst/>
              <a:rect l="l" t="t" r="r" b="b"/>
              <a:pathLst>
                <a:path w="254634" h="255904">
                  <a:moveTo>
                    <a:pt x="217259" y="37434"/>
                  </a:moveTo>
                  <a:lnTo>
                    <a:pt x="245216" y="79713"/>
                  </a:lnTo>
                  <a:lnTo>
                    <a:pt x="254535" y="127808"/>
                  </a:lnTo>
                  <a:lnTo>
                    <a:pt x="245216" y="175902"/>
                  </a:lnTo>
                  <a:lnTo>
                    <a:pt x="217259" y="218182"/>
                  </a:lnTo>
                  <a:lnTo>
                    <a:pt x="175158" y="246257"/>
                  </a:lnTo>
                  <a:lnTo>
                    <a:pt x="127267" y="255616"/>
                  </a:lnTo>
                  <a:lnTo>
                    <a:pt x="79376" y="246257"/>
                  </a:lnTo>
                  <a:lnTo>
                    <a:pt x="37275" y="218182"/>
                  </a:lnTo>
                  <a:lnTo>
                    <a:pt x="9318" y="175902"/>
                  </a:lnTo>
                  <a:lnTo>
                    <a:pt x="0" y="127808"/>
                  </a:lnTo>
                  <a:lnTo>
                    <a:pt x="9318" y="79713"/>
                  </a:lnTo>
                  <a:lnTo>
                    <a:pt x="37275" y="37434"/>
                  </a:lnTo>
                  <a:lnTo>
                    <a:pt x="79376" y="9358"/>
                  </a:lnTo>
                  <a:lnTo>
                    <a:pt x="127267" y="0"/>
                  </a:lnTo>
                  <a:lnTo>
                    <a:pt x="175158" y="9358"/>
                  </a:lnTo>
                  <a:lnTo>
                    <a:pt x="217259" y="37434"/>
                  </a:lnTo>
                  <a:close/>
                </a:path>
              </a:pathLst>
            </a:custGeom>
            <a:ln w="25399">
              <a:solidFill>
                <a:srgbClr val="4F4F4F"/>
              </a:solidFill>
            </a:ln>
          </p:spPr>
          <p:txBody>
            <a:bodyPr wrap="square" lIns="0" tIns="0" rIns="0" bIns="0" rtlCol="0"/>
            <a:lstStyle/>
            <a:p>
              <a:endParaRPr sz="1266"/>
            </a:p>
          </p:txBody>
        </p:sp>
      </p:grpSp>
      <p:sp>
        <p:nvSpPr>
          <p:cNvPr id="34" name="object 34"/>
          <p:cNvSpPr txBox="1"/>
          <p:nvPr/>
        </p:nvSpPr>
        <p:spPr>
          <a:xfrm>
            <a:off x="7186826" y="2169720"/>
            <a:ext cx="94208" cy="136244"/>
          </a:xfrm>
          <a:prstGeom prst="rect">
            <a:avLst/>
          </a:prstGeom>
        </p:spPr>
        <p:txBody>
          <a:bodyPr vert="horz" wrap="square" lIns="0" tIns="11609" rIns="0" bIns="0" rtlCol="0">
            <a:spAutoFit/>
          </a:bodyPr>
          <a:lstStyle/>
          <a:p>
            <a:pPr marL="8929">
              <a:spcBef>
                <a:spcPts val="91"/>
              </a:spcBef>
            </a:pPr>
            <a:r>
              <a:rPr sz="809" spc="151" dirty="0">
                <a:latin typeface="Cambria"/>
                <a:cs typeface="Cambria"/>
              </a:rPr>
              <a:t>⌃</a:t>
            </a:r>
            <a:endParaRPr sz="809">
              <a:latin typeface="Cambria"/>
              <a:cs typeface="Cambria"/>
            </a:endParaRPr>
          </a:p>
        </p:txBody>
      </p:sp>
      <p:sp>
        <p:nvSpPr>
          <p:cNvPr id="35" name="object 35"/>
          <p:cNvSpPr/>
          <p:nvPr/>
        </p:nvSpPr>
        <p:spPr>
          <a:xfrm>
            <a:off x="7944009" y="2147197"/>
            <a:ext cx="129927" cy="193328"/>
          </a:xfrm>
          <a:custGeom>
            <a:avLst/>
            <a:gdLst/>
            <a:ahLst/>
            <a:cxnLst/>
            <a:rect l="l" t="t" r="r" b="b"/>
            <a:pathLst>
              <a:path w="184784" h="274954">
                <a:moveTo>
                  <a:pt x="176080" y="0"/>
                </a:moveTo>
                <a:lnTo>
                  <a:pt x="0" y="80785"/>
                </a:lnTo>
                <a:lnTo>
                  <a:pt x="8214" y="274341"/>
                </a:lnTo>
                <a:lnTo>
                  <a:pt x="184296" y="193554"/>
                </a:lnTo>
                <a:lnTo>
                  <a:pt x="176080" y="0"/>
                </a:lnTo>
                <a:close/>
              </a:path>
            </a:pathLst>
          </a:custGeom>
          <a:solidFill>
            <a:srgbClr val="1E3C6E"/>
          </a:solidFill>
        </p:spPr>
        <p:txBody>
          <a:bodyPr wrap="square" lIns="0" tIns="0" rIns="0" bIns="0" rtlCol="0"/>
          <a:lstStyle/>
          <a:p>
            <a:endParaRPr sz="1266"/>
          </a:p>
        </p:txBody>
      </p:sp>
      <p:sp>
        <p:nvSpPr>
          <p:cNvPr id="36" name="object 36"/>
          <p:cNvSpPr txBox="1"/>
          <p:nvPr/>
        </p:nvSpPr>
        <p:spPr>
          <a:xfrm>
            <a:off x="6199741" y="2899637"/>
            <a:ext cx="1086296" cy="225358"/>
          </a:xfrm>
          <a:prstGeom prst="rect">
            <a:avLst/>
          </a:prstGeom>
        </p:spPr>
        <p:txBody>
          <a:bodyPr vert="horz" wrap="square" lIns="0" tIns="8930" rIns="0" bIns="0" rtlCol="0">
            <a:spAutoFit/>
          </a:bodyPr>
          <a:lstStyle/>
          <a:p>
            <a:pPr marL="8929">
              <a:spcBef>
                <a:spcPts val="70"/>
              </a:spcBef>
            </a:pPr>
            <a:r>
              <a:rPr sz="1406" i="1" spc="-7" dirty="0">
                <a:latin typeface="Arial"/>
                <a:cs typeface="Arial"/>
              </a:rPr>
              <a:t>convolutional</a:t>
            </a:r>
            <a:endParaRPr sz="1406">
              <a:latin typeface="Arial"/>
              <a:cs typeface="Arial"/>
            </a:endParaRPr>
          </a:p>
        </p:txBody>
      </p:sp>
      <p:sp>
        <p:nvSpPr>
          <p:cNvPr id="37" name="object 37"/>
          <p:cNvSpPr txBox="1"/>
          <p:nvPr/>
        </p:nvSpPr>
        <p:spPr>
          <a:xfrm>
            <a:off x="8741403" y="2094385"/>
            <a:ext cx="1481435" cy="279540"/>
          </a:xfrm>
          <a:prstGeom prst="rect">
            <a:avLst/>
          </a:prstGeom>
        </p:spPr>
        <p:txBody>
          <a:bodyPr vert="horz" wrap="square" lIns="0" tIns="8930" rIns="0" bIns="0" rtlCol="0">
            <a:spAutoFit/>
          </a:bodyPr>
          <a:lstStyle/>
          <a:p>
            <a:pPr marL="8929">
              <a:spcBef>
                <a:spcPts val="70"/>
              </a:spcBef>
            </a:pPr>
            <a:r>
              <a:rPr sz="1758" dirty="0">
                <a:latin typeface="Arial"/>
                <a:cs typeface="Arial"/>
              </a:rPr>
              <a:t>weight</a:t>
            </a:r>
            <a:r>
              <a:rPr sz="1758" spc="200" dirty="0">
                <a:latin typeface="Arial"/>
                <a:cs typeface="Arial"/>
              </a:rPr>
              <a:t> </a:t>
            </a:r>
            <a:r>
              <a:rPr sz="1758" spc="-32" dirty="0">
                <a:latin typeface="Arial"/>
                <a:cs typeface="Arial"/>
              </a:rPr>
              <a:t>savings</a:t>
            </a:r>
            <a:endParaRPr sz="1758">
              <a:latin typeface="Arial"/>
              <a:cs typeface="Arial"/>
            </a:endParaRPr>
          </a:p>
        </p:txBody>
      </p:sp>
      <p:sp>
        <p:nvSpPr>
          <p:cNvPr id="38" name="object 38"/>
          <p:cNvSpPr txBox="1"/>
          <p:nvPr/>
        </p:nvSpPr>
        <p:spPr>
          <a:xfrm>
            <a:off x="6199741" y="5405903"/>
            <a:ext cx="1086296" cy="225358"/>
          </a:xfrm>
          <a:prstGeom prst="rect">
            <a:avLst/>
          </a:prstGeom>
        </p:spPr>
        <p:txBody>
          <a:bodyPr vert="horz" wrap="square" lIns="0" tIns="8930" rIns="0" bIns="0" rtlCol="0">
            <a:spAutoFit/>
          </a:bodyPr>
          <a:lstStyle/>
          <a:p>
            <a:pPr marL="8929">
              <a:spcBef>
                <a:spcPts val="70"/>
              </a:spcBef>
            </a:pPr>
            <a:r>
              <a:rPr sz="1406" i="1" spc="-7" dirty="0">
                <a:latin typeface="Arial"/>
                <a:cs typeface="Arial"/>
              </a:rPr>
              <a:t>convolutional</a:t>
            </a:r>
            <a:endParaRPr sz="1406">
              <a:latin typeface="Arial"/>
              <a:cs typeface="Arial"/>
            </a:endParaRPr>
          </a:p>
        </p:txBody>
      </p:sp>
      <p:grpSp>
        <p:nvGrpSpPr>
          <p:cNvPr id="39" name="object 39"/>
          <p:cNvGrpSpPr/>
          <p:nvPr/>
        </p:nvGrpSpPr>
        <p:grpSpPr>
          <a:xfrm>
            <a:off x="5421026" y="4112063"/>
            <a:ext cx="2454770" cy="1301502"/>
            <a:chOff x="5544694" y="5848267"/>
            <a:chExt cx="3491229" cy="1851025"/>
          </a:xfrm>
        </p:grpSpPr>
        <p:sp>
          <p:nvSpPr>
            <p:cNvPr id="40" name="object 40"/>
            <p:cNvSpPr/>
            <p:nvPr/>
          </p:nvSpPr>
          <p:spPr>
            <a:xfrm>
              <a:off x="5544693" y="6125286"/>
              <a:ext cx="592455" cy="464184"/>
            </a:xfrm>
            <a:custGeom>
              <a:avLst/>
              <a:gdLst/>
              <a:ahLst/>
              <a:cxnLst/>
              <a:rect l="l" t="t" r="r" b="b"/>
              <a:pathLst>
                <a:path w="592454" h="464184">
                  <a:moveTo>
                    <a:pt x="184289" y="383336"/>
                  </a:moveTo>
                  <a:lnTo>
                    <a:pt x="176072" y="189776"/>
                  </a:lnTo>
                  <a:lnTo>
                    <a:pt x="0" y="270560"/>
                  </a:lnTo>
                  <a:lnTo>
                    <a:pt x="8216" y="464121"/>
                  </a:lnTo>
                  <a:lnTo>
                    <a:pt x="184289" y="383336"/>
                  </a:lnTo>
                  <a:close/>
                </a:path>
                <a:path w="592454" h="464184">
                  <a:moveTo>
                    <a:pt x="388175" y="289204"/>
                  </a:moveTo>
                  <a:lnTo>
                    <a:pt x="379958" y="95656"/>
                  </a:lnTo>
                  <a:lnTo>
                    <a:pt x="203885" y="176441"/>
                  </a:lnTo>
                  <a:lnTo>
                    <a:pt x="212102" y="370001"/>
                  </a:lnTo>
                  <a:lnTo>
                    <a:pt x="388175" y="289204"/>
                  </a:lnTo>
                  <a:close/>
                </a:path>
                <a:path w="592454" h="464184">
                  <a:moveTo>
                    <a:pt x="592061" y="193548"/>
                  </a:moveTo>
                  <a:lnTo>
                    <a:pt x="583844" y="0"/>
                  </a:lnTo>
                  <a:lnTo>
                    <a:pt x="407771" y="80784"/>
                  </a:lnTo>
                  <a:lnTo>
                    <a:pt x="415988" y="274332"/>
                  </a:lnTo>
                  <a:lnTo>
                    <a:pt x="592061" y="193548"/>
                  </a:lnTo>
                  <a:close/>
                </a:path>
              </a:pathLst>
            </a:custGeom>
            <a:solidFill>
              <a:srgbClr val="BE500F"/>
            </a:solidFill>
          </p:spPr>
          <p:txBody>
            <a:bodyPr wrap="square" lIns="0" tIns="0" rIns="0" bIns="0" rtlCol="0"/>
            <a:lstStyle/>
            <a:p>
              <a:endParaRPr sz="1266"/>
            </a:p>
          </p:txBody>
        </p:sp>
        <p:sp>
          <p:nvSpPr>
            <p:cNvPr id="41" name="object 41"/>
            <p:cNvSpPr/>
            <p:nvPr/>
          </p:nvSpPr>
          <p:spPr>
            <a:xfrm>
              <a:off x="6156350" y="5848273"/>
              <a:ext cx="592455" cy="462915"/>
            </a:xfrm>
            <a:custGeom>
              <a:avLst/>
              <a:gdLst/>
              <a:ahLst/>
              <a:cxnLst/>
              <a:rect l="l" t="t" r="r" b="b"/>
              <a:pathLst>
                <a:path w="592454" h="462914">
                  <a:moveTo>
                    <a:pt x="184289" y="382028"/>
                  </a:moveTo>
                  <a:lnTo>
                    <a:pt x="176072" y="188480"/>
                  </a:lnTo>
                  <a:lnTo>
                    <a:pt x="0" y="269265"/>
                  </a:lnTo>
                  <a:lnTo>
                    <a:pt x="8204" y="462813"/>
                  </a:lnTo>
                  <a:lnTo>
                    <a:pt x="184289" y="382028"/>
                  </a:lnTo>
                  <a:close/>
                </a:path>
                <a:path w="592454" h="462914">
                  <a:moveTo>
                    <a:pt x="388175" y="290474"/>
                  </a:moveTo>
                  <a:lnTo>
                    <a:pt x="379958" y="96913"/>
                  </a:lnTo>
                  <a:lnTo>
                    <a:pt x="203885" y="177698"/>
                  </a:lnTo>
                  <a:lnTo>
                    <a:pt x="212090" y="371259"/>
                  </a:lnTo>
                  <a:lnTo>
                    <a:pt x="388175" y="290474"/>
                  </a:lnTo>
                  <a:close/>
                </a:path>
                <a:path w="592454" h="462914">
                  <a:moveTo>
                    <a:pt x="592061" y="193560"/>
                  </a:moveTo>
                  <a:lnTo>
                    <a:pt x="583844" y="0"/>
                  </a:lnTo>
                  <a:lnTo>
                    <a:pt x="407771" y="80784"/>
                  </a:lnTo>
                  <a:lnTo>
                    <a:pt x="415975" y="274345"/>
                  </a:lnTo>
                  <a:lnTo>
                    <a:pt x="592061" y="193560"/>
                  </a:lnTo>
                  <a:close/>
                </a:path>
              </a:pathLst>
            </a:custGeom>
            <a:solidFill>
              <a:srgbClr val="1E3C6E"/>
            </a:solidFill>
          </p:spPr>
          <p:txBody>
            <a:bodyPr wrap="square" lIns="0" tIns="0" rIns="0" bIns="0" rtlCol="0"/>
            <a:lstStyle/>
            <a:p>
              <a:endParaRPr sz="1266"/>
            </a:p>
          </p:txBody>
        </p:sp>
        <p:sp>
          <p:nvSpPr>
            <p:cNvPr id="42" name="object 42"/>
            <p:cNvSpPr/>
            <p:nvPr/>
          </p:nvSpPr>
          <p:spPr>
            <a:xfrm>
              <a:off x="5553862" y="6347256"/>
              <a:ext cx="591185" cy="462280"/>
            </a:xfrm>
            <a:custGeom>
              <a:avLst/>
              <a:gdLst/>
              <a:ahLst/>
              <a:cxnLst/>
              <a:rect l="l" t="t" r="r" b="b"/>
              <a:pathLst>
                <a:path w="591185" h="462279">
                  <a:moveTo>
                    <a:pt x="184302" y="381342"/>
                  </a:moveTo>
                  <a:lnTo>
                    <a:pt x="176085" y="187794"/>
                  </a:lnTo>
                  <a:lnTo>
                    <a:pt x="0" y="268579"/>
                  </a:lnTo>
                  <a:lnTo>
                    <a:pt x="8216" y="462127"/>
                  </a:lnTo>
                  <a:lnTo>
                    <a:pt x="184302" y="381342"/>
                  </a:lnTo>
                  <a:close/>
                </a:path>
                <a:path w="591185" h="462279">
                  <a:moveTo>
                    <a:pt x="387057" y="284772"/>
                  </a:moveTo>
                  <a:lnTo>
                    <a:pt x="378841" y="91211"/>
                  </a:lnTo>
                  <a:lnTo>
                    <a:pt x="202755" y="171996"/>
                  </a:lnTo>
                  <a:lnTo>
                    <a:pt x="210972" y="365556"/>
                  </a:lnTo>
                  <a:lnTo>
                    <a:pt x="387057" y="284772"/>
                  </a:lnTo>
                  <a:close/>
                </a:path>
                <a:path w="591185" h="462279">
                  <a:moveTo>
                    <a:pt x="590943" y="193560"/>
                  </a:moveTo>
                  <a:lnTo>
                    <a:pt x="582726" y="0"/>
                  </a:lnTo>
                  <a:lnTo>
                    <a:pt x="406641" y="80784"/>
                  </a:lnTo>
                  <a:lnTo>
                    <a:pt x="414858" y="274345"/>
                  </a:lnTo>
                  <a:lnTo>
                    <a:pt x="590943" y="193560"/>
                  </a:lnTo>
                  <a:close/>
                </a:path>
              </a:pathLst>
            </a:custGeom>
            <a:solidFill>
              <a:srgbClr val="BE500F"/>
            </a:solidFill>
          </p:spPr>
          <p:txBody>
            <a:bodyPr wrap="square" lIns="0" tIns="0" rIns="0" bIns="0" rtlCol="0"/>
            <a:lstStyle/>
            <a:p>
              <a:endParaRPr sz="1266"/>
            </a:p>
          </p:txBody>
        </p:sp>
        <p:sp>
          <p:nvSpPr>
            <p:cNvPr id="43" name="object 43"/>
            <p:cNvSpPr/>
            <p:nvPr/>
          </p:nvSpPr>
          <p:spPr>
            <a:xfrm>
              <a:off x="6164389" y="6076987"/>
              <a:ext cx="584200" cy="459105"/>
            </a:xfrm>
            <a:custGeom>
              <a:avLst/>
              <a:gdLst/>
              <a:ahLst/>
              <a:cxnLst/>
              <a:rect l="l" t="t" r="r" b="b"/>
              <a:pathLst>
                <a:path w="584200" h="459104">
                  <a:moveTo>
                    <a:pt x="184302" y="377748"/>
                  </a:moveTo>
                  <a:lnTo>
                    <a:pt x="176085" y="184188"/>
                  </a:lnTo>
                  <a:lnTo>
                    <a:pt x="0" y="264972"/>
                  </a:lnTo>
                  <a:lnTo>
                    <a:pt x="8216" y="458533"/>
                  </a:lnTo>
                  <a:lnTo>
                    <a:pt x="184302" y="377748"/>
                  </a:lnTo>
                  <a:close/>
                </a:path>
                <a:path w="584200" h="459104">
                  <a:moveTo>
                    <a:pt x="388188" y="281165"/>
                  </a:moveTo>
                  <a:lnTo>
                    <a:pt x="379971" y="87617"/>
                  </a:lnTo>
                  <a:lnTo>
                    <a:pt x="203885" y="168402"/>
                  </a:lnTo>
                  <a:lnTo>
                    <a:pt x="212102" y="361962"/>
                  </a:lnTo>
                  <a:lnTo>
                    <a:pt x="388188" y="281165"/>
                  </a:lnTo>
                  <a:close/>
                </a:path>
                <a:path w="584200" h="459104">
                  <a:moveTo>
                    <a:pt x="584022" y="193560"/>
                  </a:moveTo>
                  <a:lnTo>
                    <a:pt x="575805" y="0"/>
                  </a:lnTo>
                  <a:lnTo>
                    <a:pt x="399732" y="80784"/>
                  </a:lnTo>
                  <a:lnTo>
                    <a:pt x="407936" y="274345"/>
                  </a:lnTo>
                  <a:lnTo>
                    <a:pt x="584022" y="193560"/>
                  </a:lnTo>
                  <a:close/>
                </a:path>
              </a:pathLst>
            </a:custGeom>
            <a:solidFill>
              <a:srgbClr val="1E3C6E"/>
            </a:solidFill>
          </p:spPr>
          <p:txBody>
            <a:bodyPr wrap="square" lIns="0" tIns="0" rIns="0" bIns="0" rtlCol="0"/>
            <a:lstStyle/>
            <a:p>
              <a:endParaRPr sz="1266"/>
            </a:p>
          </p:txBody>
        </p:sp>
        <p:sp>
          <p:nvSpPr>
            <p:cNvPr id="44" name="object 44"/>
            <p:cNvSpPr/>
            <p:nvPr/>
          </p:nvSpPr>
          <p:spPr>
            <a:xfrm>
              <a:off x="5561914" y="6569976"/>
              <a:ext cx="592455" cy="459740"/>
            </a:xfrm>
            <a:custGeom>
              <a:avLst/>
              <a:gdLst/>
              <a:ahLst/>
              <a:cxnLst/>
              <a:rect l="l" t="t" r="r" b="b"/>
              <a:pathLst>
                <a:path w="592454" h="459740">
                  <a:moveTo>
                    <a:pt x="184289" y="378599"/>
                  </a:moveTo>
                  <a:lnTo>
                    <a:pt x="176085" y="185051"/>
                  </a:lnTo>
                  <a:lnTo>
                    <a:pt x="0" y="265836"/>
                  </a:lnTo>
                  <a:lnTo>
                    <a:pt x="8216" y="459397"/>
                  </a:lnTo>
                  <a:lnTo>
                    <a:pt x="184289" y="378599"/>
                  </a:lnTo>
                  <a:close/>
                </a:path>
                <a:path w="592454" h="459740">
                  <a:moveTo>
                    <a:pt x="388175" y="284708"/>
                  </a:moveTo>
                  <a:lnTo>
                    <a:pt x="379971" y="91160"/>
                  </a:lnTo>
                  <a:lnTo>
                    <a:pt x="203885" y="171945"/>
                  </a:lnTo>
                  <a:lnTo>
                    <a:pt x="212102" y="365493"/>
                  </a:lnTo>
                  <a:lnTo>
                    <a:pt x="388175" y="284708"/>
                  </a:lnTo>
                  <a:close/>
                </a:path>
                <a:path w="592454" h="459740">
                  <a:moveTo>
                    <a:pt x="592061" y="193548"/>
                  </a:moveTo>
                  <a:lnTo>
                    <a:pt x="583857" y="0"/>
                  </a:lnTo>
                  <a:lnTo>
                    <a:pt x="407771" y="80784"/>
                  </a:lnTo>
                  <a:lnTo>
                    <a:pt x="415988" y="274345"/>
                  </a:lnTo>
                  <a:lnTo>
                    <a:pt x="592061" y="193548"/>
                  </a:lnTo>
                  <a:close/>
                </a:path>
              </a:pathLst>
            </a:custGeom>
            <a:solidFill>
              <a:srgbClr val="BE500F"/>
            </a:solidFill>
          </p:spPr>
          <p:txBody>
            <a:bodyPr wrap="square" lIns="0" tIns="0" rIns="0" bIns="0" rtlCol="0"/>
            <a:lstStyle/>
            <a:p>
              <a:endParaRPr sz="1266"/>
            </a:p>
          </p:txBody>
        </p:sp>
        <p:sp>
          <p:nvSpPr>
            <p:cNvPr id="45" name="object 45"/>
            <p:cNvSpPr/>
            <p:nvPr/>
          </p:nvSpPr>
          <p:spPr>
            <a:xfrm>
              <a:off x="5569966" y="6307010"/>
              <a:ext cx="1183005" cy="946150"/>
            </a:xfrm>
            <a:custGeom>
              <a:avLst/>
              <a:gdLst/>
              <a:ahLst/>
              <a:cxnLst/>
              <a:rect l="l" t="t" r="r" b="b"/>
              <a:pathLst>
                <a:path w="1183004" h="946150">
                  <a:moveTo>
                    <a:pt x="184289" y="865136"/>
                  </a:moveTo>
                  <a:lnTo>
                    <a:pt x="176072" y="671576"/>
                  </a:lnTo>
                  <a:lnTo>
                    <a:pt x="0" y="752360"/>
                  </a:lnTo>
                  <a:lnTo>
                    <a:pt x="8216" y="945921"/>
                  </a:lnTo>
                  <a:lnTo>
                    <a:pt x="184289" y="865136"/>
                  </a:lnTo>
                  <a:close/>
                </a:path>
                <a:path w="1183004" h="946150">
                  <a:moveTo>
                    <a:pt x="388175" y="768553"/>
                  </a:moveTo>
                  <a:lnTo>
                    <a:pt x="379958" y="575005"/>
                  </a:lnTo>
                  <a:lnTo>
                    <a:pt x="203885" y="655789"/>
                  </a:lnTo>
                  <a:lnTo>
                    <a:pt x="212090" y="849350"/>
                  </a:lnTo>
                  <a:lnTo>
                    <a:pt x="388175" y="768553"/>
                  </a:lnTo>
                  <a:close/>
                </a:path>
                <a:path w="1183004" h="946150">
                  <a:moveTo>
                    <a:pt x="592061" y="681863"/>
                  </a:moveTo>
                  <a:lnTo>
                    <a:pt x="583844" y="488315"/>
                  </a:lnTo>
                  <a:lnTo>
                    <a:pt x="407771" y="569099"/>
                  </a:lnTo>
                  <a:lnTo>
                    <a:pt x="415975" y="762647"/>
                  </a:lnTo>
                  <a:lnTo>
                    <a:pt x="592061" y="681863"/>
                  </a:lnTo>
                  <a:close/>
                </a:path>
                <a:path w="1183004" h="946150">
                  <a:moveTo>
                    <a:pt x="789025" y="373303"/>
                  </a:moveTo>
                  <a:lnTo>
                    <a:pt x="780808" y="179743"/>
                  </a:lnTo>
                  <a:lnTo>
                    <a:pt x="604735" y="260527"/>
                  </a:lnTo>
                  <a:lnTo>
                    <a:pt x="612952" y="454088"/>
                  </a:lnTo>
                  <a:lnTo>
                    <a:pt x="789025" y="373303"/>
                  </a:lnTo>
                  <a:close/>
                </a:path>
                <a:path w="1183004" h="946150">
                  <a:moveTo>
                    <a:pt x="985989" y="282092"/>
                  </a:moveTo>
                  <a:lnTo>
                    <a:pt x="977773" y="88531"/>
                  </a:lnTo>
                  <a:lnTo>
                    <a:pt x="801700" y="169316"/>
                  </a:lnTo>
                  <a:lnTo>
                    <a:pt x="809917" y="362877"/>
                  </a:lnTo>
                  <a:lnTo>
                    <a:pt x="985989" y="282092"/>
                  </a:lnTo>
                  <a:close/>
                </a:path>
                <a:path w="1183004" h="946150">
                  <a:moveTo>
                    <a:pt x="1182954" y="193560"/>
                  </a:moveTo>
                  <a:lnTo>
                    <a:pt x="1174750" y="0"/>
                  </a:lnTo>
                  <a:lnTo>
                    <a:pt x="998664" y="80797"/>
                  </a:lnTo>
                  <a:lnTo>
                    <a:pt x="1006881" y="274345"/>
                  </a:lnTo>
                  <a:lnTo>
                    <a:pt x="1182954" y="193560"/>
                  </a:lnTo>
                  <a:close/>
                </a:path>
              </a:pathLst>
            </a:custGeom>
            <a:solidFill>
              <a:srgbClr val="1E3C6E"/>
            </a:solidFill>
          </p:spPr>
          <p:txBody>
            <a:bodyPr wrap="square" lIns="0" tIns="0" rIns="0" bIns="0" rtlCol="0"/>
            <a:lstStyle/>
            <a:p>
              <a:endParaRPr sz="1266"/>
            </a:p>
          </p:txBody>
        </p:sp>
        <p:sp>
          <p:nvSpPr>
            <p:cNvPr id="46" name="object 46"/>
            <p:cNvSpPr/>
            <p:nvPr/>
          </p:nvSpPr>
          <p:spPr>
            <a:xfrm>
              <a:off x="6181623" y="6535051"/>
              <a:ext cx="579755" cy="448945"/>
            </a:xfrm>
            <a:custGeom>
              <a:avLst/>
              <a:gdLst/>
              <a:ahLst/>
              <a:cxnLst/>
              <a:rect l="l" t="t" r="r" b="b"/>
              <a:pathLst>
                <a:path w="579754" h="448945">
                  <a:moveTo>
                    <a:pt x="184289" y="367919"/>
                  </a:moveTo>
                  <a:lnTo>
                    <a:pt x="176072" y="174371"/>
                  </a:lnTo>
                  <a:lnTo>
                    <a:pt x="0" y="255155"/>
                  </a:lnTo>
                  <a:lnTo>
                    <a:pt x="8204" y="448716"/>
                  </a:lnTo>
                  <a:lnTo>
                    <a:pt x="184289" y="367919"/>
                  </a:lnTo>
                  <a:close/>
                </a:path>
                <a:path w="579754" h="448945">
                  <a:moveTo>
                    <a:pt x="382384" y="276771"/>
                  </a:moveTo>
                  <a:lnTo>
                    <a:pt x="374167" y="83210"/>
                  </a:lnTo>
                  <a:lnTo>
                    <a:pt x="198094" y="163995"/>
                  </a:lnTo>
                  <a:lnTo>
                    <a:pt x="206298" y="357555"/>
                  </a:lnTo>
                  <a:lnTo>
                    <a:pt x="382384" y="276771"/>
                  </a:lnTo>
                  <a:close/>
                </a:path>
                <a:path w="579754" h="448945">
                  <a:moveTo>
                    <a:pt x="579348" y="193548"/>
                  </a:moveTo>
                  <a:lnTo>
                    <a:pt x="571131" y="0"/>
                  </a:lnTo>
                  <a:lnTo>
                    <a:pt x="395058" y="80784"/>
                  </a:lnTo>
                  <a:lnTo>
                    <a:pt x="403275" y="274332"/>
                  </a:lnTo>
                  <a:lnTo>
                    <a:pt x="579348" y="193548"/>
                  </a:lnTo>
                  <a:close/>
                </a:path>
              </a:pathLst>
            </a:custGeom>
            <a:solidFill>
              <a:srgbClr val="BE500F"/>
            </a:solidFill>
          </p:spPr>
          <p:txBody>
            <a:bodyPr wrap="square" lIns="0" tIns="0" rIns="0" bIns="0" rtlCol="0"/>
            <a:lstStyle/>
            <a:p>
              <a:endParaRPr sz="1266"/>
            </a:p>
          </p:txBody>
        </p:sp>
        <p:sp>
          <p:nvSpPr>
            <p:cNvPr id="47" name="object 47"/>
            <p:cNvSpPr/>
            <p:nvPr/>
          </p:nvSpPr>
          <p:spPr>
            <a:xfrm>
              <a:off x="5578005" y="7014667"/>
              <a:ext cx="584200" cy="459740"/>
            </a:xfrm>
            <a:custGeom>
              <a:avLst/>
              <a:gdLst/>
              <a:ahLst/>
              <a:cxnLst/>
              <a:rect l="l" t="t" r="r" b="b"/>
              <a:pathLst>
                <a:path w="584200" h="459740">
                  <a:moveTo>
                    <a:pt x="184302" y="378612"/>
                  </a:moveTo>
                  <a:lnTo>
                    <a:pt x="176085" y="185051"/>
                  </a:lnTo>
                  <a:lnTo>
                    <a:pt x="0" y="265836"/>
                  </a:lnTo>
                  <a:lnTo>
                    <a:pt x="8216" y="459397"/>
                  </a:lnTo>
                  <a:lnTo>
                    <a:pt x="184302" y="378612"/>
                  </a:lnTo>
                  <a:close/>
                </a:path>
                <a:path w="584200" h="459740">
                  <a:moveTo>
                    <a:pt x="380136" y="283362"/>
                  </a:moveTo>
                  <a:lnTo>
                    <a:pt x="371919" y="89801"/>
                  </a:lnTo>
                  <a:lnTo>
                    <a:pt x="195846" y="170586"/>
                  </a:lnTo>
                  <a:lnTo>
                    <a:pt x="204050" y="364147"/>
                  </a:lnTo>
                  <a:lnTo>
                    <a:pt x="380136" y="283362"/>
                  </a:lnTo>
                  <a:close/>
                </a:path>
                <a:path w="584200" h="459740">
                  <a:moveTo>
                    <a:pt x="584022" y="193560"/>
                  </a:moveTo>
                  <a:lnTo>
                    <a:pt x="575805" y="0"/>
                  </a:lnTo>
                  <a:lnTo>
                    <a:pt x="399732" y="80784"/>
                  </a:lnTo>
                  <a:lnTo>
                    <a:pt x="407936" y="274345"/>
                  </a:lnTo>
                  <a:lnTo>
                    <a:pt x="584022" y="193560"/>
                  </a:lnTo>
                  <a:close/>
                </a:path>
              </a:pathLst>
            </a:custGeom>
            <a:solidFill>
              <a:srgbClr val="1E3C6E"/>
            </a:solidFill>
          </p:spPr>
          <p:txBody>
            <a:bodyPr wrap="square" lIns="0" tIns="0" rIns="0" bIns="0" rtlCol="0"/>
            <a:lstStyle/>
            <a:p>
              <a:endParaRPr sz="1266"/>
            </a:p>
          </p:txBody>
        </p:sp>
        <p:sp>
          <p:nvSpPr>
            <p:cNvPr id="48" name="object 48"/>
            <p:cNvSpPr/>
            <p:nvPr/>
          </p:nvSpPr>
          <p:spPr>
            <a:xfrm>
              <a:off x="6181623" y="6746976"/>
              <a:ext cx="588010" cy="460375"/>
            </a:xfrm>
            <a:custGeom>
              <a:avLst/>
              <a:gdLst/>
              <a:ahLst/>
              <a:cxnLst/>
              <a:rect l="l" t="t" r="r" b="b"/>
              <a:pathLst>
                <a:path w="588009" h="460375">
                  <a:moveTo>
                    <a:pt x="184289" y="379069"/>
                  </a:moveTo>
                  <a:lnTo>
                    <a:pt x="176072" y="185521"/>
                  </a:lnTo>
                  <a:lnTo>
                    <a:pt x="0" y="266306"/>
                  </a:lnTo>
                  <a:lnTo>
                    <a:pt x="8204" y="459854"/>
                  </a:lnTo>
                  <a:lnTo>
                    <a:pt x="184289" y="379069"/>
                  </a:lnTo>
                  <a:close/>
                </a:path>
                <a:path w="588009" h="460375">
                  <a:moveTo>
                    <a:pt x="388175" y="285127"/>
                  </a:moveTo>
                  <a:lnTo>
                    <a:pt x="379958" y="91567"/>
                  </a:lnTo>
                  <a:lnTo>
                    <a:pt x="203885" y="172351"/>
                  </a:lnTo>
                  <a:lnTo>
                    <a:pt x="212090" y="365912"/>
                  </a:lnTo>
                  <a:lnTo>
                    <a:pt x="388175" y="285127"/>
                  </a:lnTo>
                  <a:close/>
                </a:path>
                <a:path w="588009" h="460375">
                  <a:moveTo>
                    <a:pt x="587400" y="193560"/>
                  </a:moveTo>
                  <a:lnTo>
                    <a:pt x="579183" y="0"/>
                  </a:lnTo>
                  <a:lnTo>
                    <a:pt x="403098" y="80784"/>
                  </a:lnTo>
                  <a:lnTo>
                    <a:pt x="411314" y="274345"/>
                  </a:lnTo>
                  <a:lnTo>
                    <a:pt x="587400" y="193560"/>
                  </a:lnTo>
                  <a:close/>
                </a:path>
              </a:pathLst>
            </a:custGeom>
            <a:solidFill>
              <a:srgbClr val="BE500F"/>
            </a:solidFill>
          </p:spPr>
          <p:txBody>
            <a:bodyPr wrap="square" lIns="0" tIns="0" rIns="0" bIns="0" rtlCol="0"/>
            <a:lstStyle/>
            <a:p>
              <a:endParaRPr sz="1266"/>
            </a:p>
          </p:txBody>
        </p:sp>
        <p:sp>
          <p:nvSpPr>
            <p:cNvPr id="49" name="object 49"/>
            <p:cNvSpPr/>
            <p:nvPr/>
          </p:nvSpPr>
          <p:spPr>
            <a:xfrm>
              <a:off x="5586057" y="7235520"/>
              <a:ext cx="584200" cy="463550"/>
            </a:xfrm>
            <a:custGeom>
              <a:avLst/>
              <a:gdLst/>
              <a:ahLst/>
              <a:cxnLst/>
              <a:rect l="l" t="t" r="r" b="b"/>
              <a:pathLst>
                <a:path w="584200" h="463550">
                  <a:moveTo>
                    <a:pt x="184302" y="382727"/>
                  </a:moveTo>
                  <a:lnTo>
                    <a:pt x="176085" y="189179"/>
                  </a:lnTo>
                  <a:lnTo>
                    <a:pt x="0" y="269963"/>
                  </a:lnTo>
                  <a:lnTo>
                    <a:pt x="8216" y="463524"/>
                  </a:lnTo>
                  <a:lnTo>
                    <a:pt x="184302" y="382727"/>
                  </a:lnTo>
                  <a:close/>
                </a:path>
                <a:path w="584200" h="463550">
                  <a:moveTo>
                    <a:pt x="380136" y="291426"/>
                  </a:moveTo>
                  <a:lnTo>
                    <a:pt x="371919" y="97878"/>
                  </a:lnTo>
                  <a:lnTo>
                    <a:pt x="195834" y="178663"/>
                  </a:lnTo>
                  <a:lnTo>
                    <a:pt x="204050" y="372224"/>
                  </a:lnTo>
                  <a:lnTo>
                    <a:pt x="380136" y="291426"/>
                  </a:lnTo>
                  <a:close/>
                </a:path>
                <a:path w="584200" h="463550">
                  <a:moveTo>
                    <a:pt x="584022" y="193548"/>
                  </a:moveTo>
                  <a:lnTo>
                    <a:pt x="575805" y="0"/>
                  </a:lnTo>
                  <a:lnTo>
                    <a:pt x="399719" y="80784"/>
                  </a:lnTo>
                  <a:lnTo>
                    <a:pt x="407936" y="274332"/>
                  </a:lnTo>
                  <a:lnTo>
                    <a:pt x="584022" y="193548"/>
                  </a:lnTo>
                  <a:close/>
                </a:path>
              </a:pathLst>
            </a:custGeom>
            <a:solidFill>
              <a:srgbClr val="1E3C6E"/>
            </a:solidFill>
          </p:spPr>
          <p:txBody>
            <a:bodyPr wrap="square" lIns="0" tIns="0" rIns="0" bIns="0" rtlCol="0"/>
            <a:lstStyle/>
            <a:p>
              <a:endParaRPr sz="1266"/>
            </a:p>
          </p:txBody>
        </p:sp>
        <p:sp>
          <p:nvSpPr>
            <p:cNvPr id="50" name="object 50"/>
            <p:cNvSpPr/>
            <p:nvPr/>
          </p:nvSpPr>
          <p:spPr>
            <a:xfrm>
              <a:off x="6189662" y="6970547"/>
              <a:ext cx="584200" cy="461009"/>
            </a:xfrm>
            <a:custGeom>
              <a:avLst/>
              <a:gdLst/>
              <a:ahLst/>
              <a:cxnLst/>
              <a:rect l="l" t="t" r="r" b="b"/>
              <a:pathLst>
                <a:path w="584200" h="461009">
                  <a:moveTo>
                    <a:pt x="184302" y="379615"/>
                  </a:moveTo>
                  <a:lnTo>
                    <a:pt x="176085" y="186067"/>
                  </a:lnTo>
                  <a:lnTo>
                    <a:pt x="0" y="266852"/>
                  </a:lnTo>
                  <a:lnTo>
                    <a:pt x="8216" y="460400"/>
                  </a:lnTo>
                  <a:lnTo>
                    <a:pt x="184302" y="379615"/>
                  </a:lnTo>
                  <a:close/>
                </a:path>
                <a:path w="584200" h="461009">
                  <a:moveTo>
                    <a:pt x="388188" y="284619"/>
                  </a:moveTo>
                  <a:lnTo>
                    <a:pt x="379971" y="91071"/>
                  </a:lnTo>
                  <a:lnTo>
                    <a:pt x="203885" y="171856"/>
                  </a:lnTo>
                  <a:lnTo>
                    <a:pt x="212102" y="365404"/>
                  </a:lnTo>
                  <a:lnTo>
                    <a:pt x="388188" y="284619"/>
                  </a:lnTo>
                  <a:close/>
                </a:path>
                <a:path w="584200" h="461009">
                  <a:moveTo>
                    <a:pt x="584022" y="193548"/>
                  </a:moveTo>
                  <a:lnTo>
                    <a:pt x="575805" y="0"/>
                  </a:lnTo>
                  <a:lnTo>
                    <a:pt x="399732" y="80784"/>
                  </a:lnTo>
                  <a:lnTo>
                    <a:pt x="407936" y="274332"/>
                  </a:lnTo>
                  <a:lnTo>
                    <a:pt x="584022" y="193548"/>
                  </a:lnTo>
                  <a:close/>
                </a:path>
              </a:pathLst>
            </a:custGeom>
            <a:solidFill>
              <a:srgbClr val="BE500F"/>
            </a:solidFill>
          </p:spPr>
          <p:txBody>
            <a:bodyPr wrap="square" lIns="0" tIns="0" rIns="0" bIns="0" rtlCol="0"/>
            <a:lstStyle/>
            <a:p>
              <a:endParaRPr sz="1266"/>
            </a:p>
          </p:txBody>
        </p:sp>
        <p:sp>
          <p:nvSpPr>
            <p:cNvPr id="51" name="object 51"/>
            <p:cNvSpPr/>
            <p:nvPr/>
          </p:nvSpPr>
          <p:spPr>
            <a:xfrm>
              <a:off x="5635688" y="6254927"/>
              <a:ext cx="2251075" cy="660400"/>
            </a:xfrm>
            <a:custGeom>
              <a:avLst/>
              <a:gdLst/>
              <a:ahLst/>
              <a:cxnLst/>
              <a:rect l="l" t="t" r="r" b="b"/>
              <a:pathLst>
                <a:path w="2251075" h="660400">
                  <a:moveTo>
                    <a:pt x="2250744" y="378841"/>
                  </a:moveTo>
                  <a:lnTo>
                    <a:pt x="430212" y="0"/>
                  </a:lnTo>
                  <a:lnTo>
                    <a:pt x="422452" y="37299"/>
                  </a:lnTo>
                  <a:lnTo>
                    <a:pt x="1745322" y="312585"/>
                  </a:lnTo>
                  <a:lnTo>
                    <a:pt x="180822" y="107619"/>
                  </a:lnTo>
                  <a:lnTo>
                    <a:pt x="175869" y="145389"/>
                  </a:lnTo>
                  <a:lnTo>
                    <a:pt x="1303578" y="293141"/>
                  </a:lnTo>
                  <a:lnTo>
                    <a:pt x="3429" y="175641"/>
                  </a:lnTo>
                  <a:lnTo>
                    <a:pt x="0" y="213588"/>
                  </a:lnTo>
                  <a:lnTo>
                    <a:pt x="418033" y="251371"/>
                  </a:lnTo>
                  <a:lnTo>
                    <a:pt x="417868" y="253276"/>
                  </a:lnTo>
                  <a:lnTo>
                    <a:pt x="1650619" y="363385"/>
                  </a:lnTo>
                  <a:lnTo>
                    <a:pt x="225933" y="327393"/>
                  </a:lnTo>
                  <a:lnTo>
                    <a:pt x="224967" y="365480"/>
                  </a:lnTo>
                  <a:lnTo>
                    <a:pt x="1394155" y="395020"/>
                  </a:lnTo>
                  <a:lnTo>
                    <a:pt x="21196" y="421690"/>
                  </a:lnTo>
                  <a:lnTo>
                    <a:pt x="21945" y="459778"/>
                  </a:lnTo>
                  <a:lnTo>
                    <a:pt x="430225" y="451853"/>
                  </a:lnTo>
                  <a:lnTo>
                    <a:pt x="431330" y="479577"/>
                  </a:lnTo>
                  <a:lnTo>
                    <a:pt x="264629" y="488861"/>
                  </a:lnTo>
                  <a:lnTo>
                    <a:pt x="266750" y="526897"/>
                  </a:lnTo>
                  <a:lnTo>
                    <a:pt x="1535074" y="456234"/>
                  </a:lnTo>
                  <a:lnTo>
                    <a:pt x="19494" y="622096"/>
                  </a:lnTo>
                  <a:lnTo>
                    <a:pt x="23634" y="659980"/>
                  </a:lnTo>
                  <a:lnTo>
                    <a:pt x="2248928" y="416433"/>
                  </a:lnTo>
                  <a:lnTo>
                    <a:pt x="2246858" y="397522"/>
                  </a:lnTo>
                  <a:lnTo>
                    <a:pt x="2250744" y="378841"/>
                  </a:lnTo>
                  <a:close/>
                </a:path>
              </a:pathLst>
            </a:custGeom>
            <a:solidFill>
              <a:srgbClr val="000000"/>
            </a:solidFill>
          </p:spPr>
          <p:txBody>
            <a:bodyPr wrap="square" lIns="0" tIns="0" rIns="0" bIns="0" rtlCol="0"/>
            <a:lstStyle/>
            <a:p>
              <a:endParaRPr sz="1266"/>
            </a:p>
          </p:txBody>
        </p:sp>
        <p:sp>
          <p:nvSpPr>
            <p:cNvPr id="52" name="object 52"/>
            <p:cNvSpPr/>
            <p:nvPr/>
          </p:nvSpPr>
          <p:spPr>
            <a:xfrm>
              <a:off x="7985273" y="6619941"/>
              <a:ext cx="387350" cy="0"/>
            </a:xfrm>
            <a:custGeom>
              <a:avLst/>
              <a:gdLst/>
              <a:ahLst/>
              <a:cxnLst/>
              <a:rect l="l" t="t" r="r" b="b"/>
              <a:pathLst>
                <a:path w="387350">
                  <a:moveTo>
                    <a:pt x="0" y="0"/>
                  </a:moveTo>
                  <a:lnTo>
                    <a:pt x="387336" y="0"/>
                  </a:lnTo>
                </a:path>
              </a:pathLst>
            </a:custGeom>
            <a:ln w="38100">
              <a:solidFill>
                <a:srgbClr val="000000"/>
              </a:solidFill>
            </a:ln>
          </p:spPr>
          <p:txBody>
            <a:bodyPr wrap="square" lIns="0" tIns="0" rIns="0" bIns="0" rtlCol="0"/>
            <a:lstStyle/>
            <a:p>
              <a:endParaRPr sz="1266"/>
            </a:p>
          </p:txBody>
        </p:sp>
        <p:sp>
          <p:nvSpPr>
            <p:cNvPr id="53" name="object 53"/>
            <p:cNvSpPr/>
            <p:nvPr/>
          </p:nvSpPr>
          <p:spPr>
            <a:xfrm>
              <a:off x="8377544" y="6488435"/>
              <a:ext cx="254635" cy="255904"/>
            </a:xfrm>
            <a:custGeom>
              <a:avLst/>
              <a:gdLst/>
              <a:ahLst/>
              <a:cxnLst/>
              <a:rect l="l" t="t" r="r" b="b"/>
              <a:pathLst>
                <a:path w="254634" h="255904">
                  <a:moveTo>
                    <a:pt x="217259" y="37434"/>
                  </a:moveTo>
                  <a:lnTo>
                    <a:pt x="245216" y="79713"/>
                  </a:lnTo>
                  <a:lnTo>
                    <a:pt x="254535" y="127808"/>
                  </a:lnTo>
                  <a:lnTo>
                    <a:pt x="245216" y="175902"/>
                  </a:lnTo>
                  <a:lnTo>
                    <a:pt x="217259" y="218182"/>
                  </a:lnTo>
                  <a:lnTo>
                    <a:pt x="175158" y="246257"/>
                  </a:lnTo>
                  <a:lnTo>
                    <a:pt x="127267" y="255616"/>
                  </a:lnTo>
                  <a:lnTo>
                    <a:pt x="79376" y="246257"/>
                  </a:lnTo>
                  <a:lnTo>
                    <a:pt x="37275" y="218182"/>
                  </a:lnTo>
                  <a:lnTo>
                    <a:pt x="9318" y="175902"/>
                  </a:lnTo>
                  <a:lnTo>
                    <a:pt x="0" y="127808"/>
                  </a:lnTo>
                  <a:lnTo>
                    <a:pt x="9318" y="79713"/>
                  </a:lnTo>
                  <a:lnTo>
                    <a:pt x="37275" y="37434"/>
                  </a:lnTo>
                  <a:lnTo>
                    <a:pt x="79376" y="9358"/>
                  </a:lnTo>
                  <a:lnTo>
                    <a:pt x="127267" y="0"/>
                  </a:lnTo>
                  <a:lnTo>
                    <a:pt x="175158" y="9358"/>
                  </a:lnTo>
                  <a:lnTo>
                    <a:pt x="217259" y="37434"/>
                  </a:lnTo>
                  <a:close/>
                </a:path>
              </a:pathLst>
            </a:custGeom>
            <a:ln w="25399">
              <a:solidFill>
                <a:srgbClr val="4F4F4F"/>
              </a:solidFill>
            </a:ln>
          </p:spPr>
          <p:txBody>
            <a:bodyPr wrap="square" lIns="0" tIns="0" rIns="0" bIns="0" rtlCol="0"/>
            <a:lstStyle/>
            <a:p>
              <a:endParaRPr sz="1266"/>
            </a:p>
          </p:txBody>
        </p:sp>
        <p:pic>
          <p:nvPicPr>
            <p:cNvPr id="54" name="object 54"/>
            <p:cNvPicPr/>
            <p:nvPr/>
          </p:nvPicPr>
          <p:blipFill>
            <a:blip r:embed="rId4" cstate="print"/>
            <a:stretch>
              <a:fillRect/>
            </a:stretch>
          </p:blipFill>
          <p:spPr>
            <a:xfrm>
              <a:off x="8409786" y="6531853"/>
              <a:ext cx="190054" cy="167635"/>
            </a:xfrm>
            <a:prstGeom prst="rect">
              <a:avLst/>
            </a:prstGeom>
          </p:spPr>
        </p:pic>
        <p:sp>
          <p:nvSpPr>
            <p:cNvPr id="55" name="object 55"/>
            <p:cNvSpPr/>
            <p:nvPr/>
          </p:nvSpPr>
          <p:spPr>
            <a:xfrm>
              <a:off x="8629122" y="6619941"/>
              <a:ext cx="387350" cy="0"/>
            </a:xfrm>
            <a:custGeom>
              <a:avLst/>
              <a:gdLst/>
              <a:ahLst/>
              <a:cxnLst/>
              <a:rect l="l" t="t" r="r" b="b"/>
              <a:pathLst>
                <a:path w="387350">
                  <a:moveTo>
                    <a:pt x="0" y="0"/>
                  </a:moveTo>
                  <a:lnTo>
                    <a:pt x="387336" y="0"/>
                  </a:lnTo>
                </a:path>
              </a:pathLst>
            </a:custGeom>
            <a:ln w="38100">
              <a:solidFill>
                <a:srgbClr val="000000"/>
              </a:solidFill>
            </a:ln>
          </p:spPr>
          <p:txBody>
            <a:bodyPr wrap="square" lIns="0" tIns="0" rIns="0" bIns="0" rtlCol="0"/>
            <a:lstStyle/>
            <a:p>
              <a:endParaRPr sz="1266"/>
            </a:p>
          </p:txBody>
        </p:sp>
        <p:sp>
          <p:nvSpPr>
            <p:cNvPr id="56" name="object 56"/>
            <p:cNvSpPr/>
            <p:nvPr/>
          </p:nvSpPr>
          <p:spPr>
            <a:xfrm>
              <a:off x="7806445" y="6499076"/>
              <a:ext cx="254635" cy="255904"/>
            </a:xfrm>
            <a:custGeom>
              <a:avLst/>
              <a:gdLst/>
              <a:ahLst/>
              <a:cxnLst/>
              <a:rect l="l" t="t" r="r" b="b"/>
              <a:pathLst>
                <a:path w="254634" h="255904">
                  <a:moveTo>
                    <a:pt x="127268" y="0"/>
                  </a:moveTo>
                  <a:lnTo>
                    <a:pt x="79377" y="9358"/>
                  </a:lnTo>
                  <a:lnTo>
                    <a:pt x="37276" y="37434"/>
                  </a:lnTo>
                  <a:lnTo>
                    <a:pt x="9319" y="79713"/>
                  </a:lnTo>
                  <a:lnTo>
                    <a:pt x="0" y="127808"/>
                  </a:lnTo>
                  <a:lnTo>
                    <a:pt x="9319" y="175902"/>
                  </a:lnTo>
                  <a:lnTo>
                    <a:pt x="37276" y="218181"/>
                  </a:lnTo>
                  <a:lnTo>
                    <a:pt x="79377" y="246257"/>
                  </a:lnTo>
                  <a:lnTo>
                    <a:pt x="127268" y="255616"/>
                  </a:lnTo>
                  <a:lnTo>
                    <a:pt x="175159" y="246257"/>
                  </a:lnTo>
                  <a:lnTo>
                    <a:pt x="217260" y="218181"/>
                  </a:lnTo>
                  <a:lnTo>
                    <a:pt x="245216" y="175902"/>
                  </a:lnTo>
                  <a:lnTo>
                    <a:pt x="254535" y="127808"/>
                  </a:lnTo>
                  <a:lnTo>
                    <a:pt x="245216" y="79713"/>
                  </a:lnTo>
                  <a:lnTo>
                    <a:pt x="217260" y="37434"/>
                  </a:lnTo>
                  <a:lnTo>
                    <a:pt x="175159" y="9358"/>
                  </a:lnTo>
                  <a:lnTo>
                    <a:pt x="127268" y="0"/>
                  </a:lnTo>
                  <a:close/>
                </a:path>
              </a:pathLst>
            </a:custGeom>
            <a:solidFill>
              <a:srgbClr val="FFFFFF"/>
            </a:solidFill>
          </p:spPr>
          <p:txBody>
            <a:bodyPr wrap="square" lIns="0" tIns="0" rIns="0" bIns="0" rtlCol="0"/>
            <a:lstStyle/>
            <a:p>
              <a:endParaRPr sz="1266"/>
            </a:p>
          </p:txBody>
        </p:sp>
        <p:sp>
          <p:nvSpPr>
            <p:cNvPr id="57" name="object 57"/>
            <p:cNvSpPr/>
            <p:nvPr/>
          </p:nvSpPr>
          <p:spPr>
            <a:xfrm>
              <a:off x="7806445" y="6499076"/>
              <a:ext cx="254635" cy="255904"/>
            </a:xfrm>
            <a:custGeom>
              <a:avLst/>
              <a:gdLst/>
              <a:ahLst/>
              <a:cxnLst/>
              <a:rect l="l" t="t" r="r" b="b"/>
              <a:pathLst>
                <a:path w="254634" h="255904">
                  <a:moveTo>
                    <a:pt x="217259" y="37434"/>
                  </a:moveTo>
                  <a:lnTo>
                    <a:pt x="245216" y="79713"/>
                  </a:lnTo>
                  <a:lnTo>
                    <a:pt x="254535" y="127808"/>
                  </a:lnTo>
                  <a:lnTo>
                    <a:pt x="245216" y="175902"/>
                  </a:lnTo>
                  <a:lnTo>
                    <a:pt x="217259" y="218182"/>
                  </a:lnTo>
                  <a:lnTo>
                    <a:pt x="175158" y="246257"/>
                  </a:lnTo>
                  <a:lnTo>
                    <a:pt x="127267" y="255616"/>
                  </a:lnTo>
                  <a:lnTo>
                    <a:pt x="79376" y="246257"/>
                  </a:lnTo>
                  <a:lnTo>
                    <a:pt x="37275" y="218182"/>
                  </a:lnTo>
                  <a:lnTo>
                    <a:pt x="9318" y="175902"/>
                  </a:lnTo>
                  <a:lnTo>
                    <a:pt x="0" y="127808"/>
                  </a:lnTo>
                  <a:lnTo>
                    <a:pt x="9318" y="79713"/>
                  </a:lnTo>
                  <a:lnTo>
                    <a:pt x="37275" y="37434"/>
                  </a:lnTo>
                  <a:lnTo>
                    <a:pt x="79376" y="9358"/>
                  </a:lnTo>
                  <a:lnTo>
                    <a:pt x="127267" y="0"/>
                  </a:lnTo>
                  <a:lnTo>
                    <a:pt x="175158" y="9358"/>
                  </a:lnTo>
                  <a:lnTo>
                    <a:pt x="217259" y="37434"/>
                  </a:lnTo>
                  <a:close/>
                </a:path>
              </a:pathLst>
            </a:custGeom>
            <a:ln w="25399">
              <a:solidFill>
                <a:srgbClr val="4F4F4F"/>
              </a:solidFill>
            </a:ln>
          </p:spPr>
          <p:txBody>
            <a:bodyPr wrap="square" lIns="0" tIns="0" rIns="0" bIns="0" rtlCol="0"/>
            <a:lstStyle/>
            <a:p>
              <a:endParaRPr sz="1266"/>
            </a:p>
          </p:txBody>
        </p:sp>
      </p:grpSp>
      <p:sp>
        <p:nvSpPr>
          <p:cNvPr id="58" name="object 58"/>
          <p:cNvSpPr txBox="1"/>
          <p:nvPr/>
        </p:nvSpPr>
        <p:spPr>
          <a:xfrm>
            <a:off x="7053694" y="4580720"/>
            <a:ext cx="94208" cy="136244"/>
          </a:xfrm>
          <a:prstGeom prst="rect">
            <a:avLst/>
          </a:prstGeom>
        </p:spPr>
        <p:txBody>
          <a:bodyPr vert="horz" wrap="square" lIns="0" tIns="11609" rIns="0" bIns="0" rtlCol="0">
            <a:spAutoFit/>
          </a:bodyPr>
          <a:lstStyle/>
          <a:p>
            <a:pPr marL="8929">
              <a:spcBef>
                <a:spcPts val="91"/>
              </a:spcBef>
            </a:pPr>
            <a:r>
              <a:rPr sz="809" spc="151" dirty="0">
                <a:latin typeface="Cambria"/>
                <a:cs typeface="Cambria"/>
              </a:rPr>
              <a:t>⌃</a:t>
            </a:r>
            <a:endParaRPr sz="809">
              <a:latin typeface="Cambria"/>
              <a:cs typeface="Cambria"/>
            </a:endParaRPr>
          </a:p>
        </p:txBody>
      </p:sp>
      <p:grpSp>
        <p:nvGrpSpPr>
          <p:cNvPr id="59" name="object 59"/>
          <p:cNvGrpSpPr/>
          <p:nvPr/>
        </p:nvGrpSpPr>
        <p:grpSpPr>
          <a:xfrm>
            <a:off x="5896838" y="4558197"/>
            <a:ext cx="2390924" cy="588019"/>
            <a:chOff x="6221406" y="6482769"/>
            <a:chExt cx="3400425" cy="836294"/>
          </a:xfrm>
        </p:grpSpPr>
        <p:sp>
          <p:nvSpPr>
            <p:cNvPr id="60" name="object 60"/>
            <p:cNvSpPr/>
            <p:nvPr/>
          </p:nvSpPr>
          <p:spPr>
            <a:xfrm>
              <a:off x="8943592" y="6482769"/>
              <a:ext cx="184785" cy="274955"/>
            </a:xfrm>
            <a:custGeom>
              <a:avLst/>
              <a:gdLst/>
              <a:ahLst/>
              <a:cxnLst/>
              <a:rect l="l" t="t" r="r" b="b"/>
              <a:pathLst>
                <a:path w="184784" h="274954">
                  <a:moveTo>
                    <a:pt x="176081" y="0"/>
                  </a:moveTo>
                  <a:lnTo>
                    <a:pt x="0" y="80787"/>
                  </a:lnTo>
                  <a:lnTo>
                    <a:pt x="8215" y="274341"/>
                  </a:lnTo>
                  <a:lnTo>
                    <a:pt x="184297" y="193555"/>
                  </a:lnTo>
                  <a:lnTo>
                    <a:pt x="176081" y="0"/>
                  </a:lnTo>
                  <a:close/>
                </a:path>
              </a:pathLst>
            </a:custGeom>
            <a:solidFill>
              <a:srgbClr val="1E3C6E"/>
            </a:solidFill>
          </p:spPr>
          <p:txBody>
            <a:bodyPr wrap="square" lIns="0" tIns="0" rIns="0" bIns="0" rtlCol="0"/>
            <a:lstStyle/>
            <a:p>
              <a:endParaRPr sz="1266"/>
            </a:p>
          </p:txBody>
        </p:sp>
        <p:sp>
          <p:nvSpPr>
            <p:cNvPr id="61" name="object 61"/>
            <p:cNvSpPr/>
            <p:nvPr/>
          </p:nvSpPr>
          <p:spPr>
            <a:xfrm>
              <a:off x="6221400" y="6658571"/>
              <a:ext cx="2251075" cy="660400"/>
            </a:xfrm>
            <a:custGeom>
              <a:avLst/>
              <a:gdLst/>
              <a:ahLst/>
              <a:cxnLst/>
              <a:rect l="l" t="t" r="r" b="b"/>
              <a:pathLst>
                <a:path w="2251075" h="660400">
                  <a:moveTo>
                    <a:pt x="2250744" y="378841"/>
                  </a:moveTo>
                  <a:lnTo>
                    <a:pt x="430212" y="0"/>
                  </a:lnTo>
                  <a:lnTo>
                    <a:pt x="422452" y="37299"/>
                  </a:lnTo>
                  <a:lnTo>
                    <a:pt x="1745221" y="312572"/>
                  </a:lnTo>
                  <a:lnTo>
                    <a:pt x="180822" y="107619"/>
                  </a:lnTo>
                  <a:lnTo>
                    <a:pt x="175869" y="145389"/>
                  </a:lnTo>
                  <a:lnTo>
                    <a:pt x="1303591" y="293141"/>
                  </a:lnTo>
                  <a:lnTo>
                    <a:pt x="3429" y="175641"/>
                  </a:lnTo>
                  <a:lnTo>
                    <a:pt x="0" y="213588"/>
                  </a:lnTo>
                  <a:lnTo>
                    <a:pt x="418033" y="251371"/>
                  </a:lnTo>
                  <a:lnTo>
                    <a:pt x="417868" y="253276"/>
                  </a:lnTo>
                  <a:lnTo>
                    <a:pt x="1650568" y="363372"/>
                  </a:lnTo>
                  <a:lnTo>
                    <a:pt x="225933" y="327380"/>
                  </a:lnTo>
                  <a:lnTo>
                    <a:pt x="224980" y="365480"/>
                  </a:lnTo>
                  <a:lnTo>
                    <a:pt x="1394155" y="395020"/>
                  </a:lnTo>
                  <a:lnTo>
                    <a:pt x="21196" y="421690"/>
                  </a:lnTo>
                  <a:lnTo>
                    <a:pt x="21945" y="459778"/>
                  </a:lnTo>
                  <a:lnTo>
                    <a:pt x="430237" y="451853"/>
                  </a:lnTo>
                  <a:lnTo>
                    <a:pt x="431330" y="479564"/>
                  </a:lnTo>
                  <a:lnTo>
                    <a:pt x="264642" y="488848"/>
                  </a:lnTo>
                  <a:lnTo>
                    <a:pt x="266763" y="526897"/>
                  </a:lnTo>
                  <a:lnTo>
                    <a:pt x="1535087" y="456234"/>
                  </a:lnTo>
                  <a:lnTo>
                    <a:pt x="19494" y="622096"/>
                  </a:lnTo>
                  <a:lnTo>
                    <a:pt x="23647" y="659968"/>
                  </a:lnTo>
                  <a:lnTo>
                    <a:pt x="2248928" y="416433"/>
                  </a:lnTo>
                  <a:lnTo>
                    <a:pt x="2246858" y="397497"/>
                  </a:lnTo>
                  <a:lnTo>
                    <a:pt x="2250744" y="378841"/>
                  </a:lnTo>
                  <a:close/>
                </a:path>
              </a:pathLst>
            </a:custGeom>
            <a:solidFill>
              <a:srgbClr val="000000"/>
            </a:solidFill>
          </p:spPr>
          <p:txBody>
            <a:bodyPr wrap="square" lIns="0" tIns="0" rIns="0" bIns="0" rtlCol="0"/>
            <a:lstStyle/>
            <a:p>
              <a:endParaRPr sz="1266"/>
            </a:p>
          </p:txBody>
        </p:sp>
        <p:sp>
          <p:nvSpPr>
            <p:cNvPr id="62" name="object 62"/>
            <p:cNvSpPr/>
            <p:nvPr/>
          </p:nvSpPr>
          <p:spPr>
            <a:xfrm>
              <a:off x="8570988" y="7023584"/>
              <a:ext cx="387350" cy="0"/>
            </a:xfrm>
            <a:custGeom>
              <a:avLst/>
              <a:gdLst/>
              <a:ahLst/>
              <a:cxnLst/>
              <a:rect l="l" t="t" r="r" b="b"/>
              <a:pathLst>
                <a:path w="387350">
                  <a:moveTo>
                    <a:pt x="0" y="0"/>
                  </a:moveTo>
                  <a:lnTo>
                    <a:pt x="387336" y="0"/>
                  </a:lnTo>
                </a:path>
              </a:pathLst>
            </a:custGeom>
            <a:ln w="38100">
              <a:solidFill>
                <a:srgbClr val="000000"/>
              </a:solidFill>
            </a:ln>
          </p:spPr>
          <p:txBody>
            <a:bodyPr wrap="square" lIns="0" tIns="0" rIns="0" bIns="0" rtlCol="0"/>
            <a:lstStyle/>
            <a:p>
              <a:endParaRPr sz="1266"/>
            </a:p>
          </p:txBody>
        </p:sp>
        <p:sp>
          <p:nvSpPr>
            <p:cNvPr id="63" name="object 63"/>
            <p:cNvSpPr/>
            <p:nvPr/>
          </p:nvSpPr>
          <p:spPr>
            <a:xfrm>
              <a:off x="8963260" y="6892078"/>
              <a:ext cx="254635" cy="255904"/>
            </a:xfrm>
            <a:custGeom>
              <a:avLst/>
              <a:gdLst/>
              <a:ahLst/>
              <a:cxnLst/>
              <a:rect l="l" t="t" r="r" b="b"/>
              <a:pathLst>
                <a:path w="254634" h="255904">
                  <a:moveTo>
                    <a:pt x="217259" y="37434"/>
                  </a:moveTo>
                  <a:lnTo>
                    <a:pt x="245216" y="79713"/>
                  </a:lnTo>
                  <a:lnTo>
                    <a:pt x="254535" y="127808"/>
                  </a:lnTo>
                  <a:lnTo>
                    <a:pt x="245216" y="175902"/>
                  </a:lnTo>
                  <a:lnTo>
                    <a:pt x="217259" y="218182"/>
                  </a:lnTo>
                  <a:lnTo>
                    <a:pt x="175158" y="246257"/>
                  </a:lnTo>
                  <a:lnTo>
                    <a:pt x="127267" y="255616"/>
                  </a:lnTo>
                  <a:lnTo>
                    <a:pt x="79376" y="246257"/>
                  </a:lnTo>
                  <a:lnTo>
                    <a:pt x="37275" y="218182"/>
                  </a:lnTo>
                  <a:lnTo>
                    <a:pt x="9318" y="175902"/>
                  </a:lnTo>
                  <a:lnTo>
                    <a:pt x="0" y="127808"/>
                  </a:lnTo>
                  <a:lnTo>
                    <a:pt x="9318" y="79713"/>
                  </a:lnTo>
                  <a:lnTo>
                    <a:pt x="37275" y="37434"/>
                  </a:lnTo>
                  <a:lnTo>
                    <a:pt x="79376" y="9358"/>
                  </a:lnTo>
                  <a:lnTo>
                    <a:pt x="127267" y="0"/>
                  </a:lnTo>
                  <a:lnTo>
                    <a:pt x="175158" y="9358"/>
                  </a:lnTo>
                  <a:lnTo>
                    <a:pt x="217259" y="37434"/>
                  </a:lnTo>
                  <a:close/>
                </a:path>
              </a:pathLst>
            </a:custGeom>
            <a:ln w="25399">
              <a:solidFill>
                <a:srgbClr val="4F4F4F"/>
              </a:solidFill>
            </a:ln>
          </p:spPr>
          <p:txBody>
            <a:bodyPr wrap="square" lIns="0" tIns="0" rIns="0" bIns="0" rtlCol="0"/>
            <a:lstStyle/>
            <a:p>
              <a:endParaRPr sz="1266"/>
            </a:p>
          </p:txBody>
        </p:sp>
        <p:pic>
          <p:nvPicPr>
            <p:cNvPr id="64" name="object 64"/>
            <p:cNvPicPr/>
            <p:nvPr/>
          </p:nvPicPr>
          <p:blipFill>
            <a:blip r:embed="rId5" cstate="print"/>
            <a:stretch>
              <a:fillRect/>
            </a:stretch>
          </p:blipFill>
          <p:spPr>
            <a:xfrm>
              <a:off x="8995500" y="6935496"/>
              <a:ext cx="190055" cy="167635"/>
            </a:xfrm>
            <a:prstGeom prst="rect">
              <a:avLst/>
            </a:prstGeom>
          </p:spPr>
        </p:pic>
        <p:sp>
          <p:nvSpPr>
            <p:cNvPr id="65" name="object 65"/>
            <p:cNvSpPr/>
            <p:nvPr/>
          </p:nvSpPr>
          <p:spPr>
            <a:xfrm>
              <a:off x="9214836" y="7023584"/>
              <a:ext cx="387350" cy="0"/>
            </a:xfrm>
            <a:custGeom>
              <a:avLst/>
              <a:gdLst/>
              <a:ahLst/>
              <a:cxnLst/>
              <a:rect l="l" t="t" r="r" b="b"/>
              <a:pathLst>
                <a:path w="387350">
                  <a:moveTo>
                    <a:pt x="0" y="0"/>
                  </a:moveTo>
                  <a:lnTo>
                    <a:pt x="387336" y="0"/>
                  </a:lnTo>
                </a:path>
              </a:pathLst>
            </a:custGeom>
            <a:ln w="38100">
              <a:solidFill>
                <a:srgbClr val="000000"/>
              </a:solidFill>
            </a:ln>
          </p:spPr>
          <p:txBody>
            <a:bodyPr wrap="square" lIns="0" tIns="0" rIns="0" bIns="0" rtlCol="0"/>
            <a:lstStyle/>
            <a:p>
              <a:endParaRPr sz="1266"/>
            </a:p>
          </p:txBody>
        </p:sp>
        <p:sp>
          <p:nvSpPr>
            <p:cNvPr id="66" name="object 66"/>
            <p:cNvSpPr/>
            <p:nvPr/>
          </p:nvSpPr>
          <p:spPr>
            <a:xfrm>
              <a:off x="8392160" y="6902719"/>
              <a:ext cx="254635" cy="255904"/>
            </a:xfrm>
            <a:custGeom>
              <a:avLst/>
              <a:gdLst/>
              <a:ahLst/>
              <a:cxnLst/>
              <a:rect l="l" t="t" r="r" b="b"/>
              <a:pathLst>
                <a:path w="254634" h="255904">
                  <a:moveTo>
                    <a:pt x="127267" y="0"/>
                  </a:moveTo>
                  <a:lnTo>
                    <a:pt x="79376" y="9358"/>
                  </a:lnTo>
                  <a:lnTo>
                    <a:pt x="37275" y="37434"/>
                  </a:lnTo>
                  <a:lnTo>
                    <a:pt x="9318" y="79713"/>
                  </a:lnTo>
                  <a:lnTo>
                    <a:pt x="0" y="127808"/>
                  </a:lnTo>
                  <a:lnTo>
                    <a:pt x="9318" y="175902"/>
                  </a:lnTo>
                  <a:lnTo>
                    <a:pt x="37275" y="218181"/>
                  </a:lnTo>
                  <a:lnTo>
                    <a:pt x="79376" y="246257"/>
                  </a:lnTo>
                  <a:lnTo>
                    <a:pt x="127267" y="255616"/>
                  </a:lnTo>
                  <a:lnTo>
                    <a:pt x="175158" y="246257"/>
                  </a:lnTo>
                  <a:lnTo>
                    <a:pt x="217259" y="218181"/>
                  </a:lnTo>
                  <a:lnTo>
                    <a:pt x="245216" y="175902"/>
                  </a:lnTo>
                  <a:lnTo>
                    <a:pt x="254535" y="127808"/>
                  </a:lnTo>
                  <a:lnTo>
                    <a:pt x="245216" y="79713"/>
                  </a:lnTo>
                  <a:lnTo>
                    <a:pt x="217259" y="37434"/>
                  </a:lnTo>
                  <a:lnTo>
                    <a:pt x="175158" y="9358"/>
                  </a:lnTo>
                  <a:lnTo>
                    <a:pt x="127267" y="0"/>
                  </a:lnTo>
                  <a:close/>
                </a:path>
              </a:pathLst>
            </a:custGeom>
            <a:solidFill>
              <a:srgbClr val="FFFFFF"/>
            </a:solidFill>
          </p:spPr>
          <p:txBody>
            <a:bodyPr wrap="square" lIns="0" tIns="0" rIns="0" bIns="0" rtlCol="0"/>
            <a:lstStyle/>
            <a:p>
              <a:endParaRPr sz="1266"/>
            </a:p>
          </p:txBody>
        </p:sp>
        <p:sp>
          <p:nvSpPr>
            <p:cNvPr id="67" name="object 67"/>
            <p:cNvSpPr/>
            <p:nvPr/>
          </p:nvSpPr>
          <p:spPr>
            <a:xfrm>
              <a:off x="8392160" y="6902719"/>
              <a:ext cx="254635" cy="255904"/>
            </a:xfrm>
            <a:custGeom>
              <a:avLst/>
              <a:gdLst/>
              <a:ahLst/>
              <a:cxnLst/>
              <a:rect l="l" t="t" r="r" b="b"/>
              <a:pathLst>
                <a:path w="254634" h="255904">
                  <a:moveTo>
                    <a:pt x="217259" y="37434"/>
                  </a:moveTo>
                  <a:lnTo>
                    <a:pt x="245216" y="79713"/>
                  </a:lnTo>
                  <a:lnTo>
                    <a:pt x="254535" y="127808"/>
                  </a:lnTo>
                  <a:lnTo>
                    <a:pt x="245216" y="175902"/>
                  </a:lnTo>
                  <a:lnTo>
                    <a:pt x="217259" y="218182"/>
                  </a:lnTo>
                  <a:lnTo>
                    <a:pt x="175158" y="246257"/>
                  </a:lnTo>
                  <a:lnTo>
                    <a:pt x="127267" y="255616"/>
                  </a:lnTo>
                  <a:lnTo>
                    <a:pt x="79376" y="246257"/>
                  </a:lnTo>
                  <a:lnTo>
                    <a:pt x="37275" y="218182"/>
                  </a:lnTo>
                  <a:lnTo>
                    <a:pt x="9318" y="175902"/>
                  </a:lnTo>
                  <a:lnTo>
                    <a:pt x="0" y="127808"/>
                  </a:lnTo>
                  <a:lnTo>
                    <a:pt x="9318" y="79713"/>
                  </a:lnTo>
                  <a:lnTo>
                    <a:pt x="37275" y="37434"/>
                  </a:lnTo>
                  <a:lnTo>
                    <a:pt x="79376" y="9358"/>
                  </a:lnTo>
                  <a:lnTo>
                    <a:pt x="127267" y="0"/>
                  </a:lnTo>
                  <a:lnTo>
                    <a:pt x="175158" y="9358"/>
                  </a:lnTo>
                  <a:lnTo>
                    <a:pt x="217259" y="37434"/>
                  </a:lnTo>
                  <a:close/>
                </a:path>
              </a:pathLst>
            </a:custGeom>
            <a:ln w="25399">
              <a:solidFill>
                <a:srgbClr val="4F4F4F"/>
              </a:solidFill>
            </a:ln>
          </p:spPr>
          <p:txBody>
            <a:bodyPr wrap="square" lIns="0" tIns="0" rIns="0" bIns="0" rtlCol="0"/>
            <a:lstStyle/>
            <a:p>
              <a:endParaRPr sz="1266"/>
            </a:p>
          </p:txBody>
        </p:sp>
      </p:grpSp>
      <p:sp>
        <p:nvSpPr>
          <p:cNvPr id="68" name="object 68"/>
          <p:cNvSpPr txBox="1"/>
          <p:nvPr/>
        </p:nvSpPr>
        <p:spPr>
          <a:xfrm>
            <a:off x="7465524" y="4864531"/>
            <a:ext cx="94208" cy="136244"/>
          </a:xfrm>
          <a:prstGeom prst="rect">
            <a:avLst/>
          </a:prstGeom>
        </p:spPr>
        <p:txBody>
          <a:bodyPr vert="horz" wrap="square" lIns="0" tIns="11609" rIns="0" bIns="0" rtlCol="0">
            <a:spAutoFit/>
          </a:bodyPr>
          <a:lstStyle/>
          <a:p>
            <a:pPr marL="8929">
              <a:spcBef>
                <a:spcPts val="91"/>
              </a:spcBef>
            </a:pPr>
            <a:r>
              <a:rPr sz="809" spc="151" dirty="0">
                <a:latin typeface="Cambria"/>
                <a:cs typeface="Cambria"/>
              </a:rPr>
              <a:t>⌃</a:t>
            </a:r>
            <a:endParaRPr sz="809">
              <a:latin typeface="Cambria"/>
              <a:cs typeface="Cambria"/>
            </a:endParaRPr>
          </a:p>
        </p:txBody>
      </p:sp>
      <p:sp>
        <p:nvSpPr>
          <p:cNvPr id="69" name="object 69"/>
          <p:cNvSpPr/>
          <p:nvPr/>
        </p:nvSpPr>
        <p:spPr>
          <a:xfrm>
            <a:off x="8222706" y="4842009"/>
            <a:ext cx="129927" cy="193328"/>
          </a:xfrm>
          <a:custGeom>
            <a:avLst/>
            <a:gdLst/>
            <a:ahLst/>
            <a:cxnLst/>
            <a:rect l="l" t="t" r="r" b="b"/>
            <a:pathLst>
              <a:path w="184784" h="274954">
                <a:moveTo>
                  <a:pt x="176081" y="0"/>
                </a:moveTo>
                <a:lnTo>
                  <a:pt x="0" y="80787"/>
                </a:lnTo>
                <a:lnTo>
                  <a:pt x="8215" y="274341"/>
                </a:lnTo>
                <a:lnTo>
                  <a:pt x="184296" y="193555"/>
                </a:lnTo>
                <a:lnTo>
                  <a:pt x="176081" y="0"/>
                </a:lnTo>
                <a:close/>
              </a:path>
            </a:pathLst>
          </a:custGeom>
          <a:solidFill>
            <a:srgbClr val="1E3C6E"/>
          </a:solidFill>
        </p:spPr>
        <p:txBody>
          <a:bodyPr wrap="square" lIns="0" tIns="0" rIns="0" bIns="0" rtlCol="0"/>
          <a:lstStyle/>
          <a:p>
            <a:endParaRPr sz="1266"/>
          </a:p>
        </p:txBody>
      </p:sp>
      <p:sp>
        <p:nvSpPr>
          <p:cNvPr id="70" name="object 70"/>
          <p:cNvSpPr txBox="1"/>
          <p:nvPr/>
        </p:nvSpPr>
        <p:spPr>
          <a:xfrm>
            <a:off x="6373125" y="4096816"/>
            <a:ext cx="1195685" cy="225358"/>
          </a:xfrm>
          <a:prstGeom prst="rect">
            <a:avLst/>
          </a:prstGeom>
        </p:spPr>
        <p:txBody>
          <a:bodyPr vert="horz" wrap="square" lIns="0" tIns="8930" rIns="0" bIns="0" rtlCol="0">
            <a:spAutoFit/>
          </a:bodyPr>
          <a:lstStyle/>
          <a:p>
            <a:pPr marL="8929">
              <a:spcBef>
                <a:spcPts val="70"/>
              </a:spcBef>
            </a:pPr>
            <a:r>
              <a:rPr sz="1406" i="1" spc="-39" dirty="0">
                <a:latin typeface="Arial"/>
                <a:cs typeface="Arial"/>
              </a:rPr>
              <a:t>(same</a:t>
            </a:r>
            <a:r>
              <a:rPr sz="1406" i="1" spc="-42" dirty="0">
                <a:latin typeface="Arial"/>
                <a:cs typeface="Arial"/>
              </a:rPr>
              <a:t> </a:t>
            </a:r>
            <a:r>
              <a:rPr sz="1406" i="1" spc="-7" dirty="0">
                <a:latin typeface="Arial"/>
                <a:cs typeface="Arial"/>
              </a:rPr>
              <a:t>weights)</a:t>
            </a:r>
            <a:endParaRPr sz="1406">
              <a:latin typeface="Arial"/>
              <a:cs typeface="Arial"/>
            </a:endParaRPr>
          </a:p>
        </p:txBody>
      </p:sp>
      <p:sp>
        <p:nvSpPr>
          <p:cNvPr id="71" name="object 71"/>
          <p:cNvSpPr txBox="1"/>
          <p:nvPr/>
        </p:nvSpPr>
        <p:spPr>
          <a:xfrm>
            <a:off x="2704650" y="5425440"/>
            <a:ext cx="1245244" cy="225358"/>
          </a:xfrm>
          <a:prstGeom prst="rect">
            <a:avLst/>
          </a:prstGeom>
        </p:spPr>
        <p:txBody>
          <a:bodyPr vert="horz" wrap="square" lIns="0" tIns="8930" rIns="0" bIns="0" rtlCol="0">
            <a:spAutoFit/>
          </a:bodyPr>
          <a:lstStyle/>
          <a:p>
            <a:pPr marL="8929">
              <a:spcBef>
                <a:spcPts val="70"/>
              </a:spcBef>
            </a:pPr>
            <a:r>
              <a:rPr sz="1406" i="1" dirty="0">
                <a:latin typeface="Arial"/>
                <a:cs typeface="Arial"/>
              </a:rPr>
              <a:t>fully-</a:t>
            </a:r>
            <a:r>
              <a:rPr sz="1406" i="1" spc="-7" dirty="0">
                <a:latin typeface="Arial"/>
                <a:cs typeface="Arial"/>
              </a:rPr>
              <a:t>connected</a:t>
            </a:r>
            <a:endParaRPr sz="1406">
              <a:latin typeface="Arial"/>
              <a:cs typeface="Arial"/>
            </a:endParaRPr>
          </a:p>
        </p:txBody>
      </p:sp>
      <p:grpSp>
        <p:nvGrpSpPr>
          <p:cNvPr id="72" name="object 72"/>
          <p:cNvGrpSpPr/>
          <p:nvPr/>
        </p:nvGrpSpPr>
        <p:grpSpPr>
          <a:xfrm>
            <a:off x="2143830" y="4232804"/>
            <a:ext cx="2627114" cy="1301502"/>
            <a:chOff x="883794" y="6019987"/>
            <a:chExt cx="3736340" cy="1851025"/>
          </a:xfrm>
        </p:grpSpPr>
        <p:sp>
          <p:nvSpPr>
            <p:cNvPr id="73" name="object 73"/>
            <p:cNvSpPr/>
            <p:nvPr/>
          </p:nvSpPr>
          <p:spPr>
            <a:xfrm>
              <a:off x="883793" y="6019990"/>
              <a:ext cx="1229360" cy="1851025"/>
            </a:xfrm>
            <a:custGeom>
              <a:avLst/>
              <a:gdLst/>
              <a:ahLst/>
              <a:cxnLst/>
              <a:rect l="l" t="t" r="r" b="b"/>
              <a:pathLst>
                <a:path w="1229360" h="1851025">
                  <a:moveTo>
                    <a:pt x="184289" y="660349"/>
                  </a:moveTo>
                  <a:lnTo>
                    <a:pt x="176072" y="466788"/>
                  </a:lnTo>
                  <a:lnTo>
                    <a:pt x="0" y="547585"/>
                  </a:lnTo>
                  <a:lnTo>
                    <a:pt x="8204" y="741133"/>
                  </a:lnTo>
                  <a:lnTo>
                    <a:pt x="184289" y="660349"/>
                  </a:lnTo>
                  <a:close/>
                </a:path>
                <a:path w="1229360" h="1851025">
                  <a:moveTo>
                    <a:pt x="193471" y="880325"/>
                  </a:moveTo>
                  <a:lnTo>
                    <a:pt x="185254" y="686777"/>
                  </a:lnTo>
                  <a:lnTo>
                    <a:pt x="9169" y="767562"/>
                  </a:lnTo>
                  <a:lnTo>
                    <a:pt x="17386" y="961110"/>
                  </a:lnTo>
                  <a:lnTo>
                    <a:pt x="193471" y="880325"/>
                  </a:lnTo>
                  <a:close/>
                </a:path>
                <a:path w="1229360" h="1851025">
                  <a:moveTo>
                    <a:pt x="201510" y="1100315"/>
                  </a:moveTo>
                  <a:lnTo>
                    <a:pt x="193306" y="906754"/>
                  </a:lnTo>
                  <a:lnTo>
                    <a:pt x="17221" y="987539"/>
                  </a:lnTo>
                  <a:lnTo>
                    <a:pt x="25438" y="1181100"/>
                  </a:lnTo>
                  <a:lnTo>
                    <a:pt x="201510" y="1100315"/>
                  </a:lnTo>
                  <a:close/>
                </a:path>
                <a:path w="1229360" h="1851025">
                  <a:moveTo>
                    <a:pt x="209562" y="1323873"/>
                  </a:moveTo>
                  <a:lnTo>
                    <a:pt x="201345" y="1130325"/>
                  </a:lnTo>
                  <a:lnTo>
                    <a:pt x="25273" y="1211110"/>
                  </a:lnTo>
                  <a:lnTo>
                    <a:pt x="33477" y="1404658"/>
                  </a:lnTo>
                  <a:lnTo>
                    <a:pt x="209562" y="1323873"/>
                  </a:lnTo>
                  <a:close/>
                </a:path>
                <a:path w="1229360" h="1851025">
                  <a:moveTo>
                    <a:pt x="217614" y="1545005"/>
                  </a:moveTo>
                  <a:lnTo>
                    <a:pt x="209397" y="1351445"/>
                  </a:lnTo>
                  <a:lnTo>
                    <a:pt x="33312" y="1432229"/>
                  </a:lnTo>
                  <a:lnTo>
                    <a:pt x="41529" y="1625790"/>
                  </a:lnTo>
                  <a:lnTo>
                    <a:pt x="217614" y="1545005"/>
                  </a:lnTo>
                  <a:close/>
                </a:path>
                <a:path w="1229360" h="1851025">
                  <a:moveTo>
                    <a:pt x="225666" y="1769986"/>
                  </a:moveTo>
                  <a:lnTo>
                    <a:pt x="217449" y="1576425"/>
                  </a:lnTo>
                  <a:lnTo>
                    <a:pt x="41363" y="1657210"/>
                  </a:lnTo>
                  <a:lnTo>
                    <a:pt x="49580" y="1850771"/>
                  </a:lnTo>
                  <a:lnTo>
                    <a:pt x="225666" y="1769986"/>
                  </a:lnTo>
                  <a:close/>
                </a:path>
                <a:path w="1229360" h="1851025">
                  <a:moveTo>
                    <a:pt x="388175" y="566229"/>
                  </a:moveTo>
                  <a:lnTo>
                    <a:pt x="379958" y="372668"/>
                  </a:lnTo>
                  <a:lnTo>
                    <a:pt x="203885" y="453453"/>
                  </a:lnTo>
                  <a:lnTo>
                    <a:pt x="212090" y="647014"/>
                  </a:lnTo>
                  <a:lnTo>
                    <a:pt x="388175" y="566229"/>
                  </a:lnTo>
                  <a:close/>
                </a:path>
                <a:path w="1229360" h="1851025">
                  <a:moveTo>
                    <a:pt x="396227" y="783755"/>
                  </a:moveTo>
                  <a:lnTo>
                    <a:pt x="388010" y="590194"/>
                  </a:lnTo>
                  <a:lnTo>
                    <a:pt x="211924" y="670979"/>
                  </a:lnTo>
                  <a:lnTo>
                    <a:pt x="220141" y="864539"/>
                  </a:lnTo>
                  <a:lnTo>
                    <a:pt x="396227" y="783755"/>
                  </a:lnTo>
                  <a:close/>
                </a:path>
                <a:path w="1229360" h="1851025">
                  <a:moveTo>
                    <a:pt x="405396" y="1006411"/>
                  </a:moveTo>
                  <a:lnTo>
                    <a:pt x="397192" y="812863"/>
                  </a:lnTo>
                  <a:lnTo>
                    <a:pt x="221107" y="893648"/>
                  </a:lnTo>
                  <a:lnTo>
                    <a:pt x="229323" y="1087208"/>
                  </a:lnTo>
                  <a:lnTo>
                    <a:pt x="405396" y="1006411"/>
                  </a:lnTo>
                  <a:close/>
                </a:path>
                <a:path w="1229360" h="1851025">
                  <a:moveTo>
                    <a:pt x="413448" y="1449755"/>
                  </a:moveTo>
                  <a:lnTo>
                    <a:pt x="405231" y="1256195"/>
                  </a:lnTo>
                  <a:lnTo>
                    <a:pt x="229158" y="1336979"/>
                  </a:lnTo>
                  <a:lnTo>
                    <a:pt x="237363" y="1530540"/>
                  </a:lnTo>
                  <a:lnTo>
                    <a:pt x="413448" y="1449755"/>
                  </a:lnTo>
                  <a:close/>
                </a:path>
                <a:path w="1229360" h="1851025">
                  <a:moveTo>
                    <a:pt x="413448" y="1227302"/>
                  </a:moveTo>
                  <a:lnTo>
                    <a:pt x="405231" y="1033741"/>
                  </a:lnTo>
                  <a:lnTo>
                    <a:pt x="229158" y="1114526"/>
                  </a:lnTo>
                  <a:lnTo>
                    <a:pt x="237363" y="1308087"/>
                  </a:lnTo>
                  <a:lnTo>
                    <a:pt x="413448" y="1227302"/>
                  </a:lnTo>
                  <a:close/>
                </a:path>
                <a:path w="1229360" h="1851025">
                  <a:moveTo>
                    <a:pt x="421500" y="1678686"/>
                  </a:moveTo>
                  <a:lnTo>
                    <a:pt x="413283" y="1485125"/>
                  </a:lnTo>
                  <a:lnTo>
                    <a:pt x="237197" y="1565910"/>
                  </a:lnTo>
                  <a:lnTo>
                    <a:pt x="245414" y="1759470"/>
                  </a:lnTo>
                  <a:lnTo>
                    <a:pt x="421500" y="1678686"/>
                  </a:lnTo>
                  <a:close/>
                </a:path>
                <a:path w="1229360" h="1851025">
                  <a:moveTo>
                    <a:pt x="592061" y="470560"/>
                  </a:moveTo>
                  <a:lnTo>
                    <a:pt x="583844" y="277012"/>
                  </a:lnTo>
                  <a:lnTo>
                    <a:pt x="407771" y="357797"/>
                  </a:lnTo>
                  <a:lnTo>
                    <a:pt x="415975" y="551357"/>
                  </a:lnTo>
                  <a:lnTo>
                    <a:pt x="592061" y="470560"/>
                  </a:lnTo>
                  <a:close/>
                </a:path>
                <a:path w="1229360" h="1851025">
                  <a:moveTo>
                    <a:pt x="600113" y="692543"/>
                  </a:moveTo>
                  <a:lnTo>
                    <a:pt x="591896" y="498983"/>
                  </a:lnTo>
                  <a:lnTo>
                    <a:pt x="415810" y="579767"/>
                  </a:lnTo>
                  <a:lnTo>
                    <a:pt x="424027" y="773328"/>
                  </a:lnTo>
                  <a:lnTo>
                    <a:pt x="600113" y="692543"/>
                  </a:lnTo>
                  <a:close/>
                </a:path>
                <a:path w="1229360" h="1851025">
                  <a:moveTo>
                    <a:pt x="609282" y="915263"/>
                  </a:moveTo>
                  <a:lnTo>
                    <a:pt x="601078" y="721702"/>
                  </a:lnTo>
                  <a:lnTo>
                    <a:pt x="424992" y="802487"/>
                  </a:lnTo>
                  <a:lnTo>
                    <a:pt x="433209" y="996048"/>
                  </a:lnTo>
                  <a:lnTo>
                    <a:pt x="609282" y="915263"/>
                  </a:lnTo>
                  <a:close/>
                </a:path>
                <a:path w="1229360" h="1851025">
                  <a:moveTo>
                    <a:pt x="617334" y="1359954"/>
                  </a:moveTo>
                  <a:lnTo>
                    <a:pt x="609117" y="1166393"/>
                  </a:lnTo>
                  <a:lnTo>
                    <a:pt x="433044" y="1247178"/>
                  </a:lnTo>
                  <a:lnTo>
                    <a:pt x="441248" y="1440738"/>
                  </a:lnTo>
                  <a:lnTo>
                    <a:pt x="617334" y="1359954"/>
                  </a:lnTo>
                  <a:close/>
                </a:path>
                <a:path w="1229360" h="1851025">
                  <a:moveTo>
                    <a:pt x="617334" y="1140599"/>
                  </a:moveTo>
                  <a:lnTo>
                    <a:pt x="609117" y="947051"/>
                  </a:lnTo>
                  <a:lnTo>
                    <a:pt x="433044" y="1027836"/>
                  </a:lnTo>
                  <a:lnTo>
                    <a:pt x="441248" y="1221397"/>
                  </a:lnTo>
                  <a:lnTo>
                    <a:pt x="617334" y="1140599"/>
                  </a:lnTo>
                  <a:close/>
                </a:path>
                <a:path w="1229360" h="1851025">
                  <a:moveTo>
                    <a:pt x="625386" y="1580794"/>
                  </a:moveTo>
                  <a:lnTo>
                    <a:pt x="617169" y="1387246"/>
                  </a:lnTo>
                  <a:lnTo>
                    <a:pt x="441083" y="1468031"/>
                  </a:lnTo>
                  <a:lnTo>
                    <a:pt x="449300" y="1661579"/>
                  </a:lnTo>
                  <a:lnTo>
                    <a:pt x="625386" y="1580794"/>
                  </a:lnTo>
                  <a:close/>
                </a:path>
                <a:path w="1229360" h="1851025">
                  <a:moveTo>
                    <a:pt x="795947" y="382041"/>
                  </a:moveTo>
                  <a:lnTo>
                    <a:pt x="787730" y="188480"/>
                  </a:lnTo>
                  <a:lnTo>
                    <a:pt x="611657" y="269265"/>
                  </a:lnTo>
                  <a:lnTo>
                    <a:pt x="619861" y="462826"/>
                  </a:lnTo>
                  <a:lnTo>
                    <a:pt x="795947" y="382041"/>
                  </a:lnTo>
                  <a:close/>
                </a:path>
                <a:path w="1229360" h="1851025">
                  <a:moveTo>
                    <a:pt x="803998" y="606463"/>
                  </a:moveTo>
                  <a:lnTo>
                    <a:pt x="795782" y="412915"/>
                  </a:lnTo>
                  <a:lnTo>
                    <a:pt x="619696" y="493699"/>
                  </a:lnTo>
                  <a:lnTo>
                    <a:pt x="627913" y="687247"/>
                  </a:lnTo>
                  <a:lnTo>
                    <a:pt x="803998" y="606463"/>
                  </a:lnTo>
                  <a:close/>
                </a:path>
                <a:path w="1229360" h="1851025">
                  <a:moveTo>
                    <a:pt x="814298" y="832040"/>
                  </a:moveTo>
                  <a:lnTo>
                    <a:pt x="806081" y="638492"/>
                  </a:lnTo>
                  <a:lnTo>
                    <a:pt x="630008" y="719277"/>
                  </a:lnTo>
                  <a:lnTo>
                    <a:pt x="638225" y="912825"/>
                  </a:lnTo>
                  <a:lnTo>
                    <a:pt x="814298" y="832040"/>
                  </a:lnTo>
                  <a:close/>
                </a:path>
                <a:path w="1229360" h="1851025">
                  <a:moveTo>
                    <a:pt x="821220" y="1277772"/>
                  </a:moveTo>
                  <a:lnTo>
                    <a:pt x="813003" y="1084224"/>
                  </a:lnTo>
                  <a:lnTo>
                    <a:pt x="636930" y="1165009"/>
                  </a:lnTo>
                  <a:lnTo>
                    <a:pt x="645134" y="1358557"/>
                  </a:lnTo>
                  <a:lnTo>
                    <a:pt x="821220" y="1277772"/>
                  </a:lnTo>
                  <a:close/>
                </a:path>
                <a:path w="1229360" h="1851025">
                  <a:moveTo>
                    <a:pt x="821220" y="1054709"/>
                  </a:moveTo>
                  <a:lnTo>
                    <a:pt x="813003" y="861148"/>
                  </a:lnTo>
                  <a:lnTo>
                    <a:pt x="636930" y="941933"/>
                  </a:lnTo>
                  <a:lnTo>
                    <a:pt x="645134" y="1135494"/>
                  </a:lnTo>
                  <a:lnTo>
                    <a:pt x="821220" y="1054709"/>
                  </a:lnTo>
                  <a:close/>
                </a:path>
                <a:path w="1229360" h="1851025">
                  <a:moveTo>
                    <a:pt x="829271" y="1501902"/>
                  </a:moveTo>
                  <a:lnTo>
                    <a:pt x="821055" y="1308341"/>
                  </a:lnTo>
                  <a:lnTo>
                    <a:pt x="644969" y="1389126"/>
                  </a:lnTo>
                  <a:lnTo>
                    <a:pt x="653186" y="1582686"/>
                  </a:lnTo>
                  <a:lnTo>
                    <a:pt x="829271" y="1501902"/>
                  </a:lnTo>
                  <a:close/>
                </a:path>
                <a:path w="1229360" h="1851025">
                  <a:moveTo>
                    <a:pt x="999832" y="290474"/>
                  </a:moveTo>
                  <a:lnTo>
                    <a:pt x="991616" y="96913"/>
                  </a:lnTo>
                  <a:lnTo>
                    <a:pt x="815543" y="177698"/>
                  </a:lnTo>
                  <a:lnTo>
                    <a:pt x="823747" y="371259"/>
                  </a:lnTo>
                  <a:lnTo>
                    <a:pt x="999832" y="290474"/>
                  </a:lnTo>
                  <a:close/>
                </a:path>
                <a:path w="1229360" h="1851025">
                  <a:moveTo>
                    <a:pt x="1007884" y="509892"/>
                  </a:moveTo>
                  <a:lnTo>
                    <a:pt x="999667" y="316331"/>
                  </a:lnTo>
                  <a:lnTo>
                    <a:pt x="823582" y="397116"/>
                  </a:lnTo>
                  <a:lnTo>
                    <a:pt x="831799" y="590677"/>
                  </a:lnTo>
                  <a:lnTo>
                    <a:pt x="1007884" y="509892"/>
                  </a:lnTo>
                  <a:close/>
                </a:path>
                <a:path w="1229360" h="1851025">
                  <a:moveTo>
                    <a:pt x="1011262" y="740829"/>
                  </a:moveTo>
                  <a:lnTo>
                    <a:pt x="1003046" y="547268"/>
                  </a:lnTo>
                  <a:lnTo>
                    <a:pt x="826973" y="628065"/>
                  </a:lnTo>
                  <a:lnTo>
                    <a:pt x="835190" y="821613"/>
                  </a:lnTo>
                  <a:lnTo>
                    <a:pt x="1011262" y="740829"/>
                  </a:lnTo>
                  <a:close/>
                </a:path>
                <a:path w="1229360" h="1851025">
                  <a:moveTo>
                    <a:pt x="1019314" y="963549"/>
                  </a:moveTo>
                  <a:lnTo>
                    <a:pt x="1011097" y="769988"/>
                  </a:lnTo>
                  <a:lnTo>
                    <a:pt x="835012" y="850773"/>
                  </a:lnTo>
                  <a:lnTo>
                    <a:pt x="843229" y="1044333"/>
                  </a:lnTo>
                  <a:lnTo>
                    <a:pt x="1019314" y="963549"/>
                  </a:lnTo>
                  <a:close/>
                </a:path>
                <a:path w="1229360" h="1851025">
                  <a:moveTo>
                    <a:pt x="1025105" y="1183830"/>
                  </a:moveTo>
                  <a:lnTo>
                    <a:pt x="1016889" y="990269"/>
                  </a:lnTo>
                  <a:lnTo>
                    <a:pt x="840816" y="1071054"/>
                  </a:lnTo>
                  <a:lnTo>
                    <a:pt x="849020" y="1264615"/>
                  </a:lnTo>
                  <a:lnTo>
                    <a:pt x="1025105" y="1183830"/>
                  </a:lnTo>
                  <a:close/>
                </a:path>
                <a:path w="1229360" h="1851025">
                  <a:moveTo>
                    <a:pt x="1033157" y="1406893"/>
                  </a:moveTo>
                  <a:lnTo>
                    <a:pt x="1024940" y="1213345"/>
                  </a:lnTo>
                  <a:lnTo>
                    <a:pt x="848855" y="1294130"/>
                  </a:lnTo>
                  <a:lnTo>
                    <a:pt x="857072" y="1487690"/>
                  </a:lnTo>
                  <a:lnTo>
                    <a:pt x="1033157" y="1406893"/>
                  </a:lnTo>
                  <a:close/>
                </a:path>
                <a:path w="1229360" h="1851025">
                  <a:moveTo>
                    <a:pt x="1203718" y="422275"/>
                  </a:moveTo>
                  <a:lnTo>
                    <a:pt x="1195501" y="228727"/>
                  </a:lnTo>
                  <a:lnTo>
                    <a:pt x="1019416" y="309511"/>
                  </a:lnTo>
                  <a:lnTo>
                    <a:pt x="1027633" y="503059"/>
                  </a:lnTo>
                  <a:lnTo>
                    <a:pt x="1203718" y="422275"/>
                  </a:lnTo>
                  <a:close/>
                </a:path>
                <a:path w="1229360" h="1851025">
                  <a:moveTo>
                    <a:pt x="1203718" y="193560"/>
                  </a:moveTo>
                  <a:lnTo>
                    <a:pt x="1195501" y="0"/>
                  </a:lnTo>
                  <a:lnTo>
                    <a:pt x="1019416" y="80784"/>
                  </a:lnTo>
                  <a:lnTo>
                    <a:pt x="1027633" y="274345"/>
                  </a:lnTo>
                  <a:lnTo>
                    <a:pt x="1203718" y="193560"/>
                  </a:lnTo>
                  <a:close/>
                </a:path>
                <a:path w="1229360" h="1851025">
                  <a:moveTo>
                    <a:pt x="1208227" y="652297"/>
                  </a:moveTo>
                  <a:lnTo>
                    <a:pt x="1200023" y="458749"/>
                  </a:lnTo>
                  <a:lnTo>
                    <a:pt x="1023937" y="539534"/>
                  </a:lnTo>
                  <a:lnTo>
                    <a:pt x="1032154" y="733082"/>
                  </a:lnTo>
                  <a:lnTo>
                    <a:pt x="1208227" y="652297"/>
                  </a:lnTo>
                  <a:close/>
                </a:path>
                <a:path w="1229360" h="1851025">
                  <a:moveTo>
                    <a:pt x="1216279" y="880325"/>
                  </a:moveTo>
                  <a:lnTo>
                    <a:pt x="1208062" y="686777"/>
                  </a:lnTo>
                  <a:lnTo>
                    <a:pt x="1031989" y="767562"/>
                  </a:lnTo>
                  <a:lnTo>
                    <a:pt x="1040193" y="961110"/>
                  </a:lnTo>
                  <a:lnTo>
                    <a:pt x="1216279" y="880325"/>
                  </a:lnTo>
                  <a:close/>
                </a:path>
                <a:path w="1229360" h="1851025">
                  <a:moveTo>
                    <a:pt x="1224330" y="1092263"/>
                  </a:moveTo>
                  <a:lnTo>
                    <a:pt x="1216113" y="898702"/>
                  </a:lnTo>
                  <a:lnTo>
                    <a:pt x="1040028" y="979500"/>
                  </a:lnTo>
                  <a:lnTo>
                    <a:pt x="1048245" y="1173048"/>
                  </a:lnTo>
                  <a:lnTo>
                    <a:pt x="1224330" y="1092263"/>
                  </a:lnTo>
                  <a:close/>
                </a:path>
                <a:path w="1229360" h="1851025">
                  <a:moveTo>
                    <a:pt x="1228991" y="1315821"/>
                  </a:moveTo>
                  <a:lnTo>
                    <a:pt x="1220774" y="1122273"/>
                  </a:lnTo>
                  <a:lnTo>
                    <a:pt x="1044689" y="1203058"/>
                  </a:lnTo>
                  <a:lnTo>
                    <a:pt x="1052906" y="1396619"/>
                  </a:lnTo>
                  <a:lnTo>
                    <a:pt x="1228991" y="1315821"/>
                  </a:lnTo>
                  <a:close/>
                </a:path>
              </a:pathLst>
            </a:custGeom>
            <a:solidFill>
              <a:srgbClr val="BE500F"/>
            </a:solidFill>
          </p:spPr>
          <p:txBody>
            <a:bodyPr wrap="square" lIns="0" tIns="0" rIns="0" bIns="0" rtlCol="0"/>
            <a:lstStyle/>
            <a:p>
              <a:endParaRPr sz="1266"/>
            </a:p>
          </p:txBody>
        </p:sp>
        <p:sp>
          <p:nvSpPr>
            <p:cNvPr id="74" name="object 74"/>
            <p:cNvSpPr/>
            <p:nvPr/>
          </p:nvSpPr>
          <p:spPr>
            <a:xfrm>
              <a:off x="934097" y="6141491"/>
              <a:ext cx="2411095" cy="1617345"/>
            </a:xfrm>
            <a:custGeom>
              <a:avLst/>
              <a:gdLst/>
              <a:ahLst/>
              <a:cxnLst/>
              <a:rect l="l" t="t" r="r" b="b"/>
              <a:pathLst>
                <a:path w="2411095" h="1617345">
                  <a:moveTo>
                    <a:pt x="2410714" y="708164"/>
                  </a:moveTo>
                  <a:lnTo>
                    <a:pt x="1081506" y="0"/>
                  </a:lnTo>
                  <a:lnTo>
                    <a:pt x="1063586" y="33616"/>
                  </a:lnTo>
                  <a:lnTo>
                    <a:pt x="2088553" y="579704"/>
                  </a:lnTo>
                  <a:lnTo>
                    <a:pt x="870521" y="94424"/>
                  </a:lnTo>
                  <a:lnTo>
                    <a:pt x="856424" y="129819"/>
                  </a:lnTo>
                  <a:lnTo>
                    <a:pt x="1141349" y="243344"/>
                  </a:lnTo>
                  <a:lnTo>
                    <a:pt x="1067739" y="216395"/>
                  </a:lnTo>
                  <a:lnTo>
                    <a:pt x="1054646" y="252183"/>
                  </a:lnTo>
                  <a:lnTo>
                    <a:pt x="1874761" y="552386"/>
                  </a:lnTo>
                  <a:lnTo>
                    <a:pt x="662673" y="200964"/>
                  </a:lnTo>
                  <a:lnTo>
                    <a:pt x="652068" y="237566"/>
                  </a:lnTo>
                  <a:lnTo>
                    <a:pt x="1224800" y="403618"/>
                  </a:lnTo>
                  <a:lnTo>
                    <a:pt x="889076" y="317550"/>
                  </a:lnTo>
                  <a:lnTo>
                    <a:pt x="879614" y="354469"/>
                  </a:lnTo>
                  <a:lnTo>
                    <a:pt x="1493075" y="511733"/>
                  </a:lnTo>
                  <a:lnTo>
                    <a:pt x="463042" y="292049"/>
                  </a:lnTo>
                  <a:lnTo>
                    <a:pt x="455091" y="329311"/>
                  </a:lnTo>
                  <a:lnTo>
                    <a:pt x="1551114" y="563054"/>
                  </a:lnTo>
                  <a:lnTo>
                    <a:pt x="622719" y="407390"/>
                  </a:lnTo>
                  <a:lnTo>
                    <a:pt x="618007" y="435457"/>
                  </a:lnTo>
                  <a:lnTo>
                    <a:pt x="256438" y="380669"/>
                  </a:lnTo>
                  <a:lnTo>
                    <a:pt x="250736" y="418350"/>
                  </a:lnTo>
                  <a:lnTo>
                    <a:pt x="1733499" y="643001"/>
                  </a:lnTo>
                  <a:lnTo>
                    <a:pt x="373367" y="515073"/>
                  </a:lnTo>
                  <a:lnTo>
                    <a:pt x="373164" y="517169"/>
                  </a:lnTo>
                  <a:lnTo>
                    <a:pt x="3530" y="482777"/>
                  </a:lnTo>
                  <a:lnTo>
                    <a:pt x="0" y="520712"/>
                  </a:lnTo>
                  <a:lnTo>
                    <a:pt x="1379105" y="648995"/>
                  </a:lnTo>
                  <a:lnTo>
                    <a:pt x="195999" y="583120"/>
                  </a:lnTo>
                  <a:lnTo>
                    <a:pt x="193890" y="621169"/>
                  </a:lnTo>
                  <a:lnTo>
                    <a:pt x="612673" y="644486"/>
                  </a:lnTo>
                  <a:lnTo>
                    <a:pt x="611911" y="660857"/>
                  </a:lnTo>
                  <a:lnTo>
                    <a:pt x="1478127" y="701128"/>
                  </a:lnTo>
                  <a:lnTo>
                    <a:pt x="55346" y="693724"/>
                  </a:lnTo>
                  <a:lnTo>
                    <a:pt x="55143" y="731824"/>
                  </a:lnTo>
                  <a:lnTo>
                    <a:pt x="478802" y="734034"/>
                  </a:lnTo>
                  <a:lnTo>
                    <a:pt x="418414" y="734910"/>
                  </a:lnTo>
                  <a:lnTo>
                    <a:pt x="418973" y="773010"/>
                  </a:lnTo>
                  <a:lnTo>
                    <a:pt x="1488490" y="757389"/>
                  </a:lnTo>
                  <a:lnTo>
                    <a:pt x="213728" y="829246"/>
                  </a:lnTo>
                  <a:lnTo>
                    <a:pt x="215874" y="867283"/>
                  </a:lnTo>
                  <a:lnTo>
                    <a:pt x="1088123" y="818121"/>
                  </a:lnTo>
                  <a:lnTo>
                    <a:pt x="622541" y="857897"/>
                  </a:lnTo>
                  <a:lnTo>
                    <a:pt x="622960" y="862825"/>
                  </a:lnTo>
                  <a:lnTo>
                    <a:pt x="53568" y="913053"/>
                  </a:lnTo>
                  <a:lnTo>
                    <a:pt x="56921" y="951001"/>
                  </a:lnTo>
                  <a:lnTo>
                    <a:pt x="458939" y="915530"/>
                  </a:lnTo>
                  <a:lnTo>
                    <a:pt x="460794" y="934364"/>
                  </a:lnTo>
                  <a:lnTo>
                    <a:pt x="1632927" y="819492"/>
                  </a:lnTo>
                  <a:lnTo>
                    <a:pt x="212013" y="1029728"/>
                  </a:lnTo>
                  <a:lnTo>
                    <a:pt x="217589" y="1067409"/>
                  </a:lnTo>
                  <a:lnTo>
                    <a:pt x="1429994" y="888022"/>
                  </a:lnTo>
                  <a:lnTo>
                    <a:pt x="64427" y="1144371"/>
                  </a:lnTo>
                  <a:lnTo>
                    <a:pt x="71462" y="1181823"/>
                  </a:lnTo>
                  <a:lnTo>
                    <a:pt x="898156" y="1026642"/>
                  </a:lnTo>
                  <a:lnTo>
                    <a:pt x="898207" y="1026871"/>
                  </a:lnTo>
                  <a:lnTo>
                    <a:pt x="691045" y="1071143"/>
                  </a:lnTo>
                  <a:lnTo>
                    <a:pt x="699008" y="1108405"/>
                  </a:lnTo>
                  <a:lnTo>
                    <a:pt x="1483588" y="940714"/>
                  </a:lnTo>
                  <a:lnTo>
                    <a:pt x="286956" y="1247482"/>
                  </a:lnTo>
                  <a:lnTo>
                    <a:pt x="296392" y="1284351"/>
                  </a:lnTo>
                  <a:lnTo>
                    <a:pt x="88290" y="1341589"/>
                  </a:lnTo>
                  <a:lnTo>
                    <a:pt x="98399" y="1378318"/>
                  </a:lnTo>
                  <a:lnTo>
                    <a:pt x="1813394" y="906589"/>
                  </a:lnTo>
                  <a:lnTo>
                    <a:pt x="701548" y="1287843"/>
                  </a:lnTo>
                  <a:lnTo>
                    <a:pt x="705878" y="1300505"/>
                  </a:lnTo>
                  <a:lnTo>
                    <a:pt x="490855" y="1376032"/>
                  </a:lnTo>
                  <a:lnTo>
                    <a:pt x="499592" y="1400924"/>
                  </a:lnTo>
                  <a:lnTo>
                    <a:pt x="276136" y="1482712"/>
                  </a:lnTo>
                  <a:lnTo>
                    <a:pt x="284721" y="1506194"/>
                  </a:lnTo>
                  <a:lnTo>
                    <a:pt x="86601" y="1581200"/>
                  </a:lnTo>
                  <a:lnTo>
                    <a:pt x="100088" y="1616824"/>
                  </a:lnTo>
                  <a:lnTo>
                    <a:pt x="2407983" y="743000"/>
                  </a:lnTo>
                  <a:lnTo>
                    <a:pt x="2408313" y="742873"/>
                  </a:lnTo>
                  <a:lnTo>
                    <a:pt x="2408504" y="742797"/>
                  </a:lnTo>
                  <a:lnTo>
                    <a:pt x="2402141" y="726033"/>
                  </a:lnTo>
                  <a:lnTo>
                    <a:pt x="2402014" y="725741"/>
                  </a:lnTo>
                  <a:lnTo>
                    <a:pt x="2401925" y="725474"/>
                  </a:lnTo>
                  <a:lnTo>
                    <a:pt x="2401811" y="725182"/>
                  </a:lnTo>
                  <a:lnTo>
                    <a:pt x="2401760" y="725004"/>
                  </a:lnTo>
                  <a:lnTo>
                    <a:pt x="2410714" y="708164"/>
                  </a:lnTo>
                  <a:close/>
                </a:path>
              </a:pathLst>
            </a:custGeom>
            <a:solidFill>
              <a:srgbClr val="000000"/>
            </a:solidFill>
          </p:spPr>
          <p:txBody>
            <a:bodyPr wrap="square" lIns="0" tIns="0" rIns="0" bIns="0" rtlCol="0"/>
            <a:lstStyle/>
            <a:p>
              <a:endParaRPr sz="1266"/>
            </a:p>
          </p:txBody>
        </p:sp>
        <p:sp>
          <p:nvSpPr>
            <p:cNvPr id="75" name="object 75"/>
            <p:cNvSpPr/>
            <p:nvPr/>
          </p:nvSpPr>
          <p:spPr>
            <a:xfrm>
              <a:off x="3476917" y="6837833"/>
              <a:ext cx="387350" cy="0"/>
            </a:xfrm>
            <a:custGeom>
              <a:avLst/>
              <a:gdLst/>
              <a:ahLst/>
              <a:cxnLst/>
              <a:rect l="l" t="t" r="r" b="b"/>
              <a:pathLst>
                <a:path w="387350">
                  <a:moveTo>
                    <a:pt x="0" y="0"/>
                  </a:moveTo>
                  <a:lnTo>
                    <a:pt x="387336" y="0"/>
                  </a:lnTo>
                </a:path>
              </a:pathLst>
            </a:custGeom>
            <a:ln w="38100">
              <a:solidFill>
                <a:srgbClr val="000000"/>
              </a:solidFill>
            </a:ln>
          </p:spPr>
          <p:txBody>
            <a:bodyPr wrap="square" lIns="0" tIns="0" rIns="0" bIns="0" rtlCol="0"/>
            <a:lstStyle/>
            <a:p>
              <a:endParaRPr sz="1266"/>
            </a:p>
          </p:txBody>
        </p:sp>
        <p:sp>
          <p:nvSpPr>
            <p:cNvPr id="76" name="object 76"/>
            <p:cNvSpPr/>
            <p:nvPr/>
          </p:nvSpPr>
          <p:spPr>
            <a:xfrm>
              <a:off x="3869188" y="6706327"/>
              <a:ext cx="254635" cy="255904"/>
            </a:xfrm>
            <a:custGeom>
              <a:avLst/>
              <a:gdLst/>
              <a:ahLst/>
              <a:cxnLst/>
              <a:rect l="l" t="t" r="r" b="b"/>
              <a:pathLst>
                <a:path w="254635" h="255904">
                  <a:moveTo>
                    <a:pt x="217259" y="37434"/>
                  </a:moveTo>
                  <a:lnTo>
                    <a:pt x="245216" y="79713"/>
                  </a:lnTo>
                  <a:lnTo>
                    <a:pt x="254535" y="127808"/>
                  </a:lnTo>
                  <a:lnTo>
                    <a:pt x="245216" y="175902"/>
                  </a:lnTo>
                  <a:lnTo>
                    <a:pt x="217259" y="218182"/>
                  </a:lnTo>
                  <a:lnTo>
                    <a:pt x="175158" y="246257"/>
                  </a:lnTo>
                  <a:lnTo>
                    <a:pt x="127267" y="255616"/>
                  </a:lnTo>
                  <a:lnTo>
                    <a:pt x="79376" y="246257"/>
                  </a:lnTo>
                  <a:lnTo>
                    <a:pt x="37275" y="218182"/>
                  </a:lnTo>
                  <a:lnTo>
                    <a:pt x="9318" y="175902"/>
                  </a:lnTo>
                  <a:lnTo>
                    <a:pt x="0" y="127808"/>
                  </a:lnTo>
                  <a:lnTo>
                    <a:pt x="9318" y="79713"/>
                  </a:lnTo>
                  <a:lnTo>
                    <a:pt x="37275" y="37434"/>
                  </a:lnTo>
                  <a:lnTo>
                    <a:pt x="79376" y="9358"/>
                  </a:lnTo>
                  <a:lnTo>
                    <a:pt x="127267" y="0"/>
                  </a:lnTo>
                  <a:lnTo>
                    <a:pt x="175158" y="9358"/>
                  </a:lnTo>
                  <a:lnTo>
                    <a:pt x="217259" y="37434"/>
                  </a:lnTo>
                  <a:close/>
                </a:path>
              </a:pathLst>
            </a:custGeom>
            <a:ln w="25399">
              <a:solidFill>
                <a:srgbClr val="4F4F4F"/>
              </a:solidFill>
            </a:ln>
          </p:spPr>
          <p:txBody>
            <a:bodyPr wrap="square" lIns="0" tIns="0" rIns="0" bIns="0" rtlCol="0"/>
            <a:lstStyle/>
            <a:p>
              <a:endParaRPr sz="1266"/>
            </a:p>
          </p:txBody>
        </p:sp>
        <p:pic>
          <p:nvPicPr>
            <p:cNvPr id="77" name="object 77"/>
            <p:cNvPicPr/>
            <p:nvPr/>
          </p:nvPicPr>
          <p:blipFill>
            <a:blip r:embed="rId2" cstate="print"/>
            <a:stretch>
              <a:fillRect/>
            </a:stretch>
          </p:blipFill>
          <p:spPr>
            <a:xfrm>
              <a:off x="3901429" y="6749745"/>
              <a:ext cx="190054" cy="167635"/>
            </a:xfrm>
            <a:prstGeom prst="rect">
              <a:avLst/>
            </a:prstGeom>
          </p:spPr>
        </p:pic>
        <p:sp>
          <p:nvSpPr>
            <p:cNvPr id="78" name="object 78"/>
            <p:cNvSpPr/>
            <p:nvPr/>
          </p:nvSpPr>
          <p:spPr>
            <a:xfrm>
              <a:off x="4120766" y="6837833"/>
              <a:ext cx="387350" cy="0"/>
            </a:xfrm>
            <a:custGeom>
              <a:avLst/>
              <a:gdLst/>
              <a:ahLst/>
              <a:cxnLst/>
              <a:rect l="l" t="t" r="r" b="b"/>
              <a:pathLst>
                <a:path w="387350">
                  <a:moveTo>
                    <a:pt x="0" y="0"/>
                  </a:moveTo>
                  <a:lnTo>
                    <a:pt x="387336" y="0"/>
                  </a:lnTo>
                </a:path>
              </a:pathLst>
            </a:custGeom>
            <a:ln w="38100">
              <a:solidFill>
                <a:srgbClr val="000000"/>
              </a:solidFill>
            </a:ln>
          </p:spPr>
          <p:txBody>
            <a:bodyPr wrap="square" lIns="0" tIns="0" rIns="0" bIns="0" rtlCol="0"/>
            <a:lstStyle/>
            <a:p>
              <a:endParaRPr sz="1266"/>
            </a:p>
          </p:txBody>
        </p:sp>
        <p:sp>
          <p:nvSpPr>
            <p:cNvPr id="79" name="object 79"/>
            <p:cNvSpPr/>
            <p:nvPr/>
          </p:nvSpPr>
          <p:spPr>
            <a:xfrm>
              <a:off x="4435236" y="6700662"/>
              <a:ext cx="184785" cy="274955"/>
            </a:xfrm>
            <a:custGeom>
              <a:avLst/>
              <a:gdLst/>
              <a:ahLst/>
              <a:cxnLst/>
              <a:rect l="l" t="t" r="r" b="b"/>
              <a:pathLst>
                <a:path w="184785" h="274954">
                  <a:moveTo>
                    <a:pt x="176081" y="0"/>
                  </a:moveTo>
                  <a:lnTo>
                    <a:pt x="0" y="80787"/>
                  </a:lnTo>
                  <a:lnTo>
                    <a:pt x="8215" y="274341"/>
                  </a:lnTo>
                  <a:lnTo>
                    <a:pt x="184297" y="193555"/>
                  </a:lnTo>
                  <a:lnTo>
                    <a:pt x="176081" y="0"/>
                  </a:lnTo>
                  <a:close/>
                </a:path>
              </a:pathLst>
            </a:custGeom>
            <a:solidFill>
              <a:srgbClr val="1E3C6E"/>
            </a:solidFill>
          </p:spPr>
          <p:txBody>
            <a:bodyPr wrap="square" lIns="0" tIns="0" rIns="0" bIns="0" rtlCol="0"/>
            <a:lstStyle/>
            <a:p>
              <a:endParaRPr sz="1266"/>
            </a:p>
          </p:txBody>
        </p:sp>
        <p:sp>
          <p:nvSpPr>
            <p:cNvPr id="80" name="object 80"/>
            <p:cNvSpPr/>
            <p:nvPr/>
          </p:nvSpPr>
          <p:spPr>
            <a:xfrm>
              <a:off x="3298089" y="6716969"/>
              <a:ext cx="254635" cy="255904"/>
            </a:xfrm>
            <a:custGeom>
              <a:avLst/>
              <a:gdLst/>
              <a:ahLst/>
              <a:cxnLst/>
              <a:rect l="l" t="t" r="r" b="b"/>
              <a:pathLst>
                <a:path w="254635" h="255904">
                  <a:moveTo>
                    <a:pt x="127267" y="0"/>
                  </a:moveTo>
                  <a:lnTo>
                    <a:pt x="79376" y="9358"/>
                  </a:lnTo>
                  <a:lnTo>
                    <a:pt x="37276" y="37434"/>
                  </a:lnTo>
                  <a:lnTo>
                    <a:pt x="9319" y="79713"/>
                  </a:lnTo>
                  <a:lnTo>
                    <a:pt x="0" y="127808"/>
                  </a:lnTo>
                  <a:lnTo>
                    <a:pt x="9319" y="175902"/>
                  </a:lnTo>
                  <a:lnTo>
                    <a:pt x="37276" y="218181"/>
                  </a:lnTo>
                  <a:lnTo>
                    <a:pt x="79376" y="246257"/>
                  </a:lnTo>
                  <a:lnTo>
                    <a:pt x="127267" y="255616"/>
                  </a:lnTo>
                  <a:lnTo>
                    <a:pt x="175158" y="246257"/>
                  </a:lnTo>
                  <a:lnTo>
                    <a:pt x="217259" y="218181"/>
                  </a:lnTo>
                  <a:lnTo>
                    <a:pt x="245216" y="175902"/>
                  </a:lnTo>
                  <a:lnTo>
                    <a:pt x="254535" y="127808"/>
                  </a:lnTo>
                  <a:lnTo>
                    <a:pt x="245216" y="79713"/>
                  </a:lnTo>
                  <a:lnTo>
                    <a:pt x="217259" y="37434"/>
                  </a:lnTo>
                  <a:lnTo>
                    <a:pt x="175158" y="9358"/>
                  </a:lnTo>
                  <a:lnTo>
                    <a:pt x="127267" y="0"/>
                  </a:lnTo>
                  <a:close/>
                </a:path>
              </a:pathLst>
            </a:custGeom>
            <a:solidFill>
              <a:srgbClr val="FFFFFF"/>
            </a:solidFill>
          </p:spPr>
          <p:txBody>
            <a:bodyPr wrap="square" lIns="0" tIns="0" rIns="0" bIns="0" rtlCol="0"/>
            <a:lstStyle/>
            <a:p>
              <a:endParaRPr sz="1266"/>
            </a:p>
          </p:txBody>
        </p:sp>
        <p:sp>
          <p:nvSpPr>
            <p:cNvPr id="81" name="object 81"/>
            <p:cNvSpPr/>
            <p:nvPr/>
          </p:nvSpPr>
          <p:spPr>
            <a:xfrm>
              <a:off x="3298089" y="6716969"/>
              <a:ext cx="254635" cy="255904"/>
            </a:xfrm>
            <a:custGeom>
              <a:avLst/>
              <a:gdLst/>
              <a:ahLst/>
              <a:cxnLst/>
              <a:rect l="l" t="t" r="r" b="b"/>
              <a:pathLst>
                <a:path w="254635" h="255904">
                  <a:moveTo>
                    <a:pt x="217259" y="37434"/>
                  </a:moveTo>
                  <a:lnTo>
                    <a:pt x="245216" y="79713"/>
                  </a:lnTo>
                  <a:lnTo>
                    <a:pt x="254535" y="127808"/>
                  </a:lnTo>
                  <a:lnTo>
                    <a:pt x="245216" y="175902"/>
                  </a:lnTo>
                  <a:lnTo>
                    <a:pt x="217259" y="218182"/>
                  </a:lnTo>
                  <a:lnTo>
                    <a:pt x="175158" y="246257"/>
                  </a:lnTo>
                  <a:lnTo>
                    <a:pt x="127267" y="255616"/>
                  </a:lnTo>
                  <a:lnTo>
                    <a:pt x="79376" y="246257"/>
                  </a:lnTo>
                  <a:lnTo>
                    <a:pt x="37275" y="218182"/>
                  </a:lnTo>
                  <a:lnTo>
                    <a:pt x="9318" y="175902"/>
                  </a:lnTo>
                  <a:lnTo>
                    <a:pt x="0" y="127808"/>
                  </a:lnTo>
                  <a:lnTo>
                    <a:pt x="9318" y="79713"/>
                  </a:lnTo>
                  <a:lnTo>
                    <a:pt x="37275" y="37434"/>
                  </a:lnTo>
                  <a:lnTo>
                    <a:pt x="79376" y="9358"/>
                  </a:lnTo>
                  <a:lnTo>
                    <a:pt x="127267" y="0"/>
                  </a:lnTo>
                  <a:lnTo>
                    <a:pt x="175158" y="9358"/>
                  </a:lnTo>
                  <a:lnTo>
                    <a:pt x="217259" y="37434"/>
                  </a:lnTo>
                  <a:close/>
                </a:path>
              </a:pathLst>
            </a:custGeom>
            <a:ln w="25399">
              <a:solidFill>
                <a:srgbClr val="4F4F4F"/>
              </a:solidFill>
            </a:ln>
          </p:spPr>
          <p:txBody>
            <a:bodyPr wrap="square" lIns="0" tIns="0" rIns="0" bIns="0" rtlCol="0"/>
            <a:lstStyle/>
            <a:p>
              <a:endParaRPr sz="1266"/>
            </a:p>
          </p:txBody>
        </p:sp>
      </p:grpSp>
      <p:sp>
        <p:nvSpPr>
          <p:cNvPr id="82" name="object 82"/>
          <p:cNvSpPr txBox="1"/>
          <p:nvPr/>
        </p:nvSpPr>
        <p:spPr>
          <a:xfrm>
            <a:off x="3883756" y="4733927"/>
            <a:ext cx="94208" cy="136244"/>
          </a:xfrm>
          <a:prstGeom prst="rect">
            <a:avLst/>
          </a:prstGeom>
        </p:spPr>
        <p:txBody>
          <a:bodyPr vert="horz" wrap="square" lIns="0" tIns="11609" rIns="0" bIns="0" rtlCol="0">
            <a:spAutoFit/>
          </a:bodyPr>
          <a:lstStyle/>
          <a:p>
            <a:pPr marL="8929">
              <a:spcBef>
                <a:spcPts val="91"/>
              </a:spcBef>
            </a:pPr>
            <a:r>
              <a:rPr sz="809" spc="151" dirty="0">
                <a:latin typeface="Cambria"/>
                <a:cs typeface="Cambria"/>
              </a:rPr>
              <a:t>⌃</a:t>
            </a:r>
            <a:endParaRPr sz="809">
              <a:latin typeface="Cambria"/>
              <a:cs typeface="Cambria"/>
            </a:endParaRPr>
          </a:p>
        </p:txBody>
      </p:sp>
      <p:grpSp>
        <p:nvGrpSpPr>
          <p:cNvPr id="83" name="object 83"/>
          <p:cNvGrpSpPr/>
          <p:nvPr/>
        </p:nvGrpSpPr>
        <p:grpSpPr>
          <a:xfrm>
            <a:off x="2191362" y="4317254"/>
            <a:ext cx="2598093" cy="1135856"/>
            <a:chOff x="951396" y="6140095"/>
            <a:chExt cx="3695065" cy="1615440"/>
          </a:xfrm>
        </p:grpSpPr>
        <p:sp>
          <p:nvSpPr>
            <p:cNvPr id="84" name="object 84"/>
            <p:cNvSpPr/>
            <p:nvPr/>
          </p:nvSpPr>
          <p:spPr>
            <a:xfrm>
              <a:off x="3503394" y="7372678"/>
              <a:ext cx="387350" cy="0"/>
            </a:xfrm>
            <a:custGeom>
              <a:avLst/>
              <a:gdLst/>
              <a:ahLst/>
              <a:cxnLst/>
              <a:rect l="l" t="t" r="r" b="b"/>
              <a:pathLst>
                <a:path w="387350">
                  <a:moveTo>
                    <a:pt x="0" y="0"/>
                  </a:moveTo>
                  <a:lnTo>
                    <a:pt x="387336" y="0"/>
                  </a:lnTo>
                </a:path>
              </a:pathLst>
            </a:custGeom>
            <a:ln w="38100">
              <a:solidFill>
                <a:srgbClr val="000000"/>
              </a:solidFill>
            </a:ln>
          </p:spPr>
          <p:txBody>
            <a:bodyPr wrap="square" lIns="0" tIns="0" rIns="0" bIns="0" rtlCol="0"/>
            <a:lstStyle/>
            <a:p>
              <a:endParaRPr sz="1266"/>
            </a:p>
          </p:txBody>
        </p:sp>
        <p:sp>
          <p:nvSpPr>
            <p:cNvPr id="85" name="object 85"/>
            <p:cNvSpPr/>
            <p:nvPr/>
          </p:nvSpPr>
          <p:spPr>
            <a:xfrm>
              <a:off x="3895665" y="7241172"/>
              <a:ext cx="254635" cy="255904"/>
            </a:xfrm>
            <a:custGeom>
              <a:avLst/>
              <a:gdLst/>
              <a:ahLst/>
              <a:cxnLst/>
              <a:rect l="l" t="t" r="r" b="b"/>
              <a:pathLst>
                <a:path w="254635" h="255904">
                  <a:moveTo>
                    <a:pt x="217259" y="37434"/>
                  </a:moveTo>
                  <a:lnTo>
                    <a:pt x="245216" y="79713"/>
                  </a:lnTo>
                  <a:lnTo>
                    <a:pt x="254535" y="127808"/>
                  </a:lnTo>
                  <a:lnTo>
                    <a:pt x="245216" y="175902"/>
                  </a:lnTo>
                  <a:lnTo>
                    <a:pt x="217259" y="218182"/>
                  </a:lnTo>
                  <a:lnTo>
                    <a:pt x="175158" y="246257"/>
                  </a:lnTo>
                  <a:lnTo>
                    <a:pt x="127267" y="255616"/>
                  </a:lnTo>
                  <a:lnTo>
                    <a:pt x="79376" y="246257"/>
                  </a:lnTo>
                  <a:lnTo>
                    <a:pt x="37275" y="218182"/>
                  </a:lnTo>
                  <a:lnTo>
                    <a:pt x="9318" y="175902"/>
                  </a:lnTo>
                  <a:lnTo>
                    <a:pt x="0" y="127808"/>
                  </a:lnTo>
                  <a:lnTo>
                    <a:pt x="9318" y="79713"/>
                  </a:lnTo>
                  <a:lnTo>
                    <a:pt x="37275" y="37434"/>
                  </a:lnTo>
                  <a:lnTo>
                    <a:pt x="79376" y="9358"/>
                  </a:lnTo>
                  <a:lnTo>
                    <a:pt x="127267" y="0"/>
                  </a:lnTo>
                  <a:lnTo>
                    <a:pt x="175158" y="9358"/>
                  </a:lnTo>
                  <a:lnTo>
                    <a:pt x="217259" y="37434"/>
                  </a:lnTo>
                  <a:close/>
                </a:path>
              </a:pathLst>
            </a:custGeom>
            <a:ln w="25399">
              <a:solidFill>
                <a:srgbClr val="4F4F4F"/>
              </a:solidFill>
            </a:ln>
          </p:spPr>
          <p:txBody>
            <a:bodyPr wrap="square" lIns="0" tIns="0" rIns="0" bIns="0" rtlCol="0"/>
            <a:lstStyle/>
            <a:p>
              <a:endParaRPr sz="1266"/>
            </a:p>
          </p:txBody>
        </p:sp>
        <p:pic>
          <p:nvPicPr>
            <p:cNvPr id="86" name="object 86"/>
            <p:cNvPicPr/>
            <p:nvPr/>
          </p:nvPicPr>
          <p:blipFill>
            <a:blip r:embed="rId5" cstate="print"/>
            <a:stretch>
              <a:fillRect/>
            </a:stretch>
          </p:blipFill>
          <p:spPr>
            <a:xfrm>
              <a:off x="3927905" y="7284592"/>
              <a:ext cx="190055" cy="167635"/>
            </a:xfrm>
            <a:prstGeom prst="rect">
              <a:avLst/>
            </a:prstGeom>
          </p:spPr>
        </p:pic>
        <p:sp>
          <p:nvSpPr>
            <p:cNvPr id="87" name="object 87"/>
            <p:cNvSpPr/>
            <p:nvPr/>
          </p:nvSpPr>
          <p:spPr>
            <a:xfrm>
              <a:off x="4147243" y="7372678"/>
              <a:ext cx="387350" cy="0"/>
            </a:xfrm>
            <a:custGeom>
              <a:avLst/>
              <a:gdLst/>
              <a:ahLst/>
              <a:cxnLst/>
              <a:rect l="l" t="t" r="r" b="b"/>
              <a:pathLst>
                <a:path w="387350">
                  <a:moveTo>
                    <a:pt x="0" y="0"/>
                  </a:moveTo>
                  <a:lnTo>
                    <a:pt x="387336" y="0"/>
                  </a:lnTo>
                </a:path>
              </a:pathLst>
            </a:custGeom>
            <a:ln w="38100">
              <a:solidFill>
                <a:srgbClr val="000000"/>
              </a:solidFill>
            </a:ln>
          </p:spPr>
          <p:txBody>
            <a:bodyPr wrap="square" lIns="0" tIns="0" rIns="0" bIns="0" rtlCol="0"/>
            <a:lstStyle/>
            <a:p>
              <a:endParaRPr sz="1266"/>
            </a:p>
          </p:txBody>
        </p:sp>
        <p:sp>
          <p:nvSpPr>
            <p:cNvPr id="88" name="object 88"/>
            <p:cNvSpPr/>
            <p:nvPr/>
          </p:nvSpPr>
          <p:spPr>
            <a:xfrm>
              <a:off x="4461713" y="7235508"/>
              <a:ext cx="184785" cy="274955"/>
            </a:xfrm>
            <a:custGeom>
              <a:avLst/>
              <a:gdLst/>
              <a:ahLst/>
              <a:cxnLst/>
              <a:rect l="l" t="t" r="r" b="b"/>
              <a:pathLst>
                <a:path w="184785" h="274954">
                  <a:moveTo>
                    <a:pt x="176081" y="0"/>
                  </a:moveTo>
                  <a:lnTo>
                    <a:pt x="0" y="80785"/>
                  </a:lnTo>
                  <a:lnTo>
                    <a:pt x="8215" y="274341"/>
                  </a:lnTo>
                  <a:lnTo>
                    <a:pt x="184296" y="193555"/>
                  </a:lnTo>
                  <a:lnTo>
                    <a:pt x="176081" y="0"/>
                  </a:lnTo>
                  <a:close/>
                </a:path>
              </a:pathLst>
            </a:custGeom>
            <a:solidFill>
              <a:srgbClr val="1E3C6E"/>
            </a:solidFill>
          </p:spPr>
          <p:txBody>
            <a:bodyPr wrap="square" lIns="0" tIns="0" rIns="0" bIns="0" rtlCol="0"/>
            <a:lstStyle/>
            <a:p>
              <a:endParaRPr sz="1266"/>
            </a:p>
          </p:txBody>
        </p:sp>
        <p:sp>
          <p:nvSpPr>
            <p:cNvPr id="89" name="object 89"/>
            <p:cNvSpPr/>
            <p:nvPr/>
          </p:nvSpPr>
          <p:spPr>
            <a:xfrm>
              <a:off x="951395" y="6140106"/>
              <a:ext cx="2418715" cy="1615440"/>
            </a:xfrm>
            <a:custGeom>
              <a:avLst/>
              <a:gdLst/>
              <a:ahLst/>
              <a:cxnLst/>
              <a:rect l="l" t="t" r="r" b="b"/>
              <a:pathLst>
                <a:path w="2418715" h="1615440">
                  <a:moveTo>
                    <a:pt x="2418562" y="1228864"/>
                  </a:moveTo>
                  <a:lnTo>
                    <a:pt x="1089355" y="0"/>
                  </a:lnTo>
                  <a:lnTo>
                    <a:pt x="1063485" y="27965"/>
                  </a:lnTo>
                  <a:lnTo>
                    <a:pt x="2112695" y="997991"/>
                  </a:lnTo>
                  <a:lnTo>
                    <a:pt x="1076540" y="216255"/>
                  </a:lnTo>
                  <a:lnTo>
                    <a:pt x="1065123" y="231381"/>
                  </a:lnTo>
                  <a:lnTo>
                    <a:pt x="878649" y="93954"/>
                  </a:lnTo>
                  <a:lnTo>
                    <a:pt x="856043" y="124625"/>
                  </a:lnTo>
                  <a:lnTo>
                    <a:pt x="2071725" y="1020483"/>
                  </a:lnTo>
                  <a:lnTo>
                    <a:pt x="898004" y="316852"/>
                  </a:lnTo>
                  <a:lnTo>
                    <a:pt x="890549" y="329285"/>
                  </a:lnTo>
                  <a:lnTo>
                    <a:pt x="670902" y="200025"/>
                  </a:lnTo>
                  <a:lnTo>
                    <a:pt x="651586" y="232854"/>
                  </a:lnTo>
                  <a:lnTo>
                    <a:pt x="2001939" y="1027442"/>
                  </a:lnTo>
                  <a:lnTo>
                    <a:pt x="471195" y="290690"/>
                  </a:lnTo>
                  <a:lnTo>
                    <a:pt x="454672" y="325018"/>
                  </a:lnTo>
                  <a:lnTo>
                    <a:pt x="629869" y="409346"/>
                  </a:lnTo>
                  <a:lnTo>
                    <a:pt x="615480" y="440664"/>
                  </a:lnTo>
                  <a:lnTo>
                    <a:pt x="1776768" y="974686"/>
                  </a:lnTo>
                  <a:lnTo>
                    <a:pt x="264439" y="378968"/>
                  </a:lnTo>
                  <a:lnTo>
                    <a:pt x="250482" y="414413"/>
                  </a:lnTo>
                  <a:lnTo>
                    <a:pt x="1468259" y="894105"/>
                  </a:lnTo>
                  <a:lnTo>
                    <a:pt x="381749" y="513232"/>
                  </a:lnTo>
                  <a:lnTo>
                    <a:pt x="369150" y="549186"/>
                  </a:lnTo>
                  <a:lnTo>
                    <a:pt x="617588" y="636282"/>
                  </a:lnTo>
                  <a:lnTo>
                    <a:pt x="610577" y="657059"/>
                  </a:lnTo>
                  <a:lnTo>
                    <a:pt x="952461" y="772477"/>
                  </a:lnTo>
                  <a:lnTo>
                    <a:pt x="11277" y="480720"/>
                  </a:lnTo>
                  <a:lnTo>
                    <a:pt x="0" y="517118"/>
                  </a:lnTo>
                  <a:lnTo>
                    <a:pt x="238848" y="591159"/>
                  </a:lnTo>
                  <a:lnTo>
                    <a:pt x="204152" y="581037"/>
                  </a:lnTo>
                  <a:lnTo>
                    <a:pt x="193484" y="617613"/>
                  </a:lnTo>
                  <a:lnTo>
                    <a:pt x="1501457" y="999045"/>
                  </a:lnTo>
                  <a:lnTo>
                    <a:pt x="427139" y="732650"/>
                  </a:lnTo>
                  <a:lnTo>
                    <a:pt x="417969" y="769632"/>
                  </a:lnTo>
                  <a:lnTo>
                    <a:pt x="527354" y="796759"/>
                  </a:lnTo>
                  <a:lnTo>
                    <a:pt x="63334" y="691375"/>
                  </a:lnTo>
                  <a:lnTo>
                    <a:pt x="54889" y="728522"/>
                  </a:lnTo>
                  <a:lnTo>
                    <a:pt x="631063" y="859383"/>
                  </a:lnTo>
                  <a:lnTo>
                    <a:pt x="624166" y="892708"/>
                  </a:lnTo>
                  <a:lnTo>
                    <a:pt x="898232" y="949579"/>
                  </a:lnTo>
                  <a:lnTo>
                    <a:pt x="222084" y="826693"/>
                  </a:lnTo>
                  <a:lnTo>
                    <a:pt x="215265" y="864184"/>
                  </a:lnTo>
                  <a:lnTo>
                    <a:pt x="463346" y="909269"/>
                  </a:lnTo>
                  <a:lnTo>
                    <a:pt x="459600" y="931367"/>
                  </a:lnTo>
                  <a:lnTo>
                    <a:pt x="902614" y="1006690"/>
                  </a:lnTo>
                  <a:lnTo>
                    <a:pt x="900264" y="1022438"/>
                  </a:lnTo>
                  <a:lnTo>
                    <a:pt x="61633" y="910323"/>
                  </a:lnTo>
                  <a:lnTo>
                    <a:pt x="56591" y="948080"/>
                  </a:lnTo>
                  <a:lnTo>
                    <a:pt x="1499400" y="1140955"/>
                  </a:lnTo>
                  <a:lnTo>
                    <a:pt x="700620" y="1067981"/>
                  </a:lnTo>
                  <a:lnTo>
                    <a:pt x="700430" y="1070051"/>
                  </a:lnTo>
                  <a:lnTo>
                    <a:pt x="220383" y="1026769"/>
                  </a:lnTo>
                  <a:lnTo>
                    <a:pt x="216966" y="1064717"/>
                  </a:lnTo>
                  <a:lnTo>
                    <a:pt x="1708048" y="1199121"/>
                  </a:lnTo>
                  <a:lnTo>
                    <a:pt x="72491" y="1141234"/>
                  </a:lnTo>
                  <a:lnTo>
                    <a:pt x="71145" y="1179309"/>
                  </a:lnTo>
                  <a:lnTo>
                    <a:pt x="528091" y="1195489"/>
                  </a:lnTo>
                  <a:lnTo>
                    <a:pt x="501319" y="1195082"/>
                  </a:lnTo>
                  <a:lnTo>
                    <a:pt x="500748" y="1233182"/>
                  </a:lnTo>
                  <a:lnTo>
                    <a:pt x="861923" y="1238631"/>
                  </a:lnTo>
                  <a:lnTo>
                    <a:pt x="295376" y="1244066"/>
                  </a:lnTo>
                  <a:lnTo>
                    <a:pt x="295744" y="1282166"/>
                  </a:lnTo>
                  <a:lnTo>
                    <a:pt x="935316" y="1276032"/>
                  </a:lnTo>
                  <a:lnTo>
                    <a:pt x="710920" y="1283995"/>
                  </a:lnTo>
                  <a:lnTo>
                    <a:pt x="711746" y="1307655"/>
                  </a:lnTo>
                  <a:lnTo>
                    <a:pt x="96266" y="1338110"/>
                  </a:lnTo>
                  <a:lnTo>
                    <a:pt x="98158" y="1376159"/>
                  </a:lnTo>
                  <a:lnTo>
                    <a:pt x="1059764" y="1328572"/>
                  </a:lnTo>
                  <a:lnTo>
                    <a:pt x="499554" y="1372196"/>
                  </a:lnTo>
                  <a:lnTo>
                    <a:pt x="502513" y="1410182"/>
                  </a:lnTo>
                  <a:lnTo>
                    <a:pt x="1503019" y="1332268"/>
                  </a:lnTo>
                  <a:lnTo>
                    <a:pt x="284276" y="1478864"/>
                  </a:lnTo>
                  <a:lnTo>
                    <a:pt x="288823" y="1516697"/>
                  </a:lnTo>
                  <a:lnTo>
                    <a:pt x="1231836" y="1403261"/>
                  </a:lnTo>
                  <a:lnTo>
                    <a:pt x="94335" y="1577352"/>
                  </a:lnTo>
                  <a:lnTo>
                    <a:pt x="100101" y="1615020"/>
                  </a:lnTo>
                  <a:lnTo>
                    <a:pt x="2408517" y="1261694"/>
                  </a:lnTo>
                  <a:lnTo>
                    <a:pt x="2405672" y="1243241"/>
                  </a:lnTo>
                  <a:lnTo>
                    <a:pt x="2405634" y="1243037"/>
                  </a:lnTo>
                  <a:lnTo>
                    <a:pt x="2405621" y="1242898"/>
                  </a:lnTo>
                  <a:lnTo>
                    <a:pt x="2418562" y="1228864"/>
                  </a:lnTo>
                  <a:close/>
                </a:path>
              </a:pathLst>
            </a:custGeom>
            <a:solidFill>
              <a:srgbClr val="000000"/>
            </a:solidFill>
          </p:spPr>
          <p:txBody>
            <a:bodyPr wrap="square" lIns="0" tIns="0" rIns="0" bIns="0" rtlCol="0"/>
            <a:lstStyle/>
            <a:p>
              <a:endParaRPr sz="1266"/>
            </a:p>
          </p:txBody>
        </p:sp>
        <p:sp>
          <p:nvSpPr>
            <p:cNvPr id="90" name="object 90"/>
            <p:cNvSpPr/>
            <p:nvPr/>
          </p:nvSpPr>
          <p:spPr>
            <a:xfrm>
              <a:off x="3324566" y="7251815"/>
              <a:ext cx="254635" cy="255904"/>
            </a:xfrm>
            <a:custGeom>
              <a:avLst/>
              <a:gdLst/>
              <a:ahLst/>
              <a:cxnLst/>
              <a:rect l="l" t="t" r="r" b="b"/>
              <a:pathLst>
                <a:path w="254635" h="255904">
                  <a:moveTo>
                    <a:pt x="127267" y="0"/>
                  </a:moveTo>
                  <a:lnTo>
                    <a:pt x="79376" y="9358"/>
                  </a:lnTo>
                  <a:lnTo>
                    <a:pt x="37276" y="37434"/>
                  </a:lnTo>
                  <a:lnTo>
                    <a:pt x="9319" y="79713"/>
                  </a:lnTo>
                  <a:lnTo>
                    <a:pt x="0" y="127808"/>
                  </a:lnTo>
                  <a:lnTo>
                    <a:pt x="9319" y="175902"/>
                  </a:lnTo>
                  <a:lnTo>
                    <a:pt x="37276" y="218181"/>
                  </a:lnTo>
                  <a:lnTo>
                    <a:pt x="79376" y="246257"/>
                  </a:lnTo>
                  <a:lnTo>
                    <a:pt x="127267" y="255616"/>
                  </a:lnTo>
                  <a:lnTo>
                    <a:pt x="175158" y="246257"/>
                  </a:lnTo>
                  <a:lnTo>
                    <a:pt x="217259" y="218181"/>
                  </a:lnTo>
                  <a:lnTo>
                    <a:pt x="245216" y="175902"/>
                  </a:lnTo>
                  <a:lnTo>
                    <a:pt x="254535" y="127808"/>
                  </a:lnTo>
                  <a:lnTo>
                    <a:pt x="245216" y="79713"/>
                  </a:lnTo>
                  <a:lnTo>
                    <a:pt x="217259" y="37434"/>
                  </a:lnTo>
                  <a:lnTo>
                    <a:pt x="175158" y="9358"/>
                  </a:lnTo>
                  <a:lnTo>
                    <a:pt x="127267" y="0"/>
                  </a:lnTo>
                  <a:close/>
                </a:path>
              </a:pathLst>
            </a:custGeom>
            <a:solidFill>
              <a:srgbClr val="FFFFFF"/>
            </a:solidFill>
          </p:spPr>
          <p:txBody>
            <a:bodyPr wrap="square" lIns="0" tIns="0" rIns="0" bIns="0" rtlCol="0"/>
            <a:lstStyle/>
            <a:p>
              <a:endParaRPr sz="1266"/>
            </a:p>
          </p:txBody>
        </p:sp>
        <p:sp>
          <p:nvSpPr>
            <p:cNvPr id="91" name="object 91"/>
            <p:cNvSpPr/>
            <p:nvPr/>
          </p:nvSpPr>
          <p:spPr>
            <a:xfrm>
              <a:off x="3324565" y="7251815"/>
              <a:ext cx="254635" cy="255904"/>
            </a:xfrm>
            <a:custGeom>
              <a:avLst/>
              <a:gdLst/>
              <a:ahLst/>
              <a:cxnLst/>
              <a:rect l="l" t="t" r="r" b="b"/>
              <a:pathLst>
                <a:path w="254635" h="255904">
                  <a:moveTo>
                    <a:pt x="217259" y="37434"/>
                  </a:moveTo>
                  <a:lnTo>
                    <a:pt x="245216" y="79713"/>
                  </a:lnTo>
                  <a:lnTo>
                    <a:pt x="254535" y="127808"/>
                  </a:lnTo>
                  <a:lnTo>
                    <a:pt x="245216" y="175902"/>
                  </a:lnTo>
                  <a:lnTo>
                    <a:pt x="217259" y="218182"/>
                  </a:lnTo>
                  <a:lnTo>
                    <a:pt x="175158" y="246257"/>
                  </a:lnTo>
                  <a:lnTo>
                    <a:pt x="127267" y="255616"/>
                  </a:lnTo>
                  <a:lnTo>
                    <a:pt x="79376" y="246257"/>
                  </a:lnTo>
                  <a:lnTo>
                    <a:pt x="37275" y="218182"/>
                  </a:lnTo>
                  <a:lnTo>
                    <a:pt x="9318" y="175902"/>
                  </a:lnTo>
                  <a:lnTo>
                    <a:pt x="0" y="127808"/>
                  </a:lnTo>
                  <a:lnTo>
                    <a:pt x="9318" y="79713"/>
                  </a:lnTo>
                  <a:lnTo>
                    <a:pt x="37275" y="37434"/>
                  </a:lnTo>
                  <a:lnTo>
                    <a:pt x="79376" y="9358"/>
                  </a:lnTo>
                  <a:lnTo>
                    <a:pt x="127267" y="0"/>
                  </a:lnTo>
                  <a:lnTo>
                    <a:pt x="175158" y="9358"/>
                  </a:lnTo>
                  <a:lnTo>
                    <a:pt x="217259" y="37434"/>
                  </a:lnTo>
                  <a:close/>
                </a:path>
              </a:pathLst>
            </a:custGeom>
            <a:ln w="25399">
              <a:solidFill>
                <a:srgbClr val="4F4F4F"/>
              </a:solidFill>
            </a:ln>
          </p:spPr>
          <p:txBody>
            <a:bodyPr wrap="square" lIns="0" tIns="0" rIns="0" bIns="0" rtlCol="0"/>
            <a:lstStyle/>
            <a:p>
              <a:endParaRPr sz="1266"/>
            </a:p>
          </p:txBody>
        </p:sp>
      </p:grpSp>
      <p:sp>
        <p:nvSpPr>
          <p:cNvPr id="92" name="object 92"/>
          <p:cNvSpPr txBox="1"/>
          <p:nvPr/>
        </p:nvSpPr>
        <p:spPr>
          <a:xfrm>
            <a:off x="3902372" y="5109990"/>
            <a:ext cx="94208" cy="136244"/>
          </a:xfrm>
          <a:prstGeom prst="rect">
            <a:avLst/>
          </a:prstGeom>
        </p:spPr>
        <p:txBody>
          <a:bodyPr vert="horz" wrap="square" lIns="0" tIns="11609" rIns="0" bIns="0" rtlCol="0">
            <a:spAutoFit/>
          </a:bodyPr>
          <a:lstStyle/>
          <a:p>
            <a:pPr marL="8929">
              <a:spcBef>
                <a:spcPts val="91"/>
              </a:spcBef>
            </a:pPr>
            <a:r>
              <a:rPr sz="809" spc="151" dirty="0">
                <a:latin typeface="Cambria"/>
                <a:cs typeface="Cambria"/>
              </a:rPr>
              <a:t>⌃</a:t>
            </a:r>
            <a:endParaRPr sz="809">
              <a:latin typeface="Cambria"/>
              <a:cs typeface="Cambria"/>
            </a:endParaRPr>
          </a:p>
        </p:txBody>
      </p:sp>
      <p:sp>
        <p:nvSpPr>
          <p:cNvPr id="93" name="object 93"/>
          <p:cNvSpPr txBox="1"/>
          <p:nvPr/>
        </p:nvSpPr>
        <p:spPr>
          <a:xfrm>
            <a:off x="3162662" y="4217090"/>
            <a:ext cx="1443038" cy="225358"/>
          </a:xfrm>
          <a:prstGeom prst="rect">
            <a:avLst/>
          </a:prstGeom>
        </p:spPr>
        <p:txBody>
          <a:bodyPr vert="horz" wrap="square" lIns="0" tIns="8930" rIns="0" bIns="0" rtlCol="0">
            <a:spAutoFit/>
          </a:bodyPr>
          <a:lstStyle/>
          <a:p>
            <a:pPr marL="8929">
              <a:spcBef>
                <a:spcPts val="70"/>
              </a:spcBef>
            </a:pPr>
            <a:r>
              <a:rPr sz="1406" i="1" dirty="0">
                <a:latin typeface="Arial"/>
                <a:cs typeface="Arial"/>
              </a:rPr>
              <a:t>(different</a:t>
            </a:r>
            <a:r>
              <a:rPr sz="1406" i="1" spc="35" dirty="0">
                <a:latin typeface="Arial"/>
                <a:cs typeface="Arial"/>
              </a:rPr>
              <a:t> </a:t>
            </a:r>
            <a:r>
              <a:rPr sz="1406" i="1" spc="-7" dirty="0">
                <a:latin typeface="Arial"/>
                <a:cs typeface="Arial"/>
              </a:rPr>
              <a:t>weights)</a:t>
            </a:r>
            <a:endParaRPr sz="1406">
              <a:latin typeface="Arial"/>
              <a:cs typeface="Arial"/>
            </a:endParaRPr>
          </a:p>
        </p:txBody>
      </p:sp>
      <p:sp>
        <p:nvSpPr>
          <p:cNvPr id="94" name="object 94"/>
          <p:cNvSpPr txBox="1"/>
          <p:nvPr/>
        </p:nvSpPr>
        <p:spPr>
          <a:xfrm>
            <a:off x="8741403" y="4617980"/>
            <a:ext cx="1481435" cy="279540"/>
          </a:xfrm>
          <a:prstGeom prst="rect">
            <a:avLst/>
          </a:prstGeom>
        </p:spPr>
        <p:txBody>
          <a:bodyPr vert="horz" wrap="square" lIns="0" tIns="8930" rIns="0" bIns="0" rtlCol="0">
            <a:spAutoFit/>
          </a:bodyPr>
          <a:lstStyle/>
          <a:p>
            <a:pPr marL="8929">
              <a:spcBef>
                <a:spcPts val="70"/>
              </a:spcBef>
            </a:pPr>
            <a:r>
              <a:rPr sz="1758" dirty="0">
                <a:latin typeface="Arial"/>
                <a:cs typeface="Arial"/>
              </a:rPr>
              <a:t>weight</a:t>
            </a:r>
            <a:r>
              <a:rPr sz="1758" spc="200" dirty="0">
                <a:latin typeface="Arial"/>
                <a:cs typeface="Arial"/>
              </a:rPr>
              <a:t> </a:t>
            </a:r>
            <a:r>
              <a:rPr sz="1758" spc="-32" dirty="0">
                <a:latin typeface="Arial"/>
                <a:cs typeface="Arial"/>
              </a:rPr>
              <a:t>savings</a:t>
            </a:r>
            <a:endParaRPr sz="1758">
              <a:latin typeface="Arial"/>
              <a:cs typeface="Arial"/>
            </a:endParaRPr>
          </a:p>
        </p:txBody>
      </p:sp>
      <p:sp>
        <p:nvSpPr>
          <p:cNvPr id="95" name="object 95"/>
          <p:cNvSpPr txBox="1"/>
          <p:nvPr/>
        </p:nvSpPr>
        <p:spPr>
          <a:xfrm>
            <a:off x="1870447" y="6053214"/>
            <a:ext cx="8447931" cy="279540"/>
          </a:xfrm>
          <a:prstGeom prst="rect">
            <a:avLst/>
          </a:prstGeom>
        </p:spPr>
        <p:txBody>
          <a:bodyPr vert="horz" wrap="square" lIns="0" tIns="8930" rIns="0" bIns="0" rtlCol="0">
            <a:spAutoFit/>
          </a:bodyPr>
          <a:lstStyle/>
          <a:p>
            <a:pPr marL="8929">
              <a:spcBef>
                <a:spcPts val="70"/>
              </a:spcBef>
            </a:pPr>
            <a:r>
              <a:rPr sz="1758" i="1" dirty="0">
                <a:latin typeface="Arial"/>
                <a:cs typeface="Arial"/>
              </a:rPr>
              <a:t>these</a:t>
            </a:r>
            <a:r>
              <a:rPr sz="1758" i="1" spc="-21" dirty="0">
                <a:latin typeface="Arial"/>
                <a:cs typeface="Arial"/>
              </a:rPr>
              <a:t> </a:t>
            </a:r>
            <a:r>
              <a:rPr sz="1758" i="1" dirty="0">
                <a:latin typeface="Arial"/>
                <a:cs typeface="Arial"/>
              </a:rPr>
              <a:t>inductive</a:t>
            </a:r>
            <a:r>
              <a:rPr sz="1758" i="1" spc="-18" dirty="0">
                <a:latin typeface="Arial"/>
                <a:cs typeface="Arial"/>
              </a:rPr>
              <a:t> biases </a:t>
            </a:r>
            <a:r>
              <a:rPr sz="1758" i="1" dirty="0">
                <a:latin typeface="Arial"/>
                <a:cs typeface="Arial"/>
              </a:rPr>
              <a:t>make</a:t>
            </a:r>
            <a:r>
              <a:rPr sz="1758" i="1" spc="-21" dirty="0">
                <a:latin typeface="Arial"/>
                <a:cs typeface="Arial"/>
              </a:rPr>
              <a:t> </a:t>
            </a:r>
            <a:r>
              <a:rPr sz="1758" i="1" dirty="0">
                <a:latin typeface="Arial"/>
                <a:cs typeface="Arial"/>
              </a:rPr>
              <a:t>the</a:t>
            </a:r>
            <a:r>
              <a:rPr sz="1758" i="1" spc="-18" dirty="0">
                <a:latin typeface="Arial"/>
                <a:cs typeface="Arial"/>
              </a:rPr>
              <a:t> </a:t>
            </a:r>
            <a:r>
              <a:rPr sz="1758" b="1" i="1" dirty="0">
                <a:latin typeface="Arial"/>
                <a:cs typeface="Arial"/>
              </a:rPr>
              <a:t>number</a:t>
            </a:r>
            <a:r>
              <a:rPr sz="1758" b="1" i="1" spc="11" dirty="0">
                <a:latin typeface="Arial"/>
                <a:cs typeface="Arial"/>
              </a:rPr>
              <a:t> </a:t>
            </a:r>
            <a:r>
              <a:rPr sz="1758" b="1" i="1" dirty="0">
                <a:latin typeface="Arial"/>
                <a:cs typeface="Arial"/>
              </a:rPr>
              <a:t>of</a:t>
            </a:r>
            <a:r>
              <a:rPr sz="1758" b="1" i="1" spc="14" dirty="0">
                <a:latin typeface="Arial"/>
                <a:cs typeface="Arial"/>
              </a:rPr>
              <a:t> </a:t>
            </a:r>
            <a:r>
              <a:rPr sz="1758" b="1" i="1" dirty="0">
                <a:latin typeface="Arial"/>
                <a:cs typeface="Arial"/>
              </a:rPr>
              <a:t>weights</a:t>
            </a:r>
            <a:r>
              <a:rPr sz="1758" b="1" i="1" spc="11" dirty="0">
                <a:latin typeface="Arial"/>
                <a:cs typeface="Arial"/>
              </a:rPr>
              <a:t> </a:t>
            </a:r>
            <a:r>
              <a:rPr sz="1758" b="1" i="1" u="sng" dirty="0">
                <a:uFill>
                  <a:solidFill>
                    <a:srgbClr val="000000"/>
                  </a:solidFill>
                </a:uFill>
                <a:latin typeface="Arial"/>
                <a:cs typeface="Arial"/>
              </a:rPr>
              <a:t>independent</a:t>
            </a:r>
            <a:r>
              <a:rPr sz="1758" b="1" i="1" spc="14" dirty="0">
                <a:latin typeface="Arial"/>
                <a:cs typeface="Arial"/>
              </a:rPr>
              <a:t> </a:t>
            </a:r>
            <a:r>
              <a:rPr sz="1758" b="1" i="1" dirty="0">
                <a:latin typeface="Arial"/>
                <a:cs typeface="Arial"/>
              </a:rPr>
              <a:t>of</a:t>
            </a:r>
            <a:r>
              <a:rPr sz="1758" b="1" i="1" spc="11" dirty="0">
                <a:latin typeface="Arial"/>
                <a:cs typeface="Arial"/>
              </a:rPr>
              <a:t> </a:t>
            </a:r>
            <a:r>
              <a:rPr sz="1758" b="1" i="1" dirty="0">
                <a:latin typeface="Arial"/>
                <a:cs typeface="Arial"/>
              </a:rPr>
              <a:t>the</a:t>
            </a:r>
            <a:r>
              <a:rPr sz="1758" b="1" i="1" spc="11" dirty="0">
                <a:latin typeface="Arial"/>
                <a:cs typeface="Arial"/>
              </a:rPr>
              <a:t> </a:t>
            </a:r>
            <a:r>
              <a:rPr sz="1758" b="1" i="1" dirty="0">
                <a:latin typeface="Arial"/>
                <a:cs typeface="Arial"/>
              </a:rPr>
              <a:t>input</a:t>
            </a:r>
            <a:r>
              <a:rPr sz="1758" b="1" i="1" spc="14" dirty="0">
                <a:latin typeface="Arial"/>
                <a:cs typeface="Arial"/>
              </a:rPr>
              <a:t> </a:t>
            </a:r>
            <a:r>
              <a:rPr sz="1758" b="1" i="1" spc="-7" dirty="0">
                <a:latin typeface="Arial"/>
                <a:cs typeface="Arial"/>
              </a:rPr>
              <a:t>size</a:t>
            </a:r>
            <a:r>
              <a:rPr sz="1758" i="1" spc="-7" dirty="0">
                <a:latin typeface="Arial"/>
                <a:cs typeface="Arial"/>
              </a:rPr>
              <a:t>!</a:t>
            </a:r>
            <a:endParaRPr sz="1758">
              <a:latin typeface="Arial"/>
              <a:cs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1523602" y="381000"/>
            <a:ext cx="9141619" cy="1655762"/>
          </a:xfrm>
        </p:spPr>
        <p:txBody>
          <a:bodyPr>
            <a:normAutofit/>
          </a:bodyPr>
          <a:lstStyle/>
          <a:p>
            <a:r>
              <a:rPr lang="en-US" sz="3600" dirty="0"/>
              <a:t>Course Logistics: Paper Presentations</a:t>
            </a:r>
          </a:p>
        </p:txBody>
      </p:sp>
      <p:pic>
        <p:nvPicPr>
          <p:cNvPr id="3" name="Picture 2">
            <a:extLst>
              <a:ext uri="{FF2B5EF4-FFF2-40B4-BE49-F238E27FC236}">
                <a16:creationId xmlns:a16="http://schemas.microsoft.com/office/drawing/2014/main" id="{DD1A7139-F350-9902-AD7E-A6605A38F4DC}"/>
              </a:ext>
            </a:extLst>
          </p:cNvPr>
          <p:cNvPicPr>
            <a:picLocks noChangeAspect="1"/>
          </p:cNvPicPr>
          <p:nvPr/>
        </p:nvPicPr>
        <p:blipFill>
          <a:blip r:embed="rId2"/>
          <a:stretch>
            <a:fillRect/>
          </a:stretch>
        </p:blipFill>
        <p:spPr>
          <a:xfrm>
            <a:off x="6551612" y="1143000"/>
            <a:ext cx="4379133" cy="49625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a:extLst>
              <a:ext uri="{FF2B5EF4-FFF2-40B4-BE49-F238E27FC236}">
                <a16:creationId xmlns:a16="http://schemas.microsoft.com/office/drawing/2014/main" id="{3D77A611-51A1-9F54-7DAB-96B53F3E62A5}"/>
              </a:ext>
            </a:extLst>
          </p:cNvPr>
          <p:cNvSpPr txBox="1"/>
          <p:nvPr/>
        </p:nvSpPr>
        <p:spPr>
          <a:xfrm>
            <a:off x="836612" y="1295400"/>
            <a:ext cx="5105400" cy="4632037"/>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dirty="0"/>
              <a:t>20 minute polished presentation (including questions)</a:t>
            </a:r>
          </a:p>
          <a:p>
            <a:pPr marL="285750" indent="-285750">
              <a:spcAft>
                <a:spcPts val="600"/>
              </a:spcAft>
              <a:buFont typeface="Arial" panose="020B0604020202020204" pitchFamily="34" charset="0"/>
              <a:buChar char="•"/>
            </a:pPr>
            <a:r>
              <a:rPr lang="en-US" dirty="0">
                <a:hlinkClick r:id="rId3"/>
              </a:rPr>
              <a:t>Sign up </a:t>
            </a:r>
            <a:r>
              <a:rPr lang="en-US" dirty="0"/>
              <a:t>by end of today!</a:t>
            </a:r>
          </a:p>
          <a:p>
            <a:pPr marL="285750" indent="-285750">
              <a:spcAft>
                <a:spcPts val="600"/>
              </a:spcAft>
              <a:buFont typeface="Arial" panose="020B0604020202020204" pitchFamily="34" charset="0"/>
              <a:buChar char="•"/>
            </a:pPr>
            <a:r>
              <a:rPr lang="en-US" dirty="0"/>
              <a:t>Start a thread on piazza with at least 3 discussion questions on piazza at least 48 hours in advance.</a:t>
            </a:r>
          </a:p>
          <a:p>
            <a:pPr marL="285750" indent="-285750">
              <a:spcAft>
                <a:spcPts val="600"/>
              </a:spcAft>
              <a:buFont typeface="Arial" panose="020B0604020202020204" pitchFamily="34" charset="0"/>
              <a:buChar char="•"/>
            </a:pPr>
            <a:r>
              <a:rPr lang="en-US" dirty="0"/>
              <a:t>Everyone is required to participate in the discussion.  Please read at least one of the papers and post on piazza in response to one of discussion questions or contribute comment on a strength of the paper, weakness, future extension, or question about the paper.</a:t>
            </a:r>
          </a:p>
          <a:p>
            <a:pPr marL="285750" indent="-285750">
              <a:spcAft>
                <a:spcPts val="600"/>
              </a:spcAft>
              <a:buFont typeface="Arial" panose="020B0604020202020204" pitchFamily="34" charset="0"/>
              <a:buChar char="•"/>
            </a:pPr>
            <a:r>
              <a:rPr lang="en-US" dirty="0"/>
              <a:t>The expectation is you pick a paper on from that day’s topic. If you want to pick a different paper then you need to get permission.</a:t>
            </a:r>
          </a:p>
          <a:p>
            <a:pPr>
              <a:spcAft>
                <a:spcPts val="600"/>
              </a:spcAft>
            </a:pPr>
            <a:endParaRPr lang="en-US" dirty="0"/>
          </a:p>
        </p:txBody>
      </p:sp>
    </p:spTree>
    <p:extLst>
      <p:ext uri="{BB962C8B-B14F-4D97-AF65-F5344CB8AC3E}">
        <p14:creationId xmlns:p14="http://schemas.microsoft.com/office/powerpoint/2010/main" val="1969200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D6D81-C1D3-30F3-91A2-4B0121BFEEDF}"/>
              </a:ext>
            </a:extLst>
          </p:cNvPr>
          <p:cNvSpPr>
            <a:spLocks noGrp="1"/>
          </p:cNvSpPr>
          <p:nvPr>
            <p:ph type="title"/>
          </p:nvPr>
        </p:nvSpPr>
        <p:spPr/>
        <p:txBody>
          <a:bodyPr/>
          <a:lstStyle/>
          <a:p>
            <a:r>
              <a:rPr lang="en-US" dirty="0"/>
              <a:t>Convolution</a:t>
            </a:r>
          </a:p>
        </p:txBody>
      </p:sp>
      <mc:AlternateContent xmlns:mc="http://schemas.openxmlformats.org/markup-compatibility/2006" xmlns:p14="http://schemas.microsoft.com/office/powerpoint/2010/main">
        <mc:Choice Requires="p14">
          <p:contentPart p14:bwMode="auto" r:id="rId2">
            <p14:nvContentPartPr>
              <p14:cNvPr id="14" name="Ink 13">
                <a:extLst>
                  <a:ext uri="{FF2B5EF4-FFF2-40B4-BE49-F238E27FC236}">
                    <a16:creationId xmlns:a16="http://schemas.microsoft.com/office/drawing/2014/main" id="{0DDE3F8F-0A5A-056F-5470-F9F7FAB21E67}"/>
                  </a:ext>
                </a:extLst>
              </p14:cNvPr>
              <p14:cNvContentPartPr/>
              <p14:nvPr/>
            </p14:nvContentPartPr>
            <p14:xfrm>
              <a:off x="1648648" y="1690806"/>
              <a:ext cx="1564200" cy="552240"/>
            </p14:xfrm>
          </p:contentPart>
        </mc:Choice>
        <mc:Fallback xmlns="">
          <p:pic>
            <p:nvPicPr>
              <p:cNvPr id="14" name="Ink 13">
                <a:extLst>
                  <a:ext uri="{FF2B5EF4-FFF2-40B4-BE49-F238E27FC236}">
                    <a16:creationId xmlns:a16="http://schemas.microsoft.com/office/drawing/2014/main" id="{0DDE3F8F-0A5A-056F-5470-F9F7FAB21E67}"/>
                  </a:ext>
                </a:extLst>
              </p:cNvPr>
              <p:cNvPicPr/>
              <p:nvPr/>
            </p:nvPicPr>
            <p:blipFill>
              <a:blip r:embed="rId3"/>
              <a:stretch>
                <a:fillRect/>
              </a:stretch>
            </p:blipFill>
            <p:spPr>
              <a:xfrm>
                <a:off x="1639648" y="1681806"/>
                <a:ext cx="1581840" cy="569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4D586A6A-5DA1-8B35-6E17-DC14FF39EA60}"/>
                  </a:ext>
                </a:extLst>
              </p14:cNvPr>
              <p14:cNvContentPartPr/>
              <p14:nvPr/>
            </p14:nvContentPartPr>
            <p14:xfrm>
              <a:off x="3849688" y="1948926"/>
              <a:ext cx="400680" cy="257400"/>
            </p14:xfrm>
          </p:contentPart>
        </mc:Choice>
        <mc:Fallback xmlns="">
          <p:pic>
            <p:nvPicPr>
              <p:cNvPr id="17" name="Ink 16">
                <a:extLst>
                  <a:ext uri="{FF2B5EF4-FFF2-40B4-BE49-F238E27FC236}">
                    <a16:creationId xmlns:a16="http://schemas.microsoft.com/office/drawing/2014/main" id="{4D586A6A-5DA1-8B35-6E17-DC14FF39EA60}"/>
                  </a:ext>
                </a:extLst>
              </p:cNvPr>
              <p:cNvPicPr/>
              <p:nvPr/>
            </p:nvPicPr>
            <p:blipFill>
              <a:blip r:embed="rId5"/>
              <a:stretch>
                <a:fillRect/>
              </a:stretch>
            </p:blipFill>
            <p:spPr>
              <a:xfrm>
                <a:off x="3840688" y="1939926"/>
                <a:ext cx="41832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0" name="Ink 29">
                <a:extLst>
                  <a:ext uri="{FF2B5EF4-FFF2-40B4-BE49-F238E27FC236}">
                    <a16:creationId xmlns:a16="http://schemas.microsoft.com/office/drawing/2014/main" id="{633DDDFC-F42B-3A77-BB4F-4AF88A0D725D}"/>
                  </a:ext>
                </a:extLst>
              </p14:cNvPr>
              <p14:cNvContentPartPr/>
              <p14:nvPr/>
            </p14:nvContentPartPr>
            <p14:xfrm>
              <a:off x="7159168" y="2175726"/>
              <a:ext cx="360" cy="360"/>
            </p14:xfrm>
          </p:contentPart>
        </mc:Choice>
        <mc:Fallback xmlns="">
          <p:pic>
            <p:nvPicPr>
              <p:cNvPr id="30" name="Ink 29">
                <a:extLst>
                  <a:ext uri="{FF2B5EF4-FFF2-40B4-BE49-F238E27FC236}">
                    <a16:creationId xmlns:a16="http://schemas.microsoft.com/office/drawing/2014/main" id="{633DDDFC-F42B-3A77-BB4F-4AF88A0D725D}"/>
                  </a:ext>
                </a:extLst>
              </p:cNvPr>
              <p:cNvPicPr/>
              <p:nvPr/>
            </p:nvPicPr>
            <p:blipFill>
              <a:blip r:embed="rId7"/>
              <a:stretch>
                <a:fillRect/>
              </a:stretch>
            </p:blipFill>
            <p:spPr>
              <a:xfrm>
                <a:off x="7150168" y="216672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1" name="Ink 30">
                <a:extLst>
                  <a:ext uri="{FF2B5EF4-FFF2-40B4-BE49-F238E27FC236}">
                    <a16:creationId xmlns:a16="http://schemas.microsoft.com/office/drawing/2014/main" id="{1A1C9CB9-CB98-7860-EE7A-DD3B9B8BD07D}"/>
                  </a:ext>
                </a:extLst>
              </p14:cNvPr>
              <p14:cNvContentPartPr/>
              <p14:nvPr/>
            </p14:nvContentPartPr>
            <p14:xfrm>
              <a:off x="4923568" y="1663446"/>
              <a:ext cx="2026800" cy="588960"/>
            </p14:xfrm>
          </p:contentPart>
        </mc:Choice>
        <mc:Fallback xmlns="">
          <p:pic>
            <p:nvPicPr>
              <p:cNvPr id="31" name="Ink 30">
                <a:extLst>
                  <a:ext uri="{FF2B5EF4-FFF2-40B4-BE49-F238E27FC236}">
                    <a16:creationId xmlns:a16="http://schemas.microsoft.com/office/drawing/2014/main" id="{1A1C9CB9-CB98-7860-EE7A-DD3B9B8BD07D}"/>
                  </a:ext>
                </a:extLst>
              </p:cNvPr>
              <p:cNvPicPr/>
              <p:nvPr/>
            </p:nvPicPr>
            <p:blipFill>
              <a:blip r:embed="rId9"/>
              <a:stretch>
                <a:fillRect/>
              </a:stretch>
            </p:blipFill>
            <p:spPr>
              <a:xfrm>
                <a:off x="4914568" y="1654446"/>
                <a:ext cx="204444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7" name="Ink 36">
                <a:extLst>
                  <a:ext uri="{FF2B5EF4-FFF2-40B4-BE49-F238E27FC236}">
                    <a16:creationId xmlns:a16="http://schemas.microsoft.com/office/drawing/2014/main" id="{DB7C8DE9-7993-9FF7-B9E3-72A504386726}"/>
                  </a:ext>
                </a:extLst>
              </p14:cNvPr>
              <p14:cNvContentPartPr/>
              <p14:nvPr/>
            </p14:nvContentPartPr>
            <p14:xfrm>
              <a:off x="1556128" y="2724366"/>
              <a:ext cx="813240" cy="472680"/>
            </p14:xfrm>
          </p:contentPart>
        </mc:Choice>
        <mc:Fallback xmlns="">
          <p:pic>
            <p:nvPicPr>
              <p:cNvPr id="37" name="Ink 36">
                <a:extLst>
                  <a:ext uri="{FF2B5EF4-FFF2-40B4-BE49-F238E27FC236}">
                    <a16:creationId xmlns:a16="http://schemas.microsoft.com/office/drawing/2014/main" id="{DB7C8DE9-7993-9FF7-B9E3-72A504386726}"/>
                  </a:ext>
                </a:extLst>
              </p:cNvPr>
              <p:cNvPicPr/>
              <p:nvPr/>
            </p:nvPicPr>
            <p:blipFill>
              <a:blip r:embed="rId11"/>
              <a:stretch>
                <a:fillRect/>
              </a:stretch>
            </p:blipFill>
            <p:spPr>
              <a:xfrm>
                <a:off x="1547128" y="2715366"/>
                <a:ext cx="830880" cy="490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7" name="Ink 46">
                <a:extLst>
                  <a:ext uri="{FF2B5EF4-FFF2-40B4-BE49-F238E27FC236}">
                    <a16:creationId xmlns:a16="http://schemas.microsoft.com/office/drawing/2014/main" id="{346CA1BA-ACE7-0E83-C88B-9CDA8B7EE161}"/>
                  </a:ext>
                </a:extLst>
              </p14:cNvPr>
              <p14:cNvContentPartPr/>
              <p14:nvPr/>
            </p14:nvContentPartPr>
            <p14:xfrm>
              <a:off x="2694448" y="2683326"/>
              <a:ext cx="2579040" cy="614160"/>
            </p14:xfrm>
          </p:contentPart>
        </mc:Choice>
        <mc:Fallback xmlns="">
          <p:pic>
            <p:nvPicPr>
              <p:cNvPr id="47" name="Ink 46">
                <a:extLst>
                  <a:ext uri="{FF2B5EF4-FFF2-40B4-BE49-F238E27FC236}">
                    <a16:creationId xmlns:a16="http://schemas.microsoft.com/office/drawing/2014/main" id="{346CA1BA-ACE7-0E83-C88B-9CDA8B7EE161}"/>
                  </a:ext>
                </a:extLst>
              </p:cNvPr>
              <p:cNvPicPr/>
              <p:nvPr/>
            </p:nvPicPr>
            <p:blipFill>
              <a:blip r:embed="rId13"/>
              <a:stretch>
                <a:fillRect/>
              </a:stretch>
            </p:blipFill>
            <p:spPr>
              <a:xfrm>
                <a:off x="2685448" y="2674326"/>
                <a:ext cx="2596680" cy="631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2" name="Ink 61">
                <a:extLst>
                  <a:ext uri="{FF2B5EF4-FFF2-40B4-BE49-F238E27FC236}">
                    <a16:creationId xmlns:a16="http://schemas.microsoft.com/office/drawing/2014/main" id="{0ED6D3E2-B9CA-658F-BBEA-F0750479E92F}"/>
                  </a:ext>
                </a:extLst>
              </p14:cNvPr>
              <p14:cNvContentPartPr/>
              <p14:nvPr/>
            </p14:nvContentPartPr>
            <p14:xfrm>
              <a:off x="9182008" y="2619246"/>
              <a:ext cx="772200" cy="565560"/>
            </p14:xfrm>
          </p:contentPart>
        </mc:Choice>
        <mc:Fallback xmlns="">
          <p:pic>
            <p:nvPicPr>
              <p:cNvPr id="62" name="Ink 61">
                <a:extLst>
                  <a:ext uri="{FF2B5EF4-FFF2-40B4-BE49-F238E27FC236}">
                    <a16:creationId xmlns:a16="http://schemas.microsoft.com/office/drawing/2014/main" id="{0ED6D3E2-B9CA-658F-BBEA-F0750479E92F}"/>
                  </a:ext>
                </a:extLst>
              </p:cNvPr>
              <p:cNvPicPr/>
              <p:nvPr/>
            </p:nvPicPr>
            <p:blipFill>
              <a:blip r:embed="rId15"/>
              <a:stretch>
                <a:fillRect/>
              </a:stretch>
            </p:blipFill>
            <p:spPr>
              <a:xfrm>
                <a:off x="9173008" y="2610246"/>
                <a:ext cx="789840" cy="583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3" name="Ink 62">
                <a:extLst>
                  <a:ext uri="{FF2B5EF4-FFF2-40B4-BE49-F238E27FC236}">
                    <a16:creationId xmlns:a16="http://schemas.microsoft.com/office/drawing/2014/main" id="{91A7A868-B8BE-CEB5-61C2-EC1BBDC4DDB3}"/>
                  </a:ext>
                </a:extLst>
              </p14:cNvPr>
              <p14:cNvContentPartPr/>
              <p14:nvPr/>
            </p14:nvContentPartPr>
            <p14:xfrm>
              <a:off x="6830128" y="2633286"/>
              <a:ext cx="2036880" cy="539280"/>
            </p14:xfrm>
          </p:contentPart>
        </mc:Choice>
        <mc:Fallback xmlns="">
          <p:pic>
            <p:nvPicPr>
              <p:cNvPr id="63" name="Ink 62">
                <a:extLst>
                  <a:ext uri="{FF2B5EF4-FFF2-40B4-BE49-F238E27FC236}">
                    <a16:creationId xmlns:a16="http://schemas.microsoft.com/office/drawing/2014/main" id="{91A7A868-B8BE-CEB5-61C2-EC1BBDC4DDB3}"/>
                  </a:ext>
                </a:extLst>
              </p:cNvPr>
              <p:cNvPicPr/>
              <p:nvPr/>
            </p:nvPicPr>
            <p:blipFill>
              <a:blip r:embed="rId17"/>
              <a:stretch>
                <a:fillRect/>
              </a:stretch>
            </p:blipFill>
            <p:spPr>
              <a:xfrm>
                <a:off x="6821128" y="2624286"/>
                <a:ext cx="2054520" cy="556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7" name="Ink 66">
                <a:extLst>
                  <a:ext uri="{FF2B5EF4-FFF2-40B4-BE49-F238E27FC236}">
                    <a16:creationId xmlns:a16="http://schemas.microsoft.com/office/drawing/2014/main" id="{6E37A42A-6BBB-137A-34FF-4B930CE1ED2E}"/>
                  </a:ext>
                </a:extLst>
              </p14:cNvPr>
              <p14:cNvContentPartPr/>
              <p14:nvPr/>
            </p14:nvContentPartPr>
            <p14:xfrm>
              <a:off x="1693648" y="3693486"/>
              <a:ext cx="864000" cy="497160"/>
            </p14:xfrm>
          </p:contentPart>
        </mc:Choice>
        <mc:Fallback xmlns="">
          <p:pic>
            <p:nvPicPr>
              <p:cNvPr id="67" name="Ink 66">
                <a:extLst>
                  <a:ext uri="{FF2B5EF4-FFF2-40B4-BE49-F238E27FC236}">
                    <a16:creationId xmlns:a16="http://schemas.microsoft.com/office/drawing/2014/main" id="{6E37A42A-6BBB-137A-34FF-4B930CE1ED2E}"/>
                  </a:ext>
                </a:extLst>
              </p:cNvPr>
              <p:cNvPicPr/>
              <p:nvPr/>
            </p:nvPicPr>
            <p:blipFill>
              <a:blip r:embed="rId19"/>
              <a:stretch>
                <a:fillRect/>
              </a:stretch>
            </p:blipFill>
            <p:spPr>
              <a:xfrm>
                <a:off x="1684648" y="3684486"/>
                <a:ext cx="881640" cy="514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1" name="Ink 90">
                <a:extLst>
                  <a:ext uri="{FF2B5EF4-FFF2-40B4-BE49-F238E27FC236}">
                    <a16:creationId xmlns:a16="http://schemas.microsoft.com/office/drawing/2014/main" id="{5B567A88-A243-C0ED-A8B5-E039C0148689}"/>
                  </a:ext>
                </a:extLst>
              </p14:cNvPr>
              <p14:cNvContentPartPr/>
              <p14:nvPr/>
            </p14:nvContentPartPr>
            <p14:xfrm>
              <a:off x="2934568" y="3730206"/>
              <a:ext cx="4362120" cy="503280"/>
            </p14:xfrm>
          </p:contentPart>
        </mc:Choice>
        <mc:Fallback xmlns="">
          <p:pic>
            <p:nvPicPr>
              <p:cNvPr id="91" name="Ink 90">
                <a:extLst>
                  <a:ext uri="{FF2B5EF4-FFF2-40B4-BE49-F238E27FC236}">
                    <a16:creationId xmlns:a16="http://schemas.microsoft.com/office/drawing/2014/main" id="{5B567A88-A243-C0ED-A8B5-E039C0148689}"/>
                  </a:ext>
                </a:extLst>
              </p:cNvPr>
              <p:cNvPicPr/>
              <p:nvPr/>
            </p:nvPicPr>
            <p:blipFill>
              <a:blip r:embed="rId21"/>
              <a:stretch>
                <a:fillRect/>
              </a:stretch>
            </p:blipFill>
            <p:spPr>
              <a:xfrm>
                <a:off x="2925568" y="3721206"/>
                <a:ext cx="4379760" cy="520920"/>
              </a:xfrm>
              <a:prstGeom prst="rect">
                <a:avLst/>
              </a:prstGeom>
            </p:spPr>
          </p:pic>
        </mc:Fallback>
      </mc:AlternateContent>
    </p:spTree>
    <p:extLst>
      <p:ext uri="{BB962C8B-B14F-4D97-AF65-F5344CB8AC3E}">
        <p14:creationId xmlns:p14="http://schemas.microsoft.com/office/powerpoint/2010/main" val="358710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D6D81-C1D3-30F3-91A2-4B0121BFEEDF}"/>
              </a:ext>
            </a:extLst>
          </p:cNvPr>
          <p:cNvSpPr>
            <a:spLocks noGrp="1"/>
          </p:cNvSpPr>
          <p:nvPr>
            <p:ph type="title"/>
          </p:nvPr>
        </p:nvSpPr>
        <p:spPr/>
        <p:txBody>
          <a:bodyPr/>
          <a:lstStyle/>
          <a:p>
            <a:r>
              <a:rPr lang="en-US" dirty="0"/>
              <a:t>Convolution</a:t>
            </a:r>
          </a:p>
        </p:txBody>
      </p:sp>
      <mc:AlternateContent xmlns:mc="http://schemas.openxmlformats.org/markup-compatibility/2006" xmlns:p14="http://schemas.microsoft.com/office/powerpoint/2010/main">
        <mc:Choice Requires="p14">
          <p:contentPart p14:bwMode="auto" r:id="rId2">
            <p14:nvContentPartPr>
              <p14:cNvPr id="14" name="Ink 13">
                <a:extLst>
                  <a:ext uri="{FF2B5EF4-FFF2-40B4-BE49-F238E27FC236}">
                    <a16:creationId xmlns:a16="http://schemas.microsoft.com/office/drawing/2014/main" id="{0DDE3F8F-0A5A-056F-5470-F9F7FAB21E67}"/>
                  </a:ext>
                </a:extLst>
              </p14:cNvPr>
              <p14:cNvContentPartPr/>
              <p14:nvPr/>
            </p14:nvContentPartPr>
            <p14:xfrm>
              <a:off x="1648648" y="1690806"/>
              <a:ext cx="1564200" cy="552240"/>
            </p14:xfrm>
          </p:contentPart>
        </mc:Choice>
        <mc:Fallback xmlns="">
          <p:pic>
            <p:nvPicPr>
              <p:cNvPr id="14" name="Ink 13">
                <a:extLst>
                  <a:ext uri="{FF2B5EF4-FFF2-40B4-BE49-F238E27FC236}">
                    <a16:creationId xmlns:a16="http://schemas.microsoft.com/office/drawing/2014/main" id="{0DDE3F8F-0A5A-056F-5470-F9F7FAB21E67}"/>
                  </a:ext>
                </a:extLst>
              </p:cNvPr>
              <p:cNvPicPr/>
              <p:nvPr/>
            </p:nvPicPr>
            <p:blipFill>
              <a:blip r:embed="rId3"/>
              <a:stretch>
                <a:fillRect/>
              </a:stretch>
            </p:blipFill>
            <p:spPr>
              <a:xfrm>
                <a:off x="1639648" y="1681806"/>
                <a:ext cx="1581840" cy="569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4D586A6A-5DA1-8B35-6E17-DC14FF39EA60}"/>
                  </a:ext>
                </a:extLst>
              </p14:cNvPr>
              <p14:cNvContentPartPr/>
              <p14:nvPr/>
            </p14:nvContentPartPr>
            <p14:xfrm>
              <a:off x="3849688" y="1948926"/>
              <a:ext cx="400680" cy="257400"/>
            </p14:xfrm>
          </p:contentPart>
        </mc:Choice>
        <mc:Fallback xmlns="">
          <p:pic>
            <p:nvPicPr>
              <p:cNvPr id="17" name="Ink 16">
                <a:extLst>
                  <a:ext uri="{FF2B5EF4-FFF2-40B4-BE49-F238E27FC236}">
                    <a16:creationId xmlns:a16="http://schemas.microsoft.com/office/drawing/2014/main" id="{4D586A6A-5DA1-8B35-6E17-DC14FF39EA60}"/>
                  </a:ext>
                </a:extLst>
              </p:cNvPr>
              <p:cNvPicPr/>
              <p:nvPr/>
            </p:nvPicPr>
            <p:blipFill>
              <a:blip r:embed="rId5"/>
              <a:stretch>
                <a:fillRect/>
              </a:stretch>
            </p:blipFill>
            <p:spPr>
              <a:xfrm>
                <a:off x="3840688" y="1939926"/>
                <a:ext cx="41832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0" name="Ink 29">
                <a:extLst>
                  <a:ext uri="{FF2B5EF4-FFF2-40B4-BE49-F238E27FC236}">
                    <a16:creationId xmlns:a16="http://schemas.microsoft.com/office/drawing/2014/main" id="{633DDDFC-F42B-3A77-BB4F-4AF88A0D725D}"/>
                  </a:ext>
                </a:extLst>
              </p14:cNvPr>
              <p14:cNvContentPartPr/>
              <p14:nvPr/>
            </p14:nvContentPartPr>
            <p14:xfrm>
              <a:off x="7159168" y="2175726"/>
              <a:ext cx="360" cy="360"/>
            </p14:xfrm>
          </p:contentPart>
        </mc:Choice>
        <mc:Fallback xmlns="">
          <p:pic>
            <p:nvPicPr>
              <p:cNvPr id="30" name="Ink 29">
                <a:extLst>
                  <a:ext uri="{FF2B5EF4-FFF2-40B4-BE49-F238E27FC236}">
                    <a16:creationId xmlns:a16="http://schemas.microsoft.com/office/drawing/2014/main" id="{633DDDFC-F42B-3A77-BB4F-4AF88A0D725D}"/>
                  </a:ext>
                </a:extLst>
              </p:cNvPr>
              <p:cNvPicPr/>
              <p:nvPr/>
            </p:nvPicPr>
            <p:blipFill>
              <a:blip r:embed="rId7"/>
              <a:stretch>
                <a:fillRect/>
              </a:stretch>
            </p:blipFill>
            <p:spPr>
              <a:xfrm>
                <a:off x="7150168" y="216672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1" name="Ink 30">
                <a:extLst>
                  <a:ext uri="{FF2B5EF4-FFF2-40B4-BE49-F238E27FC236}">
                    <a16:creationId xmlns:a16="http://schemas.microsoft.com/office/drawing/2014/main" id="{1A1C9CB9-CB98-7860-EE7A-DD3B9B8BD07D}"/>
                  </a:ext>
                </a:extLst>
              </p14:cNvPr>
              <p14:cNvContentPartPr/>
              <p14:nvPr/>
            </p14:nvContentPartPr>
            <p14:xfrm>
              <a:off x="4923568" y="1663446"/>
              <a:ext cx="2026800" cy="588960"/>
            </p14:xfrm>
          </p:contentPart>
        </mc:Choice>
        <mc:Fallback xmlns="">
          <p:pic>
            <p:nvPicPr>
              <p:cNvPr id="31" name="Ink 30">
                <a:extLst>
                  <a:ext uri="{FF2B5EF4-FFF2-40B4-BE49-F238E27FC236}">
                    <a16:creationId xmlns:a16="http://schemas.microsoft.com/office/drawing/2014/main" id="{1A1C9CB9-CB98-7860-EE7A-DD3B9B8BD07D}"/>
                  </a:ext>
                </a:extLst>
              </p:cNvPr>
              <p:cNvPicPr/>
              <p:nvPr/>
            </p:nvPicPr>
            <p:blipFill>
              <a:blip r:embed="rId9"/>
              <a:stretch>
                <a:fillRect/>
              </a:stretch>
            </p:blipFill>
            <p:spPr>
              <a:xfrm>
                <a:off x="4914568" y="1654446"/>
                <a:ext cx="2044440" cy="606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7" name="Ink 36">
                <a:extLst>
                  <a:ext uri="{FF2B5EF4-FFF2-40B4-BE49-F238E27FC236}">
                    <a16:creationId xmlns:a16="http://schemas.microsoft.com/office/drawing/2014/main" id="{DB7C8DE9-7993-9FF7-B9E3-72A504386726}"/>
                  </a:ext>
                </a:extLst>
              </p14:cNvPr>
              <p14:cNvContentPartPr/>
              <p14:nvPr/>
            </p14:nvContentPartPr>
            <p14:xfrm>
              <a:off x="1556128" y="2724366"/>
              <a:ext cx="813240" cy="472680"/>
            </p14:xfrm>
          </p:contentPart>
        </mc:Choice>
        <mc:Fallback xmlns="">
          <p:pic>
            <p:nvPicPr>
              <p:cNvPr id="37" name="Ink 36">
                <a:extLst>
                  <a:ext uri="{FF2B5EF4-FFF2-40B4-BE49-F238E27FC236}">
                    <a16:creationId xmlns:a16="http://schemas.microsoft.com/office/drawing/2014/main" id="{DB7C8DE9-7993-9FF7-B9E3-72A504386726}"/>
                  </a:ext>
                </a:extLst>
              </p:cNvPr>
              <p:cNvPicPr/>
              <p:nvPr/>
            </p:nvPicPr>
            <p:blipFill>
              <a:blip r:embed="rId11"/>
              <a:stretch>
                <a:fillRect/>
              </a:stretch>
            </p:blipFill>
            <p:spPr>
              <a:xfrm>
                <a:off x="1547128" y="2715366"/>
                <a:ext cx="830880" cy="490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7" name="Ink 46">
                <a:extLst>
                  <a:ext uri="{FF2B5EF4-FFF2-40B4-BE49-F238E27FC236}">
                    <a16:creationId xmlns:a16="http://schemas.microsoft.com/office/drawing/2014/main" id="{346CA1BA-ACE7-0E83-C88B-9CDA8B7EE161}"/>
                  </a:ext>
                </a:extLst>
              </p14:cNvPr>
              <p14:cNvContentPartPr/>
              <p14:nvPr/>
            </p14:nvContentPartPr>
            <p14:xfrm>
              <a:off x="2694448" y="2683326"/>
              <a:ext cx="2579040" cy="614160"/>
            </p14:xfrm>
          </p:contentPart>
        </mc:Choice>
        <mc:Fallback xmlns="">
          <p:pic>
            <p:nvPicPr>
              <p:cNvPr id="47" name="Ink 46">
                <a:extLst>
                  <a:ext uri="{FF2B5EF4-FFF2-40B4-BE49-F238E27FC236}">
                    <a16:creationId xmlns:a16="http://schemas.microsoft.com/office/drawing/2014/main" id="{346CA1BA-ACE7-0E83-C88B-9CDA8B7EE161}"/>
                  </a:ext>
                </a:extLst>
              </p:cNvPr>
              <p:cNvPicPr/>
              <p:nvPr/>
            </p:nvPicPr>
            <p:blipFill>
              <a:blip r:embed="rId13"/>
              <a:stretch>
                <a:fillRect/>
              </a:stretch>
            </p:blipFill>
            <p:spPr>
              <a:xfrm>
                <a:off x="2685448" y="2674326"/>
                <a:ext cx="2596680" cy="631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2" name="Ink 61">
                <a:extLst>
                  <a:ext uri="{FF2B5EF4-FFF2-40B4-BE49-F238E27FC236}">
                    <a16:creationId xmlns:a16="http://schemas.microsoft.com/office/drawing/2014/main" id="{0ED6D3E2-B9CA-658F-BBEA-F0750479E92F}"/>
                  </a:ext>
                </a:extLst>
              </p14:cNvPr>
              <p14:cNvContentPartPr/>
              <p14:nvPr/>
            </p14:nvContentPartPr>
            <p14:xfrm>
              <a:off x="9182008" y="2619246"/>
              <a:ext cx="772200" cy="565560"/>
            </p14:xfrm>
          </p:contentPart>
        </mc:Choice>
        <mc:Fallback xmlns="">
          <p:pic>
            <p:nvPicPr>
              <p:cNvPr id="62" name="Ink 61">
                <a:extLst>
                  <a:ext uri="{FF2B5EF4-FFF2-40B4-BE49-F238E27FC236}">
                    <a16:creationId xmlns:a16="http://schemas.microsoft.com/office/drawing/2014/main" id="{0ED6D3E2-B9CA-658F-BBEA-F0750479E92F}"/>
                  </a:ext>
                </a:extLst>
              </p:cNvPr>
              <p:cNvPicPr/>
              <p:nvPr/>
            </p:nvPicPr>
            <p:blipFill>
              <a:blip r:embed="rId15"/>
              <a:stretch>
                <a:fillRect/>
              </a:stretch>
            </p:blipFill>
            <p:spPr>
              <a:xfrm>
                <a:off x="9173008" y="2610246"/>
                <a:ext cx="789840" cy="583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3" name="Ink 62">
                <a:extLst>
                  <a:ext uri="{FF2B5EF4-FFF2-40B4-BE49-F238E27FC236}">
                    <a16:creationId xmlns:a16="http://schemas.microsoft.com/office/drawing/2014/main" id="{91A7A868-B8BE-CEB5-61C2-EC1BBDC4DDB3}"/>
                  </a:ext>
                </a:extLst>
              </p14:cNvPr>
              <p14:cNvContentPartPr/>
              <p14:nvPr/>
            </p14:nvContentPartPr>
            <p14:xfrm>
              <a:off x="6830128" y="2633286"/>
              <a:ext cx="2036880" cy="539280"/>
            </p14:xfrm>
          </p:contentPart>
        </mc:Choice>
        <mc:Fallback xmlns="">
          <p:pic>
            <p:nvPicPr>
              <p:cNvPr id="63" name="Ink 62">
                <a:extLst>
                  <a:ext uri="{FF2B5EF4-FFF2-40B4-BE49-F238E27FC236}">
                    <a16:creationId xmlns:a16="http://schemas.microsoft.com/office/drawing/2014/main" id="{91A7A868-B8BE-CEB5-61C2-EC1BBDC4DDB3}"/>
                  </a:ext>
                </a:extLst>
              </p:cNvPr>
              <p:cNvPicPr/>
              <p:nvPr/>
            </p:nvPicPr>
            <p:blipFill>
              <a:blip r:embed="rId17"/>
              <a:stretch>
                <a:fillRect/>
              </a:stretch>
            </p:blipFill>
            <p:spPr>
              <a:xfrm>
                <a:off x="6821128" y="2624286"/>
                <a:ext cx="2054520" cy="556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7" name="Ink 66">
                <a:extLst>
                  <a:ext uri="{FF2B5EF4-FFF2-40B4-BE49-F238E27FC236}">
                    <a16:creationId xmlns:a16="http://schemas.microsoft.com/office/drawing/2014/main" id="{6E37A42A-6BBB-137A-34FF-4B930CE1ED2E}"/>
                  </a:ext>
                </a:extLst>
              </p14:cNvPr>
              <p14:cNvContentPartPr/>
              <p14:nvPr/>
            </p14:nvContentPartPr>
            <p14:xfrm>
              <a:off x="1693648" y="3693486"/>
              <a:ext cx="864000" cy="497160"/>
            </p14:xfrm>
          </p:contentPart>
        </mc:Choice>
        <mc:Fallback xmlns="">
          <p:pic>
            <p:nvPicPr>
              <p:cNvPr id="67" name="Ink 66">
                <a:extLst>
                  <a:ext uri="{FF2B5EF4-FFF2-40B4-BE49-F238E27FC236}">
                    <a16:creationId xmlns:a16="http://schemas.microsoft.com/office/drawing/2014/main" id="{6E37A42A-6BBB-137A-34FF-4B930CE1ED2E}"/>
                  </a:ext>
                </a:extLst>
              </p:cNvPr>
              <p:cNvPicPr/>
              <p:nvPr/>
            </p:nvPicPr>
            <p:blipFill>
              <a:blip r:embed="rId19"/>
              <a:stretch>
                <a:fillRect/>
              </a:stretch>
            </p:blipFill>
            <p:spPr>
              <a:xfrm>
                <a:off x="1684648" y="3684486"/>
                <a:ext cx="881640" cy="514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1" name="Ink 90">
                <a:extLst>
                  <a:ext uri="{FF2B5EF4-FFF2-40B4-BE49-F238E27FC236}">
                    <a16:creationId xmlns:a16="http://schemas.microsoft.com/office/drawing/2014/main" id="{5B567A88-A243-C0ED-A8B5-E039C0148689}"/>
                  </a:ext>
                </a:extLst>
              </p14:cNvPr>
              <p14:cNvContentPartPr/>
              <p14:nvPr/>
            </p14:nvContentPartPr>
            <p14:xfrm>
              <a:off x="2934568" y="3730206"/>
              <a:ext cx="4362120" cy="503280"/>
            </p14:xfrm>
          </p:contentPart>
        </mc:Choice>
        <mc:Fallback xmlns="">
          <p:pic>
            <p:nvPicPr>
              <p:cNvPr id="91" name="Ink 90">
                <a:extLst>
                  <a:ext uri="{FF2B5EF4-FFF2-40B4-BE49-F238E27FC236}">
                    <a16:creationId xmlns:a16="http://schemas.microsoft.com/office/drawing/2014/main" id="{5B567A88-A243-C0ED-A8B5-E039C0148689}"/>
                  </a:ext>
                </a:extLst>
              </p:cNvPr>
              <p:cNvPicPr/>
              <p:nvPr/>
            </p:nvPicPr>
            <p:blipFill>
              <a:blip r:embed="rId21"/>
              <a:stretch>
                <a:fillRect/>
              </a:stretch>
            </p:blipFill>
            <p:spPr>
              <a:xfrm>
                <a:off x="2925568" y="3721206"/>
                <a:ext cx="4379760" cy="520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1" name="Ink 10">
                <a:extLst>
                  <a:ext uri="{FF2B5EF4-FFF2-40B4-BE49-F238E27FC236}">
                    <a16:creationId xmlns:a16="http://schemas.microsoft.com/office/drawing/2014/main" id="{CBE02FA4-58A9-7578-7609-319A7667CBFC}"/>
                  </a:ext>
                </a:extLst>
              </p14:cNvPr>
              <p14:cNvContentPartPr/>
              <p14:nvPr/>
            </p14:nvContentPartPr>
            <p14:xfrm>
              <a:off x="1618048" y="4909566"/>
              <a:ext cx="1944360" cy="835920"/>
            </p14:xfrm>
          </p:contentPart>
        </mc:Choice>
        <mc:Fallback xmlns="">
          <p:pic>
            <p:nvPicPr>
              <p:cNvPr id="11" name="Ink 10">
                <a:extLst>
                  <a:ext uri="{FF2B5EF4-FFF2-40B4-BE49-F238E27FC236}">
                    <a16:creationId xmlns:a16="http://schemas.microsoft.com/office/drawing/2014/main" id="{CBE02FA4-58A9-7578-7609-319A7667CBFC}"/>
                  </a:ext>
                </a:extLst>
              </p:cNvPr>
              <p:cNvPicPr/>
              <p:nvPr/>
            </p:nvPicPr>
            <p:blipFill>
              <a:blip r:embed="rId23"/>
              <a:stretch>
                <a:fillRect/>
              </a:stretch>
            </p:blipFill>
            <p:spPr>
              <a:xfrm>
                <a:off x="1609048" y="4900566"/>
                <a:ext cx="1962000" cy="853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2" name="Ink 11">
                <a:extLst>
                  <a:ext uri="{FF2B5EF4-FFF2-40B4-BE49-F238E27FC236}">
                    <a16:creationId xmlns:a16="http://schemas.microsoft.com/office/drawing/2014/main" id="{30E2A5A7-5C59-ACE8-9D76-AFF2C477925B}"/>
                  </a:ext>
                </a:extLst>
              </p14:cNvPr>
              <p14:cNvContentPartPr/>
              <p14:nvPr/>
            </p14:nvContentPartPr>
            <p14:xfrm>
              <a:off x="3771208" y="4745046"/>
              <a:ext cx="494640" cy="1549080"/>
            </p14:xfrm>
          </p:contentPart>
        </mc:Choice>
        <mc:Fallback xmlns="">
          <p:pic>
            <p:nvPicPr>
              <p:cNvPr id="12" name="Ink 11">
                <a:extLst>
                  <a:ext uri="{FF2B5EF4-FFF2-40B4-BE49-F238E27FC236}">
                    <a16:creationId xmlns:a16="http://schemas.microsoft.com/office/drawing/2014/main" id="{30E2A5A7-5C59-ACE8-9D76-AFF2C477925B}"/>
                  </a:ext>
                </a:extLst>
              </p:cNvPr>
              <p:cNvPicPr/>
              <p:nvPr/>
            </p:nvPicPr>
            <p:blipFill>
              <a:blip r:embed="rId25"/>
              <a:stretch>
                <a:fillRect/>
              </a:stretch>
            </p:blipFill>
            <p:spPr>
              <a:xfrm>
                <a:off x="3762208" y="4736046"/>
                <a:ext cx="512280" cy="1566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A8E4F2F1-F45B-9312-5BDF-10C449928121}"/>
                  </a:ext>
                </a:extLst>
              </p14:cNvPr>
              <p14:cNvContentPartPr/>
              <p14:nvPr/>
            </p14:nvContentPartPr>
            <p14:xfrm>
              <a:off x="4227328" y="6106206"/>
              <a:ext cx="511200" cy="525960"/>
            </p14:xfrm>
          </p:contentPart>
        </mc:Choice>
        <mc:Fallback xmlns="">
          <p:pic>
            <p:nvPicPr>
              <p:cNvPr id="19" name="Ink 18">
                <a:extLst>
                  <a:ext uri="{FF2B5EF4-FFF2-40B4-BE49-F238E27FC236}">
                    <a16:creationId xmlns:a16="http://schemas.microsoft.com/office/drawing/2014/main" id="{A8E4F2F1-F45B-9312-5BDF-10C449928121}"/>
                  </a:ext>
                </a:extLst>
              </p:cNvPr>
              <p:cNvPicPr/>
              <p:nvPr/>
            </p:nvPicPr>
            <p:blipFill>
              <a:blip r:embed="rId27"/>
              <a:stretch>
                <a:fillRect/>
              </a:stretch>
            </p:blipFill>
            <p:spPr>
              <a:xfrm>
                <a:off x="4218328" y="6097206"/>
                <a:ext cx="528840" cy="5436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Ink 25">
                <a:extLst>
                  <a:ext uri="{FF2B5EF4-FFF2-40B4-BE49-F238E27FC236}">
                    <a16:creationId xmlns:a16="http://schemas.microsoft.com/office/drawing/2014/main" id="{1335C5A7-3AC4-8FD4-64DF-8AF8E21F1573}"/>
                  </a:ext>
                </a:extLst>
              </p14:cNvPr>
              <p14:cNvContentPartPr/>
              <p14:nvPr/>
            </p14:nvContentPartPr>
            <p14:xfrm>
              <a:off x="4391848" y="5231046"/>
              <a:ext cx="1262160" cy="563040"/>
            </p14:xfrm>
          </p:contentPart>
        </mc:Choice>
        <mc:Fallback xmlns="">
          <p:pic>
            <p:nvPicPr>
              <p:cNvPr id="26" name="Ink 25">
                <a:extLst>
                  <a:ext uri="{FF2B5EF4-FFF2-40B4-BE49-F238E27FC236}">
                    <a16:creationId xmlns:a16="http://schemas.microsoft.com/office/drawing/2014/main" id="{1335C5A7-3AC4-8FD4-64DF-8AF8E21F1573}"/>
                  </a:ext>
                </a:extLst>
              </p:cNvPr>
              <p:cNvPicPr/>
              <p:nvPr/>
            </p:nvPicPr>
            <p:blipFill>
              <a:blip r:embed="rId29"/>
              <a:stretch>
                <a:fillRect/>
              </a:stretch>
            </p:blipFill>
            <p:spPr>
              <a:xfrm>
                <a:off x="4382848" y="5222046"/>
                <a:ext cx="1279800" cy="580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2" name="Ink 41">
                <a:extLst>
                  <a:ext uri="{FF2B5EF4-FFF2-40B4-BE49-F238E27FC236}">
                    <a16:creationId xmlns:a16="http://schemas.microsoft.com/office/drawing/2014/main" id="{69DD7862-71C5-93B0-5648-A547B440D8D5}"/>
                  </a:ext>
                </a:extLst>
              </p14:cNvPr>
              <p14:cNvContentPartPr/>
              <p14:nvPr/>
            </p14:nvContentPartPr>
            <p14:xfrm>
              <a:off x="6113368" y="5013246"/>
              <a:ext cx="3803040" cy="789840"/>
            </p14:xfrm>
          </p:contentPart>
        </mc:Choice>
        <mc:Fallback xmlns="">
          <p:pic>
            <p:nvPicPr>
              <p:cNvPr id="42" name="Ink 41">
                <a:extLst>
                  <a:ext uri="{FF2B5EF4-FFF2-40B4-BE49-F238E27FC236}">
                    <a16:creationId xmlns:a16="http://schemas.microsoft.com/office/drawing/2014/main" id="{69DD7862-71C5-93B0-5648-A547B440D8D5}"/>
                  </a:ext>
                </a:extLst>
              </p:cNvPr>
              <p:cNvPicPr/>
              <p:nvPr/>
            </p:nvPicPr>
            <p:blipFill>
              <a:blip r:embed="rId31"/>
              <a:stretch>
                <a:fillRect/>
              </a:stretch>
            </p:blipFill>
            <p:spPr>
              <a:xfrm>
                <a:off x="6104368" y="5004246"/>
                <a:ext cx="3820680" cy="807480"/>
              </a:xfrm>
              <a:prstGeom prst="rect">
                <a:avLst/>
              </a:prstGeom>
            </p:spPr>
          </p:pic>
        </mc:Fallback>
      </mc:AlternateContent>
    </p:spTree>
    <p:extLst>
      <p:ext uri="{BB962C8B-B14F-4D97-AF65-F5344CB8AC3E}">
        <p14:creationId xmlns:p14="http://schemas.microsoft.com/office/powerpoint/2010/main" val="147054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FDD54-A445-A368-74CB-B589A242B211}"/>
              </a:ext>
            </a:extLst>
          </p:cNvPr>
          <p:cNvSpPr>
            <a:spLocks noGrp="1"/>
          </p:cNvSpPr>
          <p:nvPr>
            <p:ph type="title"/>
          </p:nvPr>
        </p:nvSpPr>
        <p:spPr/>
        <p:txBody>
          <a:bodyPr/>
          <a:lstStyle/>
          <a:p>
            <a:r>
              <a:rPr lang="en-US" dirty="0"/>
              <a:t>Convolution</a:t>
            </a:r>
          </a:p>
        </p:txBody>
      </p:sp>
      <p:pic>
        <p:nvPicPr>
          <p:cNvPr id="2050" name="Picture 2">
            <a:extLst>
              <a:ext uri="{FF2B5EF4-FFF2-40B4-BE49-F238E27FC236}">
                <a16:creationId xmlns:a16="http://schemas.microsoft.com/office/drawing/2014/main" id="{49D78CC8-11FF-6273-FA31-A8BC4360AD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4794" y="2119312"/>
            <a:ext cx="8339235" cy="261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1948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FDD54-A445-A368-74CB-B589A242B211}"/>
              </a:ext>
            </a:extLst>
          </p:cNvPr>
          <p:cNvSpPr>
            <a:spLocks noGrp="1"/>
          </p:cNvSpPr>
          <p:nvPr>
            <p:ph type="title"/>
          </p:nvPr>
        </p:nvSpPr>
        <p:spPr/>
        <p:txBody>
          <a:bodyPr/>
          <a:lstStyle/>
          <a:p>
            <a:r>
              <a:rPr lang="en-US" dirty="0"/>
              <a:t>Convolution</a:t>
            </a:r>
          </a:p>
        </p:txBody>
      </p:sp>
      <p:pic>
        <p:nvPicPr>
          <p:cNvPr id="3074" name="Picture 2">
            <a:extLst>
              <a:ext uri="{FF2B5EF4-FFF2-40B4-BE49-F238E27FC236}">
                <a16:creationId xmlns:a16="http://schemas.microsoft.com/office/drawing/2014/main" id="{4708DE3D-B402-03EE-E2FA-C6BD9695FB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5812" y="2152650"/>
            <a:ext cx="8849360" cy="255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67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47E81-D707-94F1-5708-A5429CDF6D6A}"/>
              </a:ext>
            </a:extLst>
          </p:cNvPr>
          <p:cNvSpPr>
            <a:spLocks noGrp="1"/>
          </p:cNvSpPr>
          <p:nvPr>
            <p:ph type="title"/>
          </p:nvPr>
        </p:nvSpPr>
        <p:spPr/>
        <p:txBody>
          <a:bodyPr/>
          <a:lstStyle/>
          <a:p>
            <a:r>
              <a:rPr lang="en-US" dirty="0"/>
              <a:t>Whiteboard 1: Discrete Convolution</a:t>
            </a:r>
          </a:p>
        </p:txBody>
      </p:sp>
      <mc:AlternateContent xmlns:mc="http://schemas.openxmlformats.org/markup-compatibility/2006" xmlns:p14="http://schemas.microsoft.com/office/powerpoint/2010/main">
        <mc:Choice Requires="p14">
          <p:contentPart p14:bwMode="auto" r:id="rId2">
            <p14:nvContentPartPr>
              <p14:cNvPr id="101" name="Ink 100">
                <a:extLst>
                  <a:ext uri="{FF2B5EF4-FFF2-40B4-BE49-F238E27FC236}">
                    <a16:creationId xmlns:a16="http://schemas.microsoft.com/office/drawing/2014/main" id="{6BAEF9AD-DBE5-9078-9069-941EE00C8A35}"/>
                  </a:ext>
                </a:extLst>
              </p14:cNvPr>
              <p14:cNvContentPartPr/>
              <p14:nvPr/>
            </p14:nvContentPartPr>
            <p14:xfrm>
              <a:off x="10955008" y="3531846"/>
              <a:ext cx="360" cy="15840"/>
            </p14:xfrm>
          </p:contentPart>
        </mc:Choice>
        <mc:Fallback xmlns="">
          <p:pic>
            <p:nvPicPr>
              <p:cNvPr id="101" name="Ink 100">
                <a:extLst>
                  <a:ext uri="{FF2B5EF4-FFF2-40B4-BE49-F238E27FC236}">
                    <a16:creationId xmlns:a16="http://schemas.microsoft.com/office/drawing/2014/main" id="{6BAEF9AD-DBE5-9078-9069-941EE00C8A35}"/>
                  </a:ext>
                </a:extLst>
              </p:cNvPr>
              <p:cNvPicPr/>
              <p:nvPr/>
            </p:nvPicPr>
            <p:blipFill>
              <a:blip r:embed="rId3"/>
              <a:stretch>
                <a:fillRect/>
              </a:stretch>
            </p:blipFill>
            <p:spPr>
              <a:xfrm>
                <a:off x="10946008" y="3522846"/>
                <a:ext cx="18000" cy="33480"/>
              </a:xfrm>
              <a:prstGeom prst="rect">
                <a:avLst/>
              </a:prstGeom>
            </p:spPr>
          </p:pic>
        </mc:Fallback>
      </mc:AlternateContent>
      <p:pic>
        <p:nvPicPr>
          <p:cNvPr id="4098" name="Picture 2" descr="Amazon.com: Amazon Basics Magnetic Dry Erase White Board, 36 x 24-Inch  Whiteboard - Silver Aluminum Frame : Everything Else">
            <a:extLst>
              <a:ext uri="{FF2B5EF4-FFF2-40B4-BE49-F238E27FC236}">
                <a16:creationId xmlns:a16="http://schemas.microsoft.com/office/drawing/2014/main" id="{AB52AED7-5DC3-DE62-7486-D98D3EB72F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3712" y="1920840"/>
            <a:ext cx="358140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7407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47E81-D707-94F1-5708-A5429CDF6D6A}"/>
              </a:ext>
            </a:extLst>
          </p:cNvPr>
          <p:cNvSpPr>
            <a:spLocks noGrp="1"/>
          </p:cNvSpPr>
          <p:nvPr>
            <p:ph type="title"/>
          </p:nvPr>
        </p:nvSpPr>
        <p:spPr/>
        <p:txBody>
          <a:bodyPr/>
          <a:lstStyle/>
          <a:p>
            <a:r>
              <a:rPr lang="en-US" dirty="0"/>
              <a:t>Whiteboard 2: Convolution over </a:t>
            </a:r>
            <a:r>
              <a:rPr lang="en-US" b="1" dirty="0" err="1"/>
              <a:t>R</a:t>
            </a:r>
            <a:r>
              <a:rPr lang="en-US" baseline="30000" dirty="0" err="1"/>
              <a:t>n</a:t>
            </a:r>
            <a:r>
              <a:rPr lang="en-US" dirty="0" err="1"/>
              <a:t>,</a:t>
            </a:r>
            <a:r>
              <a:rPr lang="en-US" b="1" dirty="0" err="1"/>
              <a:t>Z</a:t>
            </a:r>
            <a:r>
              <a:rPr lang="en-US" baseline="30000" dirty="0" err="1"/>
              <a:t>n</a:t>
            </a:r>
            <a:endParaRPr lang="en-US" baseline="30000" dirty="0"/>
          </a:p>
        </p:txBody>
      </p:sp>
      <mc:AlternateContent xmlns:mc="http://schemas.openxmlformats.org/markup-compatibility/2006" xmlns:p14="http://schemas.microsoft.com/office/powerpoint/2010/main">
        <mc:Choice Requires="p14">
          <p:contentPart p14:bwMode="auto" r:id="rId2">
            <p14:nvContentPartPr>
              <p14:cNvPr id="101" name="Ink 100">
                <a:extLst>
                  <a:ext uri="{FF2B5EF4-FFF2-40B4-BE49-F238E27FC236}">
                    <a16:creationId xmlns:a16="http://schemas.microsoft.com/office/drawing/2014/main" id="{6BAEF9AD-DBE5-9078-9069-941EE00C8A35}"/>
                  </a:ext>
                </a:extLst>
              </p14:cNvPr>
              <p14:cNvContentPartPr/>
              <p14:nvPr/>
            </p14:nvContentPartPr>
            <p14:xfrm>
              <a:off x="10955008" y="3531846"/>
              <a:ext cx="360" cy="15840"/>
            </p14:xfrm>
          </p:contentPart>
        </mc:Choice>
        <mc:Fallback xmlns="">
          <p:pic>
            <p:nvPicPr>
              <p:cNvPr id="101" name="Ink 100">
                <a:extLst>
                  <a:ext uri="{FF2B5EF4-FFF2-40B4-BE49-F238E27FC236}">
                    <a16:creationId xmlns:a16="http://schemas.microsoft.com/office/drawing/2014/main" id="{6BAEF9AD-DBE5-9078-9069-941EE00C8A35}"/>
                  </a:ext>
                </a:extLst>
              </p:cNvPr>
              <p:cNvPicPr/>
              <p:nvPr/>
            </p:nvPicPr>
            <p:blipFill>
              <a:blip r:embed="rId3"/>
              <a:stretch>
                <a:fillRect/>
              </a:stretch>
            </p:blipFill>
            <p:spPr>
              <a:xfrm>
                <a:off x="10946008" y="3522846"/>
                <a:ext cx="18000" cy="33480"/>
              </a:xfrm>
              <a:prstGeom prst="rect">
                <a:avLst/>
              </a:prstGeom>
            </p:spPr>
          </p:pic>
        </mc:Fallback>
      </mc:AlternateContent>
      <p:pic>
        <p:nvPicPr>
          <p:cNvPr id="4098" name="Picture 2" descr="Amazon.com: Amazon Basics Magnetic Dry Erase White Board, 36 x 24-Inch  Whiteboard - Silver Aluminum Frame : Everything Else">
            <a:extLst>
              <a:ext uri="{FF2B5EF4-FFF2-40B4-BE49-F238E27FC236}">
                <a16:creationId xmlns:a16="http://schemas.microsoft.com/office/drawing/2014/main" id="{AB52AED7-5DC3-DE62-7486-D98D3EB72F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3712" y="1920840"/>
            <a:ext cx="358140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387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47E81-D707-94F1-5708-A5429CDF6D6A}"/>
              </a:ext>
            </a:extLst>
          </p:cNvPr>
          <p:cNvSpPr>
            <a:spLocks noGrp="1"/>
          </p:cNvSpPr>
          <p:nvPr>
            <p:ph type="title"/>
          </p:nvPr>
        </p:nvSpPr>
        <p:spPr/>
        <p:txBody>
          <a:bodyPr/>
          <a:lstStyle/>
          <a:p>
            <a:r>
              <a:rPr lang="en-US" dirty="0"/>
              <a:t>Whiteboard 3: Commutativity of Convolution</a:t>
            </a:r>
            <a:endParaRPr lang="en-US" baseline="30000" dirty="0"/>
          </a:p>
        </p:txBody>
      </p:sp>
      <mc:AlternateContent xmlns:mc="http://schemas.openxmlformats.org/markup-compatibility/2006" xmlns:p14="http://schemas.microsoft.com/office/powerpoint/2010/main">
        <mc:Choice Requires="p14">
          <p:contentPart p14:bwMode="auto" r:id="rId2">
            <p14:nvContentPartPr>
              <p14:cNvPr id="101" name="Ink 100">
                <a:extLst>
                  <a:ext uri="{FF2B5EF4-FFF2-40B4-BE49-F238E27FC236}">
                    <a16:creationId xmlns:a16="http://schemas.microsoft.com/office/drawing/2014/main" id="{6BAEF9AD-DBE5-9078-9069-941EE00C8A35}"/>
                  </a:ext>
                </a:extLst>
              </p14:cNvPr>
              <p14:cNvContentPartPr/>
              <p14:nvPr/>
            </p14:nvContentPartPr>
            <p14:xfrm>
              <a:off x="10955008" y="3531846"/>
              <a:ext cx="360" cy="15840"/>
            </p14:xfrm>
          </p:contentPart>
        </mc:Choice>
        <mc:Fallback xmlns="">
          <p:pic>
            <p:nvPicPr>
              <p:cNvPr id="101" name="Ink 100">
                <a:extLst>
                  <a:ext uri="{FF2B5EF4-FFF2-40B4-BE49-F238E27FC236}">
                    <a16:creationId xmlns:a16="http://schemas.microsoft.com/office/drawing/2014/main" id="{6BAEF9AD-DBE5-9078-9069-941EE00C8A35}"/>
                  </a:ext>
                </a:extLst>
              </p:cNvPr>
              <p:cNvPicPr/>
              <p:nvPr/>
            </p:nvPicPr>
            <p:blipFill>
              <a:blip r:embed="rId3"/>
              <a:stretch>
                <a:fillRect/>
              </a:stretch>
            </p:blipFill>
            <p:spPr>
              <a:xfrm>
                <a:off x="10946008" y="3522846"/>
                <a:ext cx="18000" cy="33480"/>
              </a:xfrm>
              <a:prstGeom prst="rect">
                <a:avLst/>
              </a:prstGeom>
            </p:spPr>
          </p:pic>
        </mc:Fallback>
      </mc:AlternateContent>
      <p:pic>
        <p:nvPicPr>
          <p:cNvPr id="4098" name="Picture 2" descr="Amazon.com: Amazon Basics Magnetic Dry Erase White Board, 36 x 24-Inch  Whiteboard - Silver Aluminum Frame : Everything Else">
            <a:extLst>
              <a:ext uri="{FF2B5EF4-FFF2-40B4-BE49-F238E27FC236}">
                <a16:creationId xmlns:a16="http://schemas.microsoft.com/office/drawing/2014/main" id="{AB52AED7-5DC3-DE62-7486-D98D3EB72F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3712" y="1920840"/>
            <a:ext cx="358140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6328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47E81-D707-94F1-5708-A5429CDF6D6A}"/>
              </a:ext>
            </a:extLst>
          </p:cNvPr>
          <p:cNvSpPr>
            <a:spLocks noGrp="1"/>
          </p:cNvSpPr>
          <p:nvPr>
            <p:ph type="title"/>
          </p:nvPr>
        </p:nvSpPr>
        <p:spPr/>
        <p:txBody>
          <a:bodyPr/>
          <a:lstStyle/>
          <a:p>
            <a:r>
              <a:rPr lang="en-US" dirty="0"/>
              <a:t>Whiteboard 4: Cross-Correlation – Convolution with a flipped kernel</a:t>
            </a:r>
            <a:endParaRPr lang="en-US" baseline="30000" dirty="0"/>
          </a:p>
        </p:txBody>
      </p:sp>
      <mc:AlternateContent xmlns:mc="http://schemas.openxmlformats.org/markup-compatibility/2006" xmlns:p14="http://schemas.microsoft.com/office/powerpoint/2010/main">
        <mc:Choice Requires="p14">
          <p:contentPart p14:bwMode="auto" r:id="rId2">
            <p14:nvContentPartPr>
              <p14:cNvPr id="101" name="Ink 100">
                <a:extLst>
                  <a:ext uri="{FF2B5EF4-FFF2-40B4-BE49-F238E27FC236}">
                    <a16:creationId xmlns:a16="http://schemas.microsoft.com/office/drawing/2014/main" id="{6BAEF9AD-DBE5-9078-9069-941EE00C8A35}"/>
                  </a:ext>
                </a:extLst>
              </p14:cNvPr>
              <p14:cNvContentPartPr/>
              <p14:nvPr/>
            </p14:nvContentPartPr>
            <p14:xfrm>
              <a:off x="10955008" y="3531846"/>
              <a:ext cx="360" cy="15840"/>
            </p14:xfrm>
          </p:contentPart>
        </mc:Choice>
        <mc:Fallback xmlns="">
          <p:pic>
            <p:nvPicPr>
              <p:cNvPr id="101" name="Ink 100">
                <a:extLst>
                  <a:ext uri="{FF2B5EF4-FFF2-40B4-BE49-F238E27FC236}">
                    <a16:creationId xmlns:a16="http://schemas.microsoft.com/office/drawing/2014/main" id="{6BAEF9AD-DBE5-9078-9069-941EE00C8A35}"/>
                  </a:ext>
                </a:extLst>
              </p:cNvPr>
              <p:cNvPicPr/>
              <p:nvPr/>
            </p:nvPicPr>
            <p:blipFill>
              <a:blip r:embed="rId3"/>
              <a:stretch>
                <a:fillRect/>
              </a:stretch>
            </p:blipFill>
            <p:spPr>
              <a:xfrm>
                <a:off x="10946008" y="3522846"/>
                <a:ext cx="18000" cy="33480"/>
              </a:xfrm>
              <a:prstGeom prst="rect">
                <a:avLst/>
              </a:prstGeom>
            </p:spPr>
          </p:pic>
        </mc:Fallback>
      </mc:AlternateContent>
      <p:pic>
        <p:nvPicPr>
          <p:cNvPr id="4098" name="Picture 2" descr="Amazon.com: Amazon Basics Magnetic Dry Erase White Board, 36 x 24-Inch  Whiteboard - Silver Aluminum Frame : Everything Else">
            <a:extLst>
              <a:ext uri="{FF2B5EF4-FFF2-40B4-BE49-F238E27FC236}">
                <a16:creationId xmlns:a16="http://schemas.microsoft.com/office/drawing/2014/main" id="{AB52AED7-5DC3-DE62-7486-D98D3EB72F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3712" y="1920840"/>
            <a:ext cx="358140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2822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1A3C5-D6F6-CE71-2366-CAE744D1A82A}"/>
              </a:ext>
            </a:extLst>
          </p:cNvPr>
          <p:cNvSpPr>
            <a:spLocks noGrp="1"/>
          </p:cNvSpPr>
          <p:nvPr>
            <p:ph type="title"/>
          </p:nvPr>
        </p:nvSpPr>
        <p:spPr/>
        <p:txBody>
          <a:bodyPr/>
          <a:lstStyle/>
          <a:p>
            <a:r>
              <a:rPr lang="en-US" dirty="0"/>
              <a:t>Convolutions are operators; Images are functions	 </a:t>
            </a:r>
          </a:p>
        </p:txBody>
      </p:sp>
      <p:sp>
        <p:nvSpPr>
          <p:cNvPr id="3" name="Content Placeholder 2">
            <a:extLst>
              <a:ext uri="{FF2B5EF4-FFF2-40B4-BE49-F238E27FC236}">
                <a16:creationId xmlns:a16="http://schemas.microsoft.com/office/drawing/2014/main" id="{B13C6611-C0BB-0BE1-F9AC-51601DA108BD}"/>
              </a:ext>
            </a:extLst>
          </p:cNvPr>
          <p:cNvSpPr>
            <a:spLocks noGrp="1"/>
          </p:cNvSpPr>
          <p:nvPr>
            <p:ph idx="1"/>
          </p:nvPr>
        </p:nvSpPr>
        <p:spPr/>
        <p:txBody>
          <a:bodyPr/>
          <a:lstStyle/>
          <a:p>
            <a:r>
              <a:rPr lang="en-US" dirty="0"/>
              <a:t>Convolutions are operators which send functions to new functions</a:t>
            </a:r>
          </a:p>
        </p:txBody>
      </p:sp>
      <mc:AlternateContent xmlns:mc="http://schemas.openxmlformats.org/markup-compatibility/2006">
        <mc:Choice xmlns:p14="http://schemas.microsoft.com/office/powerpoint/2010/main" Requires="p14">
          <p:contentPart p14:bwMode="auto" r:id="rId2">
            <p14:nvContentPartPr>
              <p14:cNvPr id="13" name="Ink 12">
                <a:extLst>
                  <a:ext uri="{FF2B5EF4-FFF2-40B4-BE49-F238E27FC236}">
                    <a16:creationId xmlns:a16="http://schemas.microsoft.com/office/drawing/2014/main" id="{FBADE961-1F2D-819F-4CE2-D2740E6F3A66}"/>
                  </a:ext>
                </a:extLst>
              </p14:cNvPr>
              <p14:cNvContentPartPr/>
              <p14:nvPr/>
            </p14:nvContentPartPr>
            <p14:xfrm>
              <a:off x="3120625" y="2565059"/>
              <a:ext cx="1818000" cy="316440"/>
            </p14:xfrm>
          </p:contentPart>
        </mc:Choice>
        <mc:Fallback>
          <p:pic>
            <p:nvPicPr>
              <p:cNvPr id="13" name="Ink 12">
                <a:extLst>
                  <a:ext uri="{FF2B5EF4-FFF2-40B4-BE49-F238E27FC236}">
                    <a16:creationId xmlns:a16="http://schemas.microsoft.com/office/drawing/2014/main" id="{FBADE961-1F2D-819F-4CE2-D2740E6F3A66}"/>
                  </a:ext>
                </a:extLst>
              </p:cNvPr>
              <p:cNvPicPr/>
              <p:nvPr/>
            </p:nvPicPr>
            <p:blipFill>
              <a:blip r:embed="rId3"/>
              <a:stretch>
                <a:fillRect/>
              </a:stretch>
            </p:blipFill>
            <p:spPr>
              <a:xfrm>
                <a:off x="3111625" y="2556059"/>
                <a:ext cx="1835640" cy="3340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3" name="Ink 22">
                <a:extLst>
                  <a:ext uri="{FF2B5EF4-FFF2-40B4-BE49-F238E27FC236}">
                    <a16:creationId xmlns:a16="http://schemas.microsoft.com/office/drawing/2014/main" id="{FE21C1ED-F738-A512-5001-7ABDDE1F404B}"/>
                  </a:ext>
                </a:extLst>
              </p14:cNvPr>
              <p14:cNvContentPartPr/>
              <p14:nvPr/>
            </p14:nvContentPartPr>
            <p14:xfrm>
              <a:off x="5323465" y="2633459"/>
              <a:ext cx="1220040" cy="316440"/>
            </p14:xfrm>
          </p:contentPart>
        </mc:Choice>
        <mc:Fallback>
          <p:pic>
            <p:nvPicPr>
              <p:cNvPr id="23" name="Ink 22">
                <a:extLst>
                  <a:ext uri="{FF2B5EF4-FFF2-40B4-BE49-F238E27FC236}">
                    <a16:creationId xmlns:a16="http://schemas.microsoft.com/office/drawing/2014/main" id="{FE21C1ED-F738-A512-5001-7ABDDE1F404B}"/>
                  </a:ext>
                </a:extLst>
              </p:cNvPr>
              <p:cNvPicPr/>
              <p:nvPr/>
            </p:nvPicPr>
            <p:blipFill>
              <a:blip r:embed="rId5"/>
              <a:stretch>
                <a:fillRect/>
              </a:stretch>
            </p:blipFill>
            <p:spPr>
              <a:xfrm>
                <a:off x="5314465" y="2624459"/>
                <a:ext cx="1237680" cy="334080"/>
              </a:xfrm>
              <a:prstGeom prst="rect">
                <a:avLst/>
              </a:prstGeom>
            </p:spPr>
          </p:pic>
        </mc:Fallback>
      </mc:AlternateContent>
    </p:spTree>
    <p:extLst>
      <p:ext uri="{BB962C8B-B14F-4D97-AF65-F5344CB8AC3E}">
        <p14:creationId xmlns:p14="http://schemas.microsoft.com/office/powerpoint/2010/main" val="359861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1A3C5-D6F6-CE71-2366-CAE744D1A82A}"/>
              </a:ext>
            </a:extLst>
          </p:cNvPr>
          <p:cNvSpPr>
            <a:spLocks noGrp="1"/>
          </p:cNvSpPr>
          <p:nvPr>
            <p:ph type="title"/>
          </p:nvPr>
        </p:nvSpPr>
        <p:spPr/>
        <p:txBody>
          <a:bodyPr/>
          <a:lstStyle/>
          <a:p>
            <a:r>
              <a:rPr lang="en-US" dirty="0"/>
              <a:t>Convolutions are operators; Images are functions	 </a:t>
            </a:r>
          </a:p>
        </p:txBody>
      </p:sp>
      <p:sp>
        <p:nvSpPr>
          <p:cNvPr id="3" name="Content Placeholder 2">
            <a:extLst>
              <a:ext uri="{FF2B5EF4-FFF2-40B4-BE49-F238E27FC236}">
                <a16:creationId xmlns:a16="http://schemas.microsoft.com/office/drawing/2014/main" id="{B13C6611-C0BB-0BE1-F9AC-51601DA108BD}"/>
              </a:ext>
            </a:extLst>
          </p:cNvPr>
          <p:cNvSpPr>
            <a:spLocks noGrp="1"/>
          </p:cNvSpPr>
          <p:nvPr>
            <p:ph idx="1"/>
          </p:nvPr>
        </p:nvSpPr>
        <p:spPr/>
        <p:txBody>
          <a:bodyPr/>
          <a:lstStyle/>
          <a:p>
            <a:r>
              <a:rPr lang="en-US" dirty="0"/>
              <a:t>Convolutions are operators which send functions to new functions</a:t>
            </a:r>
          </a:p>
          <a:p>
            <a:endParaRPr lang="en-US" dirty="0"/>
          </a:p>
          <a:p>
            <a:endParaRPr lang="en-US" dirty="0"/>
          </a:p>
          <a:p>
            <a:r>
              <a:rPr lang="en-US" dirty="0"/>
              <a:t>We think of images a functions</a:t>
            </a:r>
          </a:p>
        </p:txBody>
      </p:sp>
      <mc:AlternateContent xmlns:mc="http://schemas.openxmlformats.org/markup-compatibility/2006">
        <mc:Choice xmlns:p14="http://schemas.microsoft.com/office/powerpoint/2010/main" Requires="p14">
          <p:contentPart p14:bwMode="auto" r:id="rId2">
            <p14:nvContentPartPr>
              <p14:cNvPr id="13" name="Ink 12">
                <a:extLst>
                  <a:ext uri="{FF2B5EF4-FFF2-40B4-BE49-F238E27FC236}">
                    <a16:creationId xmlns:a16="http://schemas.microsoft.com/office/drawing/2014/main" id="{FBADE961-1F2D-819F-4CE2-D2740E6F3A66}"/>
                  </a:ext>
                </a:extLst>
              </p14:cNvPr>
              <p14:cNvContentPartPr/>
              <p14:nvPr/>
            </p14:nvContentPartPr>
            <p14:xfrm>
              <a:off x="3120625" y="2565059"/>
              <a:ext cx="1818000" cy="316440"/>
            </p14:xfrm>
          </p:contentPart>
        </mc:Choice>
        <mc:Fallback>
          <p:pic>
            <p:nvPicPr>
              <p:cNvPr id="13" name="Ink 12">
                <a:extLst>
                  <a:ext uri="{FF2B5EF4-FFF2-40B4-BE49-F238E27FC236}">
                    <a16:creationId xmlns:a16="http://schemas.microsoft.com/office/drawing/2014/main" id="{FBADE961-1F2D-819F-4CE2-D2740E6F3A66}"/>
                  </a:ext>
                </a:extLst>
              </p:cNvPr>
              <p:cNvPicPr/>
              <p:nvPr/>
            </p:nvPicPr>
            <p:blipFill>
              <a:blip r:embed="rId3"/>
              <a:stretch>
                <a:fillRect/>
              </a:stretch>
            </p:blipFill>
            <p:spPr>
              <a:xfrm>
                <a:off x="3111625" y="2556059"/>
                <a:ext cx="1835640" cy="3340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3" name="Ink 22">
                <a:extLst>
                  <a:ext uri="{FF2B5EF4-FFF2-40B4-BE49-F238E27FC236}">
                    <a16:creationId xmlns:a16="http://schemas.microsoft.com/office/drawing/2014/main" id="{FE21C1ED-F738-A512-5001-7ABDDE1F404B}"/>
                  </a:ext>
                </a:extLst>
              </p14:cNvPr>
              <p14:cNvContentPartPr/>
              <p14:nvPr/>
            </p14:nvContentPartPr>
            <p14:xfrm>
              <a:off x="5323465" y="2633459"/>
              <a:ext cx="1220040" cy="316440"/>
            </p14:xfrm>
          </p:contentPart>
        </mc:Choice>
        <mc:Fallback>
          <p:pic>
            <p:nvPicPr>
              <p:cNvPr id="23" name="Ink 22">
                <a:extLst>
                  <a:ext uri="{FF2B5EF4-FFF2-40B4-BE49-F238E27FC236}">
                    <a16:creationId xmlns:a16="http://schemas.microsoft.com/office/drawing/2014/main" id="{FE21C1ED-F738-A512-5001-7ABDDE1F404B}"/>
                  </a:ext>
                </a:extLst>
              </p:cNvPr>
              <p:cNvPicPr/>
              <p:nvPr/>
            </p:nvPicPr>
            <p:blipFill>
              <a:blip r:embed="rId5"/>
              <a:stretch>
                <a:fillRect/>
              </a:stretch>
            </p:blipFill>
            <p:spPr>
              <a:xfrm>
                <a:off x="5314465" y="2624459"/>
                <a:ext cx="1237680" cy="3340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A9223CA6-4D52-8638-3E3B-061CD9015242}"/>
                  </a:ext>
                </a:extLst>
              </p14:cNvPr>
              <p14:cNvContentPartPr/>
              <p14:nvPr/>
            </p14:nvContentPartPr>
            <p14:xfrm>
              <a:off x="1617625" y="3153659"/>
              <a:ext cx="47880" cy="35280"/>
            </p14:xfrm>
          </p:contentPart>
        </mc:Choice>
        <mc:Fallback>
          <p:pic>
            <p:nvPicPr>
              <p:cNvPr id="4" name="Ink 3">
                <a:extLst>
                  <a:ext uri="{FF2B5EF4-FFF2-40B4-BE49-F238E27FC236}">
                    <a16:creationId xmlns:a16="http://schemas.microsoft.com/office/drawing/2014/main" id="{A9223CA6-4D52-8638-3E3B-061CD9015242}"/>
                  </a:ext>
                </a:extLst>
              </p:cNvPr>
              <p:cNvPicPr/>
              <p:nvPr/>
            </p:nvPicPr>
            <p:blipFill>
              <a:blip r:embed="rId7"/>
              <a:stretch>
                <a:fillRect/>
              </a:stretch>
            </p:blipFill>
            <p:spPr>
              <a:xfrm>
                <a:off x="1608625" y="3144659"/>
                <a:ext cx="6552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9DE01D99-45FD-54A6-EFBA-64D17252DB62}"/>
                  </a:ext>
                </a:extLst>
              </p14:cNvPr>
              <p14:cNvContentPartPr/>
              <p14:nvPr/>
            </p14:nvContentPartPr>
            <p14:xfrm>
              <a:off x="2999305" y="4171379"/>
              <a:ext cx="475560" cy="257400"/>
            </p14:xfrm>
          </p:contentPart>
        </mc:Choice>
        <mc:Fallback>
          <p:pic>
            <p:nvPicPr>
              <p:cNvPr id="8" name="Ink 7">
                <a:extLst>
                  <a:ext uri="{FF2B5EF4-FFF2-40B4-BE49-F238E27FC236}">
                    <a16:creationId xmlns:a16="http://schemas.microsoft.com/office/drawing/2014/main" id="{9DE01D99-45FD-54A6-EFBA-64D17252DB62}"/>
                  </a:ext>
                </a:extLst>
              </p:cNvPr>
              <p:cNvPicPr/>
              <p:nvPr/>
            </p:nvPicPr>
            <p:blipFill>
              <a:blip r:embed="rId9"/>
              <a:stretch>
                <a:fillRect/>
              </a:stretch>
            </p:blipFill>
            <p:spPr>
              <a:xfrm>
                <a:off x="2990305" y="4162379"/>
                <a:ext cx="493200" cy="2750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 name="Ink 8">
                <a:extLst>
                  <a:ext uri="{FF2B5EF4-FFF2-40B4-BE49-F238E27FC236}">
                    <a16:creationId xmlns:a16="http://schemas.microsoft.com/office/drawing/2014/main" id="{73BED2CA-3E7E-A910-6641-44F4018CAF54}"/>
                  </a:ext>
                </a:extLst>
              </p14:cNvPr>
              <p14:cNvContentPartPr/>
              <p14:nvPr/>
            </p14:nvContentPartPr>
            <p14:xfrm>
              <a:off x="3697345" y="4388099"/>
              <a:ext cx="39960" cy="52200"/>
            </p14:xfrm>
          </p:contentPart>
        </mc:Choice>
        <mc:Fallback>
          <p:pic>
            <p:nvPicPr>
              <p:cNvPr id="9" name="Ink 8">
                <a:extLst>
                  <a:ext uri="{FF2B5EF4-FFF2-40B4-BE49-F238E27FC236}">
                    <a16:creationId xmlns:a16="http://schemas.microsoft.com/office/drawing/2014/main" id="{73BED2CA-3E7E-A910-6641-44F4018CAF54}"/>
                  </a:ext>
                </a:extLst>
              </p:cNvPr>
              <p:cNvPicPr/>
              <p:nvPr/>
            </p:nvPicPr>
            <p:blipFill>
              <a:blip r:embed="rId11"/>
              <a:stretch>
                <a:fillRect/>
              </a:stretch>
            </p:blipFill>
            <p:spPr>
              <a:xfrm>
                <a:off x="3688345" y="4379099"/>
                <a:ext cx="5760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 name="Ink 9">
                <a:extLst>
                  <a:ext uri="{FF2B5EF4-FFF2-40B4-BE49-F238E27FC236}">
                    <a16:creationId xmlns:a16="http://schemas.microsoft.com/office/drawing/2014/main" id="{0F27ADE3-DE00-655B-3B4C-1704371FE8E1}"/>
                  </a:ext>
                </a:extLst>
              </p14:cNvPr>
              <p14:cNvContentPartPr/>
              <p14:nvPr/>
            </p14:nvContentPartPr>
            <p14:xfrm>
              <a:off x="3667825" y="4131779"/>
              <a:ext cx="67680" cy="70920"/>
            </p14:xfrm>
          </p:contentPart>
        </mc:Choice>
        <mc:Fallback>
          <p:pic>
            <p:nvPicPr>
              <p:cNvPr id="10" name="Ink 9">
                <a:extLst>
                  <a:ext uri="{FF2B5EF4-FFF2-40B4-BE49-F238E27FC236}">
                    <a16:creationId xmlns:a16="http://schemas.microsoft.com/office/drawing/2014/main" id="{0F27ADE3-DE00-655B-3B4C-1704371FE8E1}"/>
                  </a:ext>
                </a:extLst>
              </p:cNvPr>
              <p:cNvPicPr/>
              <p:nvPr/>
            </p:nvPicPr>
            <p:blipFill>
              <a:blip r:embed="rId13"/>
              <a:stretch>
                <a:fillRect/>
              </a:stretch>
            </p:blipFill>
            <p:spPr>
              <a:xfrm>
                <a:off x="3658825" y="4122779"/>
                <a:ext cx="8532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5" name="Ink 24">
                <a:extLst>
                  <a:ext uri="{FF2B5EF4-FFF2-40B4-BE49-F238E27FC236}">
                    <a16:creationId xmlns:a16="http://schemas.microsoft.com/office/drawing/2014/main" id="{B0B86C0E-C93E-BF0E-0450-15596B320259}"/>
                  </a:ext>
                </a:extLst>
              </p14:cNvPr>
              <p14:cNvContentPartPr/>
              <p14:nvPr/>
            </p14:nvContentPartPr>
            <p14:xfrm>
              <a:off x="4041505" y="4029179"/>
              <a:ext cx="2323080" cy="451800"/>
            </p14:xfrm>
          </p:contentPart>
        </mc:Choice>
        <mc:Fallback>
          <p:pic>
            <p:nvPicPr>
              <p:cNvPr id="25" name="Ink 24">
                <a:extLst>
                  <a:ext uri="{FF2B5EF4-FFF2-40B4-BE49-F238E27FC236}">
                    <a16:creationId xmlns:a16="http://schemas.microsoft.com/office/drawing/2014/main" id="{B0B86C0E-C93E-BF0E-0450-15596B320259}"/>
                  </a:ext>
                </a:extLst>
              </p:cNvPr>
              <p:cNvPicPr/>
              <p:nvPr/>
            </p:nvPicPr>
            <p:blipFill>
              <a:blip r:embed="rId15"/>
              <a:stretch>
                <a:fillRect/>
              </a:stretch>
            </p:blipFill>
            <p:spPr>
              <a:xfrm>
                <a:off x="4032505" y="4020179"/>
                <a:ext cx="2340720" cy="4694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44" name="Ink 43">
                <a:extLst>
                  <a:ext uri="{FF2B5EF4-FFF2-40B4-BE49-F238E27FC236}">
                    <a16:creationId xmlns:a16="http://schemas.microsoft.com/office/drawing/2014/main" id="{AA545929-6A2B-9CF7-FF1C-E08B2C40D513}"/>
                  </a:ext>
                </a:extLst>
              </p14:cNvPr>
              <p14:cNvContentPartPr/>
              <p14:nvPr/>
            </p14:nvContentPartPr>
            <p14:xfrm>
              <a:off x="3812185" y="4802819"/>
              <a:ext cx="3132000" cy="362880"/>
            </p14:xfrm>
          </p:contentPart>
        </mc:Choice>
        <mc:Fallback>
          <p:pic>
            <p:nvPicPr>
              <p:cNvPr id="44" name="Ink 43">
                <a:extLst>
                  <a:ext uri="{FF2B5EF4-FFF2-40B4-BE49-F238E27FC236}">
                    <a16:creationId xmlns:a16="http://schemas.microsoft.com/office/drawing/2014/main" id="{AA545929-6A2B-9CF7-FF1C-E08B2C40D513}"/>
                  </a:ext>
                </a:extLst>
              </p:cNvPr>
              <p:cNvPicPr/>
              <p:nvPr/>
            </p:nvPicPr>
            <p:blipFill>
              <a:blip r:embed="rId17"/>
              <a:stretch>
                <a:fillRect/>
              </a:stretch>
            </p:blipFill>
            <p:spPr>
              <a:xfrm>
                <a:off x="3803185" y="4793819"/>
                <a:ext cx="3149640" cy="3805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64" name="Ink 63">
                <a:extLst>
                  <a:ext uri="{FF2B5EF4-FFF2-40B4-BE49-F238E27FC236}">
                    <a16:creationId xmlns:a16="http://schemas.microsoft.com/office/drawing/2014/main" id="{89BC616D-0A4A-FA7F-6FA5-D2BB70386E55}"/>
                  </a:ext>
                </a:extLst>
              </p14:cNvPr>
              <p14:cNvContentPartPr/>
              <p14:nvPr/>
            </p14:nvContentPartPr>
            <p14:xfrm>
              <a:off x="5279185" y="5480339"/>
              <a:ext cx="777240" cy="240480"/>
            </p14:xfrm>
          </p:contentPart>
        </mc:Choice>
        <mc:Fallback>
          <p:pic>
            <p:nvPicPr>
              <p:cNvPr id="64" name="Ink 63">
                <a:extLst>
                  <a:ext uri="{FF2B5EF4-FFF2-40B4-BE49-F238E27FC236}">
                    <a16:creationId xmlns:a16="http://schemas.microsoft.com/office/drawing/2014/main" id="{89BC616D-0A4A-FA7F-6FA5-D2BB70386E55}"/>
                  </a:ext>
                </a:extLst>
              </p:cNvPr>
              <p:cNvPicPr/>
              <p:nvPr/>
            </p:nvPicPr>
            <p:blipFill>
              <a:blip r:embed="rId19"/>
              <a:stretch>
                <a:fillRect/>
              </a:stretch>
            </p:blipFill>
            <p:spPr>
              <a:xfrm>
                <a:off x="5270185" y="5471339"/>
                <a:ext cx="79488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65" name="Ink 64">
                <a:extLst>
                  <a:ext uri="{FF2B5EF4-FFF2-40B4-BE49-F238E27FC236}">
                    <a16:creationId xmlns:a16="http://schemas.microsoft.com/office/drawing/2014/main" id="{0084AD72-4CE3-F506-E689-5A10441F3606}"/>
                  </a:ext>
                </a:extLst>
              </p14:cNvPr>
              <p14:cNvContentPartPr/>
              <p14:nvPr/>
            </p14:nvContentPartPr>
            <p14:xfrm>
              <a:off x="4133305" y="5308259"/>
              <a:ext cx="872280" cy="444600"/>
            </p14:xfrm>
          </p:contentPart>
        </mc:Choice>
        <mc:Fallback>
          <p:pic>
            <p:nvPicPr>
              <p:cNvPr id="65" name="Ink 64">
                <a:extLst>
                  <a:ext uri="{FF2B5EF4-FFF2-40B4-BE49-F238E27FC236}">
                    <a16:creationId xmlns:a16="http://schemas.microsoft.com/office/drawing/2014/main" id="{0084AD72-4CE3-F506-E689-5A10441F3606}"/>
                  </a:ext>
                </a:extLst>
              </p:cNvPr>
              <p:cNvPicPr/>
              <p:nvPr/>
            </p:nvPicPr>
            <p:blipFill>
              <a:blip r:embed="rId21"/>
              <a:stretch>
                <a:fillRect/>
              </a:stretch>
            </p:blipFill>
            <p:spPr>
              <a:xfrm>
                <a:off x="4124305" y="5299259"/>
                <a:ext cx="889920" cy="4622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68" name="Ink 67">
                <a:extLst>
                  <a:ext uri="{FF2B5EF4-FFF2-40B4-BE49-F238E27FC236}">
                    <a16:creationId xmlns:a16="http://schemas.microsoft.com/office/drawing/2014/main" id="{F2086C46-C8AB-0CDF-A576-A869674D41D5}"/>
                  </a:ext>
                </a:extLst>
              </p14:cNvPr>
              <p14:cNvContentPartPr/>
              <p14:nvPr/>
            </p14:nvContentPartPr>
            <p14:xfrm>
              <a:off x="6770665" y="5270459"/>
              <a:ext cx="219960" cy="159120"/>
            </p14:xfrm>
          </p:contentPart>
        </mc:Choice>
        <mc:Fallback>
          <p:pic>
            <p:nvPicPr>
              <p:cNvPr id="68" name="Ink 67">
                <a:extLst>
                  <a:ext uri="{FF2B5EF4-FFF2-40B4-BE49-F238E27FC236}">
                    <a16:creationId xmlns:a16="http://schemas.microsoft.com/office/drawing/2014/main" id="{F2086C46-C8AB-0CDF-A576-A869674D41D5}"/>
                  </a:ext>
                </a:extLst>
              </p:cNvPr>
              <p:cNvPicPr/>
              <p:nvPr/>
            </p:nvPicPr>
            <p:blipFill>
              <a:blip r:embed="rId23"/>
              <a:stretch>
                <a:fillRect/>
              </a:stretch>
            </p:blipFill>
            <p:spPr>
              <a:xfrm>
                <a:off x="6761665" y="5261459"/>
                <a:ext cx="23760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86" name="Ink 85">
                <a:extLst>
                  <a:ext uri="{FF2B5EF4-FFF2-40B4-BE49-F238E27FC236}">
                    <a16:creationId xmlns:a16="http://schemas.microsoft.com/office/drawing/2014/main" id="{FF1297D5-498A-24B7-57B0-B22ADA319765}"/>
                  </a:ext>
                </a:extLst>
              </p14:cNvPr>
              <p14:cNvContentPartPr/>
              <p14:nvPr/>
            </p14:nvContentPartPr>
            <p14:xfrm>
              <a:off x="7145065" y="5443619"/>
              <a:ext cx="1038600" cy="329760"/>
            </p14:xfrm>
          </p:contentPart>
        </mc:Choice>
        <mc:Fallback>
          <p:pic>
            <p:nvPicPr>
              <p:cNvPr id="86" name="Ink 85">
                <a:extLst>
                  <a:ext uri="{FF2B5EF4-FFF2-40B4-BE49-F238E27FC236}">
                    <a16:creationId xmlns:a16="http://schemas.microsoft.com/office/drawing/2014/main" id="{FF1297D5-498A-24B7-57B0-B22ADA319765}"/>
                  </a:ext>
                </a:extLst>
              </p:cNvPr>
              <p:cNvPicPr/>
              <p:nvPr/>
            </p:nvPicPr>
            <p:blipFill>
              <a:blip r:embed="rId25"/>
              <a:stretch>
                <a:fillRect/>
              </a:stretch>
            </p:blipFill>
            <p:spPr>
              <a:xfrm>
                <a:off x="7136065" y="5434619"/>
                <a:ext cx="1056240" cy="3474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99" name="Ink 98">
                <a:extLst>
                  <a:ext uri="{FF2B5EF4-FFF2-40B4-BE49-F238E27FC236}">
                    <a16:creationId xmlns:a16="http://schemas.microsoft.com/office/drawing/2014/main" id="{AAEAD014-934F-2D45-E08B-78A164FE771B}"/>
                  </a:ext>
                </a:extLst>
              </p14:cNvPr>
              <p14:cNvContentPartPr/>
              <p14:nvPr/>
            </p14:nvContentPartPr>
            <p14:xfrm>
              <a:off x="9052705" y="3926939"/>
              <a:ext cx="363600" cy="365760"/>
            </p14:xfrm>
          </p:contentPart>
        </mc:Choice>
        <mc:Fallback>
          <p:pic>
            <p:nvPicPr>
              <p:cNvPr id="99" name="Ink 98">
                <a:extLst>
                  <a:ext uri="{FF2B5EF4-FFF2-40B4-BE49-F238E27FC236}">
                    <a16:creationId xmlns:a16="http://schemas.microsoft.com/office/drawing/2014/main" id="{AAEAD014-934F-2D45-E08B-78A164FE771B}"/>
                  </a:ext>
                </a:extLst>
              </p:cNvPr>
              <p:cNvPicPr/>
              <p:nvPr/>
            </p:nvPicPr>
            <p:blipFill>
              <a:blip r:embed="rId27"/>
              <a:stretch>
                <a:fillRect/>
              </a:stretch>
            </p:blipFill>
            <p:spPr>
              <a:xfrm>
                <a:off x="9043705" y="3917939"/>
                <a:ext cx="381240" cy="3834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08" name="Ink 107">
                <a:extLst>
                  <a:ext uri="{FF2B5EF4-FFF2-40B4-BE49-F238E27FC236}">
                    <a16:creationId xmlns:a16="http://schemas.microsoft.com/office/drawing/2014/main" id="{D686383E-3B2A-86E5-9A0B-FDB2D7EC45FE}"/>
                  </a:ext>
                </a:extLst>
              </p14:cNvPr>
              <p14:cNvContentPartPr/>
              <p14:nvPr/>
            </p14:nvContentPartPr>
            <p14:xfrm>
              <a:off x="8884945" y="4449659"/>
              <a:ext cx="1061280" cy="1068120"/>
            </p14:xfrm>
          </p:contentPart>
        </mc:Choice>
        <mc:Fallback>
          <p:pic>
            <p:nvPicPr>
              <p:cNvPr id="108" name="Ink 107">
                <a:extLst>
                  <a:ext uri="{FF2B5EF4-FFF2-40B4-BE49-F238E27FC236}">
                    <a16:creationId xmlns:a16="http://schemas.microsoft.com/office/drawing/2014/main" id="{D686383E-3B2A-86E5-9A0B-FDB2D7EC45FE}"/>
                  </a:ext>
                </a:extLst>
              </p:cNvPr>
              <p:cNvPicPr/>
              <p:nvPr/>
            </p:nvPicPr>
            <p:blipFill>
              <a:blip r:embed="rId29"/>
              <a:stretch>
                <a:fillRect/>
              </a:stretch>
            </p:blipFill>
            <p:spPr>
              <a:xfrm>
                <a:off x="8875945" y="4440659"/>
                <a:ext cx="1078920" cy="10857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14" name="Ink 113">
                <a:extLst>
                  <a:ext uri="{FF2B5EF4-FFF2-40B4-BE49-F238E27FC236}">
                    <a16:creationId xmlns:a16="http://schemas.microsoft.com/office/drawing/2014/main" id="{0A85373C-627F-2915-D548-3080E819B980}"/>
                  </a:ext>
                </a:extLst>
              </p14:cNvPr>
              <p14:cNvContentPartPr/>
              <p14:nvPr/>
            </p14:nvContentPartPr>
            <p14:xfrm>
              <a:off x="9476425" y="4637939"/>
              <a:ext cx="1380600" cy="283320"/>
            </p14:xfrm>
          </p:contentPart>
        </mc:Choice>
        <mc:Fallback>
          <p:pic>
            <p:nvPicPr>
              <p:cNvPr id="114" name="Ink 113">
                <a:extLst>
                  <a:ext uri="{FF2B5EF4-FFF2-40B4-BE49-F238E27FC236}">
                    <a16:creationId xmlns:a16="http://schemas.microsoft.com/office/drawing/2014/main" id="{0A85373C-627F-2915-D548-3080E819B980}"/>
                  </a:ext>
                </a:extLst>
              </p:cNvPr>
              <p:cNvPicPr/>
              <p:nvPr/>
            </p:nvPicPr>
            <p:blipFill>
              <a:blip r:embed="rId31"/>
              <a:stretch>
                <a:fillRect/>
              </a:stretch>
            </p:blipFill>
            <p:spPr>
              <a:xfrm>
                <a:off x="9467425" y="4628939"/>
                <a:ext cx="1398240" cy="3009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21" name="Ink 120">
                <a:extLst>
                  <a:ext uri="{FF2B5EF4-FFF2-40B4-BE49-F238E27FC236}">
                    <a16:creationId xmlns:a16="http://schemas.microsoft.com/office/drawing/2014/main" id="{40F837A1-2F0C-A9B9-1B5E-9FE4100AAF36}"/>
                  </a:ext>
                </a:extLst>
              </p14:cNvPr>
              <p14:cNvContentPartPr/>
              <p14:nvPr/>
            </p14:nvContentPartPr>
            <p14:xfrm>
              <a:off x="10989145" y="4637939"/>
              <a:ext cx="653040" cy="243720"/>
            </p14:xfrm>
          </p:contentPart>
        </mc:Choice>
        <mc:Fallback>
          <p:pic>
            <p:nvPicPr>
              <p:cNvPr id="121" name="Ink 120">
                <a:extLst>
                  <a:ext uri="{FF2B5EF4-FFF2-40B4-BE49-F238E27FC236}">
                    <a16:creationId xmlns:a16="http://schemas.microsoft.com/office/drawing/2014/main" id="{40F837A1-2F0C-A9B9-1B5E-9FE4100AAF36}"/>
                  </a:ext>
                </a:extLst>
              </p:cNvPr>
              <p:cNvPicPr/>
              <p:nvPr/>
            </p:nvPicPr>
            <p:blipFill>
              <a:blip r:embed="rId33"/>
              <a:stretch>
                <a:fillRect/>
              </a:stretch>
            </p:blipFill>
            <p:spPr>
              <a:xfrm>
                <a:off x="10980145" y="4628939"/>
                <a:ext cx="670680" cy="261360"/>
              </a:xfrm>
              <a:prstGeom prst="rect">
                <a:avLst/>
              </a:prstGeom>
            </p:spPr>
          </p:pic>
        </mc:Fallback>
      </mc:AlternateContent>
    </p:spTree>
    <p:extLst>
      <p:ext uri="{BB962C8B-B14F-4D97-AF65-F5344CB8AC3E}">
        <p14:creationId xmlns:p14="http://schemas.microsoft.com/office/powerpoint/2010/main" val="21692836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1523602" y="381000"/>
            <a:ext cx="9141619" cy="1655762"/>
          </a:xfrm>
        </p:spPr>
        <p:txBody>
          <a:bodyPr>
            <a:normAutofit/>
          </a:bodyPr>
          <a:lstStyle/>
          <a:p>
            <a:r>
              <a:rPr lang="en-US" sz="3600" dirty="0"/>
              <a:t>Course Logistics: Homework 1</a:t>
            </a:r>
          </a:p>
        </p:txBody>
      </p:sp>
      <p:sp>
        <p:nvSpPr>
          <p:cNvPr id="4" name="TextBox 3">
            <a:extLst>
              <a:ext uri="{FF2B5EF4-FFF2-40B4-BE49-F238E27FC236}">
                <a16:creationId xmlns:a16="http://schemas.microsoft.com/office/drawing/2014/main" id="{3D77A611-51A1-9F54-7DAB-96B53F3E62A5}"/>
              </a:ext>
            </a:extLst>
          </p:cNvPr>
          <p:cNvSpPr txBox="1"/>
          <p:nvPr/>
        </p:nvSpPr>
        <p:spPr>
          <a:xfrm>
            <a:off x="836612" y="1295400"/>
            <a:ext cx="5105400" cy="2062103"/>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dirty="0"/>
              <a:t>Thanks </a:t>
            </a:r>
            <a:r>
              <a:rPr lang="en-US" dirty="0" err="1"/>
              <a:t>Ondrej</a:t>
            </a:r>
            <a:r>
              <a:rPr lang="en-US" dirty="0"/>
              <a:t> for preparing HW1 as a collab notebook.</a:t>
            </a:r>
          </a:p>
          <a:p>
            <a:pPr marL="285750" indent="-285750">
              <a:spcAft>
                <a:spcPts val="600"/>
              </a:spcAft>
              <a:buFont typeface="Arial" panose="020B0604020202020204" pitchFamily="34" charset="0"/>
              <a:buChar char="•"/>
            </a:pPr>
            <a:r>
              <a:rPr lang="en-US" dirty="0"/>
              <a:t>Deadline Wednesday February 1, 5:00PM</a:t>
            </a:r>
          </a:p>
          <a:p>
            <a:pPr marL="285750" indent="-285750">
              <a:spcAft>
                <a:spcPts val="600"/>
              </a:spcAft>
              <a:buFont typeface="Arial" panose="020B0604020202020204" pitchFamily="34" charset="0"/>
              <a:buChar char="•"/>
            </a:pPr>
            <a:r>
              <a:rPr lang="en-US" dirty="0"/>
              <a:t>Share code and email </a:t>
            </a:r>
            <a:r>
              <a:rPr lang="en-US" dirty="0" err="1"/>
              <a:t>latexed</a:t>
            </a:r>
            <a:r>
              <a:rPr lang="en-US" dirty="0"/>
              <a:t> write up</a:t>
            </a:r>
          </a:p>
          <a:p>
            <a:pPr marL="285750" indent="-285750">
              <a:spcAft>
                <a:spcPts val="600"/>
              </a:spcAft>
              <a:buFont typeface="Arial" panose="020B0604020202020204" pitchFamily="34" charset="0"/>
              <a:buChar char="•"/>
            </a:pPr>
            <a:r>
              <a:rPr lang="en-US" dirty="0"/>
              <a:t>Study invariance properties of CNNs and GNNs</a:t>
            </a:r>
          </a:p>
          <a:p>
            <a:pPr>
              <a:spcAft>
                <a:spcPts val="600"/>
              </a:spcAft>
            </a:pPr>
            <a:endParaRPr lang="en-US" dirty="0"/>
          </a:p>
        </p:txBody>
      </p:sp>
      <p:pic>
        <p:nvPicPr>
          <p:cNvPr id="6" name="Picture 5">
            <a:extLst>
              <a:ext uri="{FF2B5EF4-FFF2-40B4-BE49-F238E27FC236}">
                <a16:creationId xmlns:a16="http://schemas.microsoft.com/office/drawing/2014/main" id="{E97E577E-DFE2-0019-8725-7848DAD8D9EB}"/>
              </a:ext>
            </a:extLst>
          </p:cNvPr>
          <p:cNvPicPr>
            <a:picLocks noChangeAspect="1"/>
          </p:cNvPicPr>
          <p:nvPr/>
        </p:nvPicPr>
        <p:blipFill>
          <a:blip r:embed="rId2"/>
          <a:stretch>
            <a:fillRect/>
          </a:stretch>
        </p:blipFill>
        <p:spPr>
          <a:xfrm>
            <a:off x="6399212" y="1671240"/>
            <a:ext cx="5156095" cy="35155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87876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1A3C5-D6F6-CE71-2366-CAE744D1A82A}"/>
              </a:ext>
            </a:extLst>
          </p:cNvPr>
          <p:cNvSpPr>
            <a:spLocks noGrp="1"/>
          </p:cNvSpPr>
          <p:nvPr>
            <p:ph type="title"/>
          </p:nvPr>
        </p:nvSpPr>
        <p:spPr/>
        <p:txBody>
          <a:bodyPr/>
          <a:lstStyle/>
          <a:p>
            <a:r>
              <a:rPr lang="en-US" dirty="0"/>
              <a:t>Convolutions are operators; Images are functions	 </a:t>
            </a:r>
          </a:p>
        </p:txBody>
      </p:sp>
      <p:sp>
        <p:nvSpPr>
          <p:cNvPr id="3" name="Content Placeholder 2">
            <a:extLst>
              <a:ext uri="{FF2B5EF4-FFF2-40B4-BE49-F238E27FC236}">
                <a16:creationId xmlns:a16="http://schemas.microsoft.com/office/drawing/2014/main" id="{B13C6611-C0BB-0BE1-F9AC-51601DA108BD}"/>
              </a:ext>
            </a:extLst>
          </p:cNvPr>
          <p:cNvSpPr>
            <a:spLocks noGrp="1"/>
          </p:cNvSpPr>
          <p:nvPr>
            <p:ph idx="1"/>
          </p:nvPr>
        </p:nvSpPr>
        <p:spPr>
          <a:xfrm>
            <a:off x="837982" y="1825624"/>
            <a:ext cx="10512862" cy="4956176"/>
          </a:xfrm>
        </p:spPr>
        <p:txBody>
          <a:bodyPr>
            <a:normAutofit fontScale="92500" lnSpcReduction="10000"/>
          </a:bodyPr>
          <a:lstStyle/>
          <a:p>
            <a:r>
              <a:rPr lang="en-US" dirty="0"/>
              <a:t>Convolutions are operators which send functions to new functions</a:t>
            </a:r>
          </a:p>
          <a:p>
            <a:endParaRPr lang="en-US" dirty="0"/>
          </a:p>
          <a:p>
            <a:endParaRPr lang="en-US" dirty="0"/>
          </a:p>
          <a:p>
            <a:r>
              <a:rPr lang="en-US" dirty="0"/>
              <a:t>We think of images a functions</a:t>
            </a:r>
          </a:p>
          <a:p>
            <a:endParaRPr lang="en-US" dirty="0"/>
          </a:p>
          <a:p>
            <a:endParaRPr lang="en-US" dirty="0"/>
          </a:p>
          <a:p>
            <a:endParaRPr lang="en-US" dirty="0"/>
          </a:p>
          <a:p>
            <a:endParaRPr lang="en-US" dirty="0"/>
          </a:p>
          <a:p>
            <a:endParaRPr lang="en-US" dirty="0"/>
          </a:p>
          <a:p>
            <a:r>
              <a:rPr lang="en-US" dirty="0"/>
              <a:t>For (</a:t>
            </a:r>
            <a:r>
              <a:rPr lang="en-US" dirty="0" err="1"/>
              <a:t>n,m</a:t>
            </a:r>
            <a:r>
              <a:rPr lang="en-US" dirty="0"/>
              <a:t>) outside the image boundary, we choose what to do.  For example return 0, i.e. </a:t>
            </a:r>
            <a:r>
              <a:rPr lang="en-US" i="1" dirty="0"/>
              <a:t>zero padding</a:t>
            </a:r>
            <a:r>
              <a:rPr lang="en-US" dirty="0"/>
              <a:t>.</a:t>
            </a:r>
          </a:p>
        </p:txBody>
      </p:sp>
      <mc:AlternateContent xmlns:mc="http://schemas.openxmlformats.org/markup-compatibility/2006">
        <mc:Choice xmlns:p14="http://schemas.microsoft.com/office/powerpoint/2010/main" Requires="p14">
          <p:contentPart p14:bwMode="auto" r:id="rId2">
            <p14:nvContentPartPr>
              <p14:cNvPr id="13" name="Ink 12">
                <a:extLst>
                  <a:ext uri="{FF2B5EF4-FFF2-40B4-BE49-F238E27FC236}">
                    <a16:creationId xmlns:a16="http://schemas.microsoft.com/office/drawing/2014/main" id="{FBADE961-1F2D-819F-4CE2-D2740E6F3A66}"/>
                  </a:ext>
                </a:extLst>
              </p14:cNvPr>
              <p14:cNvContentPartPr/>
              <p14:nvPr/>
            </p14:nvContentPartPr>
            <p14:xfrm>
              <a:off x="3120625" y="2565059"/>
              <a:ext cx="1818000" cy="316440"/>
            </p14:xfrm>
          </p:contentPart>
        </mc:Choice>
        <mc:Fallback>
          <p:pic>
            <p:nvPicPr>
              <p:cNvPr id="13" name="Ink 12">
                <a:extLst>
                  <a:ext uri="{FF2B5EF4-FFF2-40B4-BE49-F238E27FC236}">
                    <a16:creationId xmlns:a16="http://schemas.microsoft.com/office/drawing/2014/main" id="{FBADE961-1F2D-819F-4CE2-D2740E6F3A66}"/>
                  </a:ext>
                </a:extLst>
              </p:cNvPr>
              <p:cNvPicPr/>
              <p:nvPr/>
            </p:nvPicPr>
            <p:blipFill>
              <a:blip r:embed="rId3"/>
              <a:stretch>
                <a:fillRect/>
              </a:stretch>
            </p:blipFill>
            <p:spPr>
              <a:xfrm>
                <a:off x="3111625" y="2556059"/>
                <a:ext cx="1835640" cy="3340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3" name="Ink 22">
                <a:extLst>
                  <a:ext uri="{FF2B5EF4-FFF2-40B4-BE49-F238E27FC236}">
                    <a16:creationId xmlns:a16="http://schemas.microsoft.com/office/drawing/2014/main" id="{FE21C1ED-F738-A512-5001-7ABDDE1F404B}"/>
                  </a:ext>
                </a:extLst>
              </p14:cNvPr>
              <p14:cNvContentPartPr/>
              <p14:nvPr/>
            </p14:nvContentPartPr>
            <p14:xfrm>
              <a:off x="5323465" y="2633459"/>
              <a:ext cx="1220040" cy="316440"/>
            </p14:xfrm>
          </p:contentPart>
        </mc:Choice>
        <mc:Fallback>
          <p:pic>
            <p:nvPicPr>
              <p:cNvPr id="23" name="Ink 22">
                <a:extLst>
                  <a:ext uri="{FF2B5EF4-FFF2-40B4-BE49-F238E27FC236}">
                    <a16:creationId xmlns:a16="http://schemas.microsoft.com/office/drawing/2014/main" id="{FE21C1ED-F738-A512-5001-7ABDDE1F404B}"/>
                  </a:ext>
                </a:extLst>
              </p:cNvPr>
              <p:cNvPicPr/>
              <p:nvPr/>
            </p:nvPicPr>
            <p:blipFill>
              <a:blip r:embed="rId5"/>
              <a:stretch>
                <a:fillRect/>
              </a:stretch>
            </p:blipFill>
            <p:spPr>
              <a:xfrm>
                <a:off x="5314465" y="2624459"/>
                <a:ext cx="1237680" cy="3340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A9223CA6-4D52-8638-3E3B-061CD9015242}"/>
                  </a:ext>
                </a:extLst>
              </p14:cNvPr>
              <p14:cNvContentPartPr/>
              <p14:nvPr/>
            </p14:nvContentPartPr>
            <p14:xfrm>
              <a:off x="1617625" y="3153659"/>
              <a:ext cx="47880" cy="35280"/>
            </p14:xfrm>
          </p:contentPart>
        </mc:Choice>
        <mc:Fallback>
          <p:pic>
            <p:nvPicPr>
              <p:cNvPr id="4" name="Ink 3">
                <a:extLst>
                  <a:ext uri="{FF2B5EF4-FFF2-40B4-BE49-F238E27FC236}">
                    <a16:creationId xmlns:a16="http://schemas.microsoft.com/office/drawing/2014/main" id="{A9223CA6-4D52-8638-3E3B-061CD9015242}"/>
                  </a:ext>
                </a:extLst>
              </p:cNvPr>
              <p:cNvPicPr/>
              <p:nvPr/>
            </p:nvPicPr>
            <p:blipFill>
              <a:blip r:embed="rId7"/>
              <a:stretch>
                <a:fillRect/>
              </a:stretch>
            </p:blipFill>
            <p:spPr>
              <a:xfrm>
                <a:off x="1608625" y="3144659"/>
                <a:ext cx="6552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9DE01D99-45FD-54A6-EFBA-64D17252DB62}"/>
                  </a:ext>
                </a:extLst>
              </p14:cNvPr>
              <p14:cNvContentPartPr/>
              <p14:nvPr/>
            </p14:nvContentPartPr>
            <p14:xfrm>
              <a:off x="2999305" y="4171379"/>
              <a:ext cx="475560" cy="257400"/>
            </p14:xfrm>
          </p:contentPart>
        </mc:Choice>
        <mc:Fallback>
          <p:pic>
            <p:nvPicPr>
              <p:cNvPr id="8" name="Ink 7">
                <a:extLst>
                  <a:ext uri="{FF2B5EF4-FFF2-40B4-BE49-F238E27FC236}">
                    <a16:creationId xmlns:a16="http://schemas.microsoft.com/office/drawing/2014/main" id="{9DE01D99-45FD-54A6-EFBA-64D17252DB62}"/>
                  </a:ext>
                </a:extLst>
              </p:cNvPr>
              <p:cNvPicPr/>
              <p:nvPr/>
            </p:nvPicPr>
            <p:blipFill>
              <a:blip r:embed="rId9"/>
              <a:stretch>
                <a:fillRect/>
              </a:stretch>
            </p:blipFill>
            <p:spPr>
              <a:xfrm>
                <a:off x="2990305" y="4162379"/>
                <a:ext cx="493200" cy="2750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 name="Ink 8">
                <a:extLst>
                  <a:ext uri="{FF2B5EF4-FFF2-40B4-BE49-F238E27FC236}">
                    <a16:creationId xmlns:a16="http://schemas.microsoft.com/office/drawing/2014/main" id="{73BED2CA-3E7E-A910-6641-44F4018CAF54}"/>
                  </a:ext>
                </a:extLst>
              </p14:cNvPr>
              <p14:cNvContentPartPr/>
              <p14:nvPr/>
            </p14:nvContentPartPr>
            <p14:xfrm>
              <a:off x="3697345" y="4388099"/>
              <a:ext cx="39960" cy="52200"/>
            </p14:xfrm>
          </p:contentPart>
        </mc:Choice>
        <mc:Fallback>
          <p:pic>
            <p:nvPicPr>
              <p:cNvPr id="9" name="Ink 8">
                <a:extLst>
                  <a:ext uri="{FF2B5EF4-FFF2-40B4-BE49-F238E27FC236}">
                    <a16:creationId xmlns:a16="http://schemas.microsoft.com/office/drawing/2014/main" id="{73BED2CA-3E7E-A910-6641-44F4018CAF54}"/>
                  </a:ext>
                </a:extLst>
              </p:cNvPr>
              <p:cNvPicPr/>
              <p:nvPr/>
            </p:nvPicPr>
            <p:blipFill>
              <a:blip r:embed="rId11"/>
              <a:stretch>
                <a:fillRect/>
              </a:stretch>
            </p:blipFill>
            <p:spPr>
              <a:xfrm>
                <a:off x="3688345" y="4379099"/>
                <a:ext cx="5760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 name="Ink 9">
                <a:extLst>
                  <a:ext uri="{FF2B5EF4-FFF2-40B4-BE49-F238E27FC236}">
                    <a16:creationId xmlns:a16="http://schemas.microsoft.com/office/drawing/2014/main" id="{0F27ADE3-DE00-655B-3B4C-1704371FE8E1}"/>
                  </a:ext>
                </a:extLst>
              </p14:cNvPr>
              <p14:cNvContentPartPr/>
              <p14:nvPr/>
            </p14:nvContentPartPr>
            <p14:xfrm>
              <a:off x="3667825" y="4131779"/>
              <a:ext cx="67680" cy="70920"/>
            </p14:xfrm>
          </p:contentPart>
        </mc:Choice>
        <mc:Fallback>
          <p:pic>
            <p:nvPicPr>
              <p:cNvPr id="10" name="Ink 9">
                <a:extLst>
                  <a:ext uri="{FF2B5EF4-FFF2-40B4-BE49-F238E27FC236}">
                    <a16:creationId xmlns:a16="http://schemas.microsoft.com/office/drawing/2014/main" id="{0F27ADE3-DE00-655B-3B4C-1704371FE8E1}"/>
                  </a:ext>
                </a:extLst>
              </p:cNvPr>
              <p:cNvPicPr/>
              <p:nvPr/>
            </p:nvPicPr>
            <p:blipFill>
              <a:blip r:embed="rId13"/>
              <a:stretch>
                <a:fillRect/>
              </a:stretch>
            </p:blipFill>
            <p:spPr>
              <a:xfrm>
                <a:off x="3658825" y="4122779"/>
                <a:ext cx="85320" cy="885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5" name="Ink 24">
                <a:extLst>
                  <a:ext uri="{FF2B5EF4-FFF2-40B4-BE49-F238E27FC236}">
                    <a16:creationId xmlns:a16="http://schemas.microsoft.com/office/drawing/2014/main" id="{B0B86C0E-C93E-BF0E-0450-15596B320259}"/>
                  </a:ext>
                </a:extLst>
              </p14:cNvPr>
              <p14:cNvContentPartPr/>
              <p14:nvPr/>
            </p14:nvContentPartPr>
            <p14:xfrm>
              <a:off x="4041505" y="4029179"/>
              <a:ext cx="2323080" cy="451800"/>
            </p14:xfrm>
          </p:contentPart>
        </mc:Choice>
        <mc:Fallback>
          <p:pic>
            <p:nvPicPr>
              <p:cNvPr id="25" name="Ink 24">
                <a:extLst>
                  <a:ext uri="{FF2B5EF4-FFF2-40B4-BE49-F238E27FC236}">
                    <a16:creationId xmlns:a16="http://schemas.microsoft.com/office/drawing/2014/main" id="{B0B86C0E-C93E-BF0E-0450-15596B320259}"/>
                  </a:ext>
                </a:extLst>
              </p:cNvPr>
              <p:cNvPicPr/>
              <p:nvPr/>
            </p:nvPicPr>
            <p:blipFill>
              <a:blip r:embed="rId15"/>
              <a:stretch>
                <a:fillRect/>
              </a:stretch>
            </p:blipFill>
            <p:spPr>
              <a:xfrm>
                <a:off x="4032505" y="4020179"/>
                <a:ext cx="2340720" cy="4694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44" name="Ink 43">
                <a:extLst>
                  <a:ext uri="{FF2B5EF4-FFF2-40B4-BE49-F238E27FC236}">
                    <a16:creationId xmlns:a16="http://schemas.microsoft.com/office/drawing/2014/main" id="{AA545929-6A2B-9CF7-FF1C-E08B2C40D513}"/>
                  </a:ext>
                </a:extLst>
              </p14:cNvPr>
              <p14:cNvContentPartPr/>
              <p14:nvPr/>
            </p14:nvContentPartPr>
            <p14:xfrm>
              <a:off x="3812185" y="4802819"/>
              <a:ext cx="3132000" cy="362880"/>
            </p14:xfrm>
          </p:contentPart>
        </mc:Choice>
        <mc:Fallback>
          <p:pic>
            <p:nvPicPr>
              <p:cNvPr id="44" name="Ink 43">
                <a:extLst>
                  <a:ext uri="{FF2B5EF4-FFF2-40B4-BE49-F238E27FC236}">
                    <a16:creationId xmlns:a16="http://schemas.microsoft.com/office/drawing/2014/main" id="{AA545929-6A2B-9CF7-FF1C-E08B2C40D513}"/>
                  </a:ext>
                </a:extLst>
              </p:cNvPr>
              <p:cNvPicPr/>
              <p:nvPr/>
            </p:nvPicPr>
            <p:blipFill>
              <a:blip r:embed="rId17"/>
              <a:stretch>
                <a:fillRect/>
              </a:stretch>
            </p:blipFill>
            <p:spPr>
              <a:xfrm>
                <a:off x="3803185" y="4793819"/>
                <a:ext cx="3149640" cy="3805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64" name="Ink 63">
                <a:extLst>
                  <a:ext uri="{FF2B5EF4-FFF2-40B4-BE49-F238E27FC236}">
                    <a16:creationId xmlns:a16="http://schemas.microsoft.com/office/drawing/2014/main" id="{89BC616D-0A4A-FA7F-6FA5-D2BB70386E55}"/>
                  </a:ext>
                </a:extLst>
              </p14:cNvPr>
              <p14:cNvContentPartPr/>
              <p14:nvPr/>
            </p14:nvContentPartPr>
            <p14:xfrm>
              <a:off x="5279185" y="5480339"/>
              <a:ext cx="777240" cy="240480"/>
            </p14:xfrm>
          </p:contentPart>
        </mc:Choice>
        <mc:Fallback>
          <p:pic>
            <p:nvPicPr>
              <p:cNvPr id="64" name="Ink 63">
                <a:extLst>
                  <a:ext uri="{FF2B5EF4-FFF2-40B4-BE49-F238E27FC236}">
                    <a16:creationId xmlns:a16="http://schemas.microsoft.com/office/drawing/2014/main" id="{89BC616D-0A4A-FA7F-6FA5-D2BB70386E55}"/>
                  </a:ext>
                </a:extLst>
              </p:cNvPr>
              <p:cNvPicPr/>
              <p:nvPr/>
            </p:nvPicPr>
            <p:blipFill>
              <a:blip r:embed="rId19"/>
              <a:stretch>
                <a:fillRect/>
              </a:stretch>
            </p:blipFill>
            <p:spPr>
              <a:xfrm>
                <a:off x="5270185" y="5471339"/>
                <a:ext cx="79488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65" name="Ink 64">
                <a:extLst>
                  <a:ext uri="{FF2B5EF4-FFF2-40B4-BE49-F238E27FC236}">
                    <a16:creationId xmlns:a16="http://schemas.microsoft.com/office/drawing/2014/main" id="{0084AD72-4CE3-F506-E689-5A10441F3606}"/>
                  </a:ext>
                </a:extLst>
              </p14:cNvPr>
              <p14:cNvContentPartPr/>
              <p14:nvPr/>
            </p14:nvContentPartPr>
            <p14:xfrm>
              <a:off x="4133305" y="5308259"/>
              <a:ext cx="872280" cy="444600"/>
            </p14:xfrm>
          </p:contentPart>
        </mc:Choice>
        <mc:Fallback>
          <p:pic>
            <p:nvPicPr>
              <p:cNvPr id="65" name="Ink 64">
                <a:extLst>
                  <a:ext uri="{FF2B5EF4-FFF2-40B4-BE49-F238E27FC236}">
                    <a16:creationId xmlns:a16="http://schemas.microsoft.com/office/drawing/2014/main" id="{0084AD72-4CE3-F506-E689-5A10441F3606}"/>
                  </a:ext>
                </a:extLst>
              </p:cNvPr>
              <p:cNvPicPr/>
              <p:nvPr/>
            </p:nvPicPr>
            <p:blipFill>
              <a:blip r:embed="rId21"/>
              <a:stretch>
                <a:fillRect/>
              </a:stretch>
            </p:blipFill>
            <p:spPr>
              <a:xfrm>
                <a:off x="4124305" y="5299259"/>
                <a:ext cx="889920" cy="4622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68" name="Ink 67">
                <a:extLst>
                  <a:ext uri="{FF2B5EF4-FFF2-40B4-BE49-F238E27FC236}">
                    <a16:creationId xmlns:a16="http://schemas.microsoft.com/office/drawing/2014/main" id="{F2086C46-C8AB-0CDF-A576-A869674D41D5}"/>
                  </a:ext>
                </a:extLst>
              </p14:cNvPr>
              <p14:cNvContentPartPr/>
              <p14:nvPr/>
            </p14:nvContentPartPr>
            <p14:xfrm>
              <a:off x="6770665" y="5270459"/>
              <a:ext cx="219960" cy="159120"/>
            </p14:xfrm>
          </p:contentPart>
        </mc:Choice>
        <mc:Fallback>
          <p:pic>
            <p:nvPicPr>
              <p:cNvPr id="68" name="Ink 67">
                <a:extLst>
                  <a:ext uri="{FF2B5EF4-FFF2-40B4-BE49-F238E27FC236}">
                    <a16:creationId xmlns:a16="http://schemas.microsoft.com/office/drawing/2014/main" id="{F2086C46-C8AB-0CDF-A576-A869674D41D5}"/>
                  </a:ext>
                </a:extLst>
              </p:cNvPr>
              <p:cNvPicPr/>
              <p:nvPr/>
            </p:nvPicPr>
            <p:blipFill>
              <a:blip r:embed="rId23"/>
              <a:stretch>
                <a:fillRect/>
              </a:stretch>
            </p:blipFill>
            <p:spPr>
              <a:xfrm>
                <a:off x="6761665" y="5261459"/>
                <a:ext cx="23760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86" name="Ink 85">
                <a:extLst>
                  <a:ext uri="{FF2B5EF4-FFF2-40B4-BE49-F238E27FC236}">
                    <a16:creationId xmlns:a16="http://schemas.microsoft.com/office/drawing/2014/main" id="{FF1297D5-498A-24B7-57B0-B22ADA319765}"/>
                  </a:ext>
                </a:extLst>
              </p14:cNvPr>
              <p14:cNvContentPartPr/>
              <p14:nvPr/>
            </p14:nvContentPartPr>
            <p14:xfrm>
              <a:off x="7145065" y="5443619"/>
              <a:ext cx="1038600" cy="329760"/>
            </p14:xfrm>
          </p:contentPart>
        </mc:Choice>
        <mc:Fallback>
          <p:pic>
            <p:nvPicPr>
              <p:cNvPr id="86" name="Ink 85">
                <a:extLst>
                  <a:ext uri="{FF2B5EF4-FFF2-40B4-BE49-F238E27FC236}">
                    <a16:creationId xmlns:a16="http://schemas.microsoft.com/office/drawing/2014/main" id="{FF1297D5-498A-24B7-57B0-B22ADA319765}"/>
                  </a:ext>
                </a:extLst>
              </p:cNvPr>
              <p:cNvPicPr/>
              <p:nvPr/>
            </p:nvPicPr>
            <p:blipFill>
              <a:blip r:embed="rId25"/>
              <a:stretch>
                <a:fillRect/>
              </a:stretch>
            </p:blipFill>
            <p:spPr>
              <a:xfrm>
                <a:off x="7136065" y="5434619"/>
                <a:ext cx="1056240" cy="3474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99" name="Ink 98">
                <a:extLst>
                  <a:ext uri="{FF2B5EF4-FFF2-40B4-BE49-F238E27FC236}">
                    <a16:creationId xmlns:a16="http://schemas.microsoft.com/office/drawing/2014/main" id="{AAEAD014-934F-2D45-E08B-78A164FE771B}"/>
                  </a:ext>
                </a:extLst>
              </p14:cNvPr>
              <p14:cNvContentPartPr/>
              <p14:nvPr/>
            </p14:nvContentPartPr>
            <p14:xfrm>
              <a:off x="9052705" y="3926939"/>
              <a:ext cx="363600" cy="365760"/>
            </p14:xfrm>
          </p:contentPart>
        </mc:Choice>
        <mc:Fallback>
          <p:pic>
            <p:nvPicPr>
              <p:cNvPr id="99" name="Ink 98">
                <a:extLst>
                  <a:ext uri="{FF2B5EF4-FFF2-40B4-BE49-F238E27FC236}">
                    <a16:creationId xmlns:a16="http://schemas.microsoft.com/office/drawing/2014/main" id="{AAEAD014-934F-2D45-E08B-78A164FE771B}"/>
                  </a:ext>
                </a:extLst>
              </p:cNvPr>
              <p:cNvPicPr/>
              <p:nvPr/>
            </p:nvPicPr>
            <p:blipFill>
              <a:blip r:embed="rId27"/>
              <a:stretch>
                <a:fillRect/>
              </a:stretch>
            </p:blipFill>
            <p:spPr>
              <a:xfrm>
                <a:off x="9043705" y="3917939"/>
                <a:ext cx="381240" cy="3834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08" name="Ink 107">
                <a:extLst>
                  <a:ext uri="{FF2B5EF4-FFF2-40B4-BE49-F238E27FC236}">
                    <a16:creationId xmlns:a16="http://schemas.microsoft.com/office/drawing/2014/main" id="{D686383E-3B2A-86E5-9A0B-FDB2D7EC45FE}"/>
                  </a:ext>
                </a:extLst>
              </p14:cNvPr>
              <p14:cNvContentPartPr/>
              <p14:nvPr/>
            </p14:nvContentPartPr>
            <p14:xfrm>
              <a:off x="8884945" y="4449659"/>
              <a:ext cx="1061280" cy="1068120"/>
            </p14:xfrm>
          </p:contentPart>
        </mc:Choice>
        <mc:Fallback>
          <p:pic>
            <p:nvPicPr>
              <p:cNvPr id="108" name="Ink 107">
                <a:extLst>
                  <a:ext uri="{FF2B5EF4-FFF2-40B4-BE49-F238E27FC236}">
                    <a16:creationId xmlns:a16="http://schemas.microsoft.com/office/drawing/2014/main" id="{D686383E-3B2A-86E5-9A0B-FDB2D7EC45FE}"/>
                  </a:ext>
                </a:extLst>
              </p:cNvPr>
              <p:cNvPicPr/>
              <p:nvPr/>
            </p:nvPicPr>
            <p:blipFill>
              <a:blip r:embed="rId29"/>
              <a:stretch>
                <a:fillRect/>
              </a:stretch>
            </p:blipFill>
            <p:spPr>
              <a:xfrm>
                <a:off x="8875945" y="4440659"/>
                <a:ext cx="1078920" cy="10857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14" name="Ink 113">
                <a:extLst>
                  <a:ext uri="{FF2B5EF4-FFF2-40B4-BE49-F238E27FC236}">
                    <a16:creationId xmlns:a16="http://schemas.microsoft.com/office/drawing/2014/main" id="{0A85373C-627F-2915-D548-3080E819B980}"/>
                  </a:ext>
                </a:extLst>
              </p14:cNvPr>
              <p14:cNvContentPartPr/>
              <p14:nvPr/>
            </p14:nvContentPartPr>
            <p14:xfrm>
              <a:off x="9476425" y="4637939"/>
              <a:ext cx="1380600" cy="283320"/>
            </p14:xfrm>
          </p:contentPart>
        </mc:Choice>
        <mc:Fallback>
          <p:pic>
            <p:nvPicPr>
              <p:cNvPr id="114" name="Ink 113">
                <a:extLst>
                  <a:ext uri="{FF2B5EF4-FFF2-40B4-BE49-F238E27FC236}">
                    <a16:creationId xmlns:a16="http://schemas.microsoft.com/office/drawing/2014/main" id="{0A85373C-627F-2915-D548-3080E819B980}"/>
                  </a:ext>
                </a:extLst>
              </p:cNvPr>
              <p:cNvPicPr/>
              <p:nvPr/>
            </p:nvPicPr>
            <p:blipFill>
              <a:blip r:embed="rId31"/>
              <a:stretch>
                <a:fillRect/>
              </a:stretch>
            </p:blipFill>
            <p:spPr>
              <a:xfrm>
                <a:off x="9467425" y="4628939"/>
                <a:ext cx="1398240" cy="3009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21" name="Ink 120">
                <a:extLst>
                  <a:ext uri="{FF2B5EF4-FFF2-40B4-BE49-F238E27FC236}">
                    <a16:creationId xmlns:a16="http://schemas.microsoft.com/office/drawing/2014/main" id="{40F837A1-2F0C-A9B9-1B5E-9FE4100AAF36}"/>
                  </a:ext>
                </a:extLst>
              </p14:cNvPr>
              <p14:cNvContentPartPr/>
              <p14:nvPr/>
            </p14:nvContentPartPr>
            <p14:xfrm>
              <a:off x="10989145" y="4637939"/>
              <a:ext cx="653040" cy="243720"/>
            </p14:xfrm>
          </p:contentPart>
        </mc:Choice>
        <mc:Fallback>
          <p:pic>
            <p:nvPicPr>
              <p:cNvPr id="121" name="Ink 120">
                <a:extLst>
                  <a:ext uri="{FF2B5EF4-FFF2-40B4-BE49-F238E27FC236}">
                    <a16:creationId xmlns:a16="http://schemas.microsoft.com/office/drawing/2014/main" id="{40F837A1-2F0C-A9B9-1B5E-9FE4100AAF36}"/>
                  </a:ext>
                </a:extLst>
              </p:cNvPr>
              <p:cNvPicPr/>
              <p:nvPr/>
            </p:nvPicPr>
            <p:blipFill>
              <a:blip r:embed="rId33"/>
              <a:stretch>
                <a:fillRect/>
              </a:stretch>
            </p:blipFill>
            <p:spPr>
              <a:xfrm>
                <a:off x="10980145" y="4628939"/>
                <a:ext cx="67068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5" name="Ink 4">
                <a:extLst>
                  <a:ext uri="{FF2B5EF4-FFF2-40B4-BE49-F238E27FC236}">
                    <a16:creationId xmlns:a16="http://schemas.microsoft.com/office/drawing/2014/main" id="{DF89F778-CC54-1788-AB41-DF910D687E40}"/>
                  </a:ext>
                </a:extLst>
              </p14:cNvPr>
              <p14:cNvContentPartPr/>
              <p14:nvPr/>
            </p14:nvContentPartPr>
            <p14:xfrm>
              <a:off x="8461585" y="5522459"/>
              <a:ext cx="17280" cy="28080"/>
            </p14:xfrm>
          </p:contentPart>
        </mc:Choice>
        <mc:Fallback>
          <p:pic>
            <p:nvPicPr>
              <p:cNvPr id="5" name="Ink 4">
                <a:extLst>
                  <a:ext uri="{FF2B5EF4-FFF2-40B4-BE49-F238E27FC236}">
                    <a16:creationId xmlns:a16="http://schemas.microsoft.com/office/drawing/2014/main" id="{DF89F778-CC54-1788-AB41-DF910D687E40}"/>
                  </a:ext>
                </a:extLst>
              </p:cNvPr>
              <p:cNvPicPr/>
              <p:nvPr/>
            </p:nvPicPr>
            <p:blipFill>
              <a:blip r:embed="rId35"/>
              <a:stretch>
                <a:fillRect/>
              </a:stretch>
            </p:blipFill>
            <p:spPr>
              <a:xfrm>
                <a:off x="8452585" y="5513459"/>
                <a:ext cx="3492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6" name="Ink 5">
                <a:extLst>
                  <a:ext uri="{FF2B5EF4-FFF2-40B4-BE49-F238E27FC236}">
                    <a16:creationId xmlns:a16="http://schemas.microsoft.com/office/drawing/2014/main" id="{A0B2BEF5-16B6-1DFA-AACB-705AAC08B8F4}"/>
                  </a:ext>
                </a:extLst>
              </p14:cNvPr>
              <p14:cNvContentPartPr/>
              <p14:nvPr/>
            </p14:nvContentPartPr>
            <p14:xfrm>
              <a:off x="8440705" y="5398619"/>
              <a:ext cx="16920" cy="16200"/>
            </p14:xfrm>
          </p:contentPart>
        </mc:Choice>
        <mc:Fallback>
          <p:pic>
            <p:nvPicPr>
              <p:cNvPr id="6" name="Ink 5">
                <a:extLst>
                  <a:ext uri="{FF2B5EF4-FFF2-40B4-BE49-F238E27FC236}">
                    <a16:creationId xmlns:a16="http://schemas.microsoft.com/office/drawing/2014/main" id="{A0B2BEF5-16B6-1DFA-AACB-705AAC08B8F4}"/>
                  </a:ext>
                </a:extLst>
              </p:cNvPr>
              <p:cNvPicPr/>
              <p:nvPr/>
            </p:nvPicPr>
            <p:blipFill>
              <a:blip r:embed="rId37"/>
              <a:stretch>
                <a:fillRect/>
              </a:stretch>
            </p:blipFill>
            <p:spPr>
              <a:xfrm>
                <a:off x="8431705" y="5389619"/>
                <a:ext cx="34560" cy="338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7" name="Ink 6">
                <a:extLst>
                  <a:ext uri="{FF2B5EF4-FFF2-40B4-BE49-F238E27FC236}">
                    <a16:creationId xmlns:a16="http://schemas.microsoft.com/office/drawing/2014/main" id="{D3E3C85C-2C96-5E72-D107-31F0AD0000FE}"/>
                  </a:ext>
                </a:extLst>
              </p14:cNvPr>
              <p14:cNvContentPartPr/>
              <p14:nvPr/>
            </p14:nvContentPartPr>
            <p14:xfrm>
              <a:off x="8440705" y="5286299"/>
              <a:ext cx="360" cy="360"/>
            </p14:xfrm>
          </p:contentPart>
        </mc:Choice>
        <mc:Fallback>
          <p:pic>
            <p:nvPicPr>
              <p:cNvPr id="7" name="Ink 6">
                <a:extLst>
                  <a:ext uri="{FF2B5EF4-FFF2-40B4-BE49-F238E27FC236}">
                    <a16:creationId xmlns:a16="http://schemas.microsoft.com/office/drawing/2014/main" id="{D3E3C85C-2C96-5E72-D107-31F0AD0000FE}"/>
                  </a:ext>
                </a:extLst>
              </p:cNvPr>
              <p:cNvPicPr/>
              <p:nvPr/>
            </p:nvPicPr>
            <p:blipFill>
              <a:blip r:embed="rId39"/>
              <a:stretch>
                <a:fillRect/>
              </a:stretch>
            </p:blipFill>
            <p:spPr>
              <a:xfrm>
                <a:off x="8431705" y="5277299"/>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1" name="Ink 10">
                <a:extLst>
                  <a:ext uri="{FF2B5EF4-FFF2-40B4-BE49-F238E27FC236}">
                    <a16:creationId xmlns:a16="http://schemas.microsoft.com/office/drawing/2014/main" id="{AEBF7653-64A8-A340-0279-602B226C8375}"/>
                  </a:ext>
                </a:extLst>
              </p14:cNvPr>
              <p14:cNvContentPartPr/>
              <p14:nvPr/>
            </p14:nvContentPartPr>
            <p14:xfrm>
              <a:off x="8460505" y="5063459"/>
              <a:ext cx="5040" cy="10440"/>
            </p14:xfrm>
          </p:contentPart>
        </mc:Choice>
        <mc:Fallback>
          <p:pic>
            <p:nvPicPr>
              <p:cNvPr id="11" name="Ink 10">
                <a:extLst>
                  <a:ext uri="{FF2B5EF4-FFF2-40B4-BE49-F238E27FC236}">
                    <a16:creationId xmlns:a16="http://schemas.microsoft.com/office/drawing/2014/main" id="{AEBF7653-64A8-A340-0279-602B226C8375}"/>
                  </a:ext>
                </a:extLst>
              </p:cNvPr>
              <p:cNvPicPr/>
              <p:nvPr/>
            </p:nvPicPr>
            <p:blipFill>
              <a:blip r:embed="rId41"/>
              <a:stretch>
                <a:fillRect/>
              </a:stretch>
            </p:blipFill>
            <p:spPr>
              <a:xfrm>
                <a:off x="8451505" y="5054459"/>
                <a:ext cx="2268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2" name="Ink 11">
                <a:extLst>
                  <a:ext uri="{FF2B5EF4-FFF2-40B4-BE49-F238E27FC236}">
                    <a16:creationId xmlns:a16="http://schemas.microsoft.com/office/drawing/2014/main" id="{3D809973-093F-5602-03F9-7BF824602F06}"/>
                  </a:ext>
                </a:extLst>
              </p14:cNvPr>
              <p14:cNvContentPartPr/>
              <p14:nvPr/>
            </p14:nvContentPartPr>
            <p14:xfrm>
              <a:off x="8488225" y="4888859"/>
              <a:ext cx="5400" cy="30960"/>
            </p14:xfrm>
          </p:contentPart>
        </mc:Choice>
        <mc:Fallback>
          <p:pic>
            <p:nvPicPr>
              <p:cNvPr id="12" name="Ink 11">
                <a:extLst>
                  <a:ext uri="{FF2B5EF4-FFF2-40B4-BE49-F238E27FC236}">
                    <a16:creationId xmlns:a16="http://schemas.microsoft.com/office/drawing/2014/main" id="{3D809973-093F-5602-03F9-7BF824602F06}"/>
                  </a:ext>
                </a:extLst>
              </p:cNvPr>
              <p:cNvPicPr/>
              <p:nvPr/>
            </p:nvPicPr>
            <p:blipFill>
              <a:blip r:embed="rId43"/>
              <a:stretch>
                <a:fillRect/>
              </a:stretch>
            </p:blipFill>
            <p:spPr>
              <a:xfrm>
                <a:off x="8479225" y="4879859"/>
                <a:ext cx="2304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4" name="Ink 13">
                <a:extLst>
                  <a:ext uri="{FF2B5EF4-FFF2-40B4-BE49-F238E27FC236}">
                    <a16:creationId xmlns:a16="http://schemas.microsoft.com/office/drawing/2014/main" id="{48314B0D-A208-0E90-3024-101F5FC46412}"/>
                  </a:ext>
                </a:extLst>
              </p14:cNvPr>
              <p14:cNvContentPartPr/>
              <p14:nvPr/>
            </p14:nvContentPartPr>
            <p14:xfrm>
              <a:off x="8481745" y="4734419"/>
              <a:ext cx="5400" cy="46800"/>
            </p14:xfrm>
          </p:contentPart>
        </mc:Choice>
        <mc:Fallback>
          <p:pic>
            <p:nvPicPr>
              <p:cNvPr id="14" name="Ink 13">
                <a:extLst>
                  <a:ext uri="{FF2B5EF4-FFF2-40B4-BE49-F238E27FC236}">
                    <a16:creationId xmlns:a16="http://schemas.microsoft.com/office/drawing/2014/main" id="{48314B0D-A208-0E90-3024-101F5FC46412}"/>
                  </a:ext>
                </a:extLst>
              </p:cNvPr>
              <p:cNvPicPr/>
              <p:nvPr/>
            </p:nvPicPr>
            <p:blipFill>
              <a:blip r:embed="rId45"/>
              <a:stretch>
                <a:fillRect/>
              </a:stretch>
            </p:blipFill>
            <p:spPr>
              <a:xfrm>
                <a:off x="8472745" y="4725419"/>
                <a:ext cx="2304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5" name="Ink 14">
                <a:extLst>
                  <a:ext uri="{FF2B5EF4-FFF2-40B4-BE49-F238E27FC236}">
                    <a16:creationId xmlns:a16="http://schemas.microsoft.com/office/drawing/2014/main" id="{DB460663-1174-94E0-F8B8-6659DE306FC7}"/>
                  </a:ext>
                </a:extLst>
              </p14:cNvPr>
              <p14:cNvContentPartPr/>
              <p14:nvPr/>
            </p14:nvContentPartPr>
            <p14:xfrm>
              <a:off x="8475265" y="4509779"/>
              <a:ext cx="11880" cy="47160"/>
            </p14:xfrm>
          </p:contentPart>
        </mc:Choice>
        <mc:Fallback>
          <p:pic>
            <p:nvPicPr>
              <p:cNvPr id="15" name="Ink 14">
                <a:extLst>
                  <a:ext uri="{FF2B5EF4-FFF2-40B4-BE49-F238E27FC236}">
                    <a16:creationId xmlns:a16="http://schemas.microsoft.com/office/drawing/2014/main" id="{DB460663-1174-94E0-F8B8-6659DE306FC7}"/>
                  </a:ext>
                </a:extLst>
              </p:cNvPr>
              <p:cNvPicPr/>
              <p:nvPr/>
            </p:nvPicPr>
            <p:blipFill>
              <a:blip r:embed="rId47"/>
              <a:stretch>
                <a:fillRect/>
              </a:stretch>
            </p:blipFill>
            <p:spPr>
              <a:xfrm>
                <a:off x="8466265" y="4500779"/>
                <a:ext cx="2952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6" name="Ink 15">
                <a:extLst>
                  <a:ext uri="{FF2B5EF4-FFF2-40B4-BE49-F238E27FC236}">
                    <a16:creationId xmlns:a16="http://schemas.microsoft.com/office/drawing/2014/main" id="{1FA297EC-3A17-1776-CE45-7A4885D6A3A0}"/>
                  </a:ext>
                </a:extLst>
              </p14:cNvPr>
              <p14:cNvContentPartPr/>
              <p14:nvPr/>
            </p14:nvContentPartPr>
            <p14:xfrm>
              <a:off x="8463745" y="4330859"/>
              <a:ext cx="5040" cy="59760"/>
            </p14:xfrm>
          </p:contentPart>
        </mc:Choice>
        <mc:Fallback>
          <p:pic>
            <p:nvPicPr>
              <p:cNvPr id="16" name="Ink 15">
                <a:extLst>
                  <a:ext uri="{FF2B5EF4-FFF2-40B4-BE49-F238E27FC236}">
                    <a16:creationId xmlns:a16="http://schemas.microsoft.com/office/drawing/2014/main" id="{1FA297EC-3A17-1776-CE45-7A4885D6A3A0}"/>
                  </a:ext>
                </a:extLst>
              </p:cNvPr>
              <p:cNvPicPr/>
              <p:nvPr/>
            </p:nvPicPr>
            <p:blipFill>
              <a:blip r:embed="rId49"/>
              <a:stretch>
                <a:fillRect/>
              </a:stretch>
            </p:blipFill>
            <p:spPr>
              <a:xfrm>
                <a:off x="8454745" y="4321859"/>
                <a:ext cx="2268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7" name="Ink 16">
                <a:extLst>
                  <a:ext uri="{FF2B5EF4-FFF2-40B4-BE49-F238E27FC236}">
                    <a16:creationId xmlns:a16="http://schemas.microsoft.com/office/drawing/2014/main" id="{BE853969-DB66-3DA8-02B6-E27ECF4FFCE1}"/>
                  </a:ext>
                </a:extLst>
              </p14:cNvPr>
              <p14:cNvContentPartPr/>
              <p14:nvPr/>
            </p14:nvContentPartPr>
            <p14:xfrm>
              <a:off x="8463745" y="4208459"/>
              <a:ext cx="8640" cy="24840"/>
            </p14:xfrm>
          </p:contentPart>
        </mc:Choice>
        <mc:Fallback>
          <p:pic>
            <p:nvPicPr>
              <p:cNvPr id="17" name="Ink 16">
                <a:extLst>
                  <a:ext uri="{FF2B5EF4-FFF2-40B4-BE49-F238E27FC236}">
                    <a16:creationId xmlns:a16="http://schemas.microsoft.com/office/drawing/2014/main" id="{BE853969-DB66-3DA8-02B6-E27ECF4FFCE1}"/>
                  </a:ext>
                </a:extLst>
              </p:cNvPr>
              <p:cNvPicPr/>
              <p:nvPr/>
            </p:nvPicPr>
            <p:blipFill>
              <a:blip r:embed="rId51"/>
              <a:stretch>
                <a:fillRect/>
              </a:stretch>
            </p:blipFill>
            <p:spPr>
              <a:xfrm>
                <a:off x="8454745" y="4199459"/>
                <a:ext cx="2628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8" name="Ink 17">
                <a:extLst>
                  <a:ext uri="{FF2B5EF4-FFF2-40B4-BE49-F238E27FC236}">
                    <a16:creationId xmlns:a16="http://schemas.microsoft.com/office/drawing/2014/main" id="{D4C88DE1-17A4-0103-3845-AD5870D8E273}"/>
                  </a:ext>
                </a:extLst>
              </p14:cNvPr>
              <p14:cNvContentPartPr/>
              <p14:nvPr/>
            </p14:nvContentPartPr>
            <p14:xfrm>
              <a:off x="8458705" y="4069859"/>
              <a:ext cx="8640" cy="29520"/>
            </p14:xfrm>
          </p:contentPart>
        </mc:Choice>
        <mc:Fallback>
          <p:pic>
            <p:nvPicPr>
              <p:cNvPr id="18" name="Ink 17">
                <a:extLst>
                  <a:ext uri="{FF2B5EF4-FFF2-40B4-BE49-F238E27FC236}">
                    <a16:creationId xmlns:a16="http://schemas.microsoft.com/office/drawing/2014/main" id="{D4C88DE1-17A4-0103-3845-AD5870D8E273}"/>
                  </a:ext>
                </a:extLst>
              </p:cNvPr>
              <p:cNvPicPr/>
              <p:nvPr/>
            </p:nvPicPr>
            <p:blipFill>
              <a:blip r:embed="rId53"/>
              <a:stretch>
                <a:fillRect/>
              </a:stretch>
            </p:blipFill>
            <p:spPr>
              <a:xfrm>
                <a:off x="8449705" y="4060859"/>
                <a:ext cx="2628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4" name="Ink 23">
                <a:extLst>
                  <a:ext uri="{FF2B5EF4-FFF2-40B4-BE49-F238E27FC236}">
                    <a16:creationId xmlns:a16="http://schemas.microsoft.com/office/drawing/2014/main" id="{F69520DE-D2B8-3CDF-BC5A-FCA2A04BA6D1}"/>
                  </a:ext>
                </a:extLst>
              </p14:cNvPr>
              <p14:cNvContentPartPr/>
              <p14:nvPr/>
            </p14:nvContentPartPr>
            <p14:xfrm>
              <a:off x="9148825" y="3781499"/>
              <a:ext cx="93600" cy="20880"/>
            </p14:xfrm>
          </p:contentPart>
        </mc:Choice>
        <mc:Fallback>
          <p:pic>
            <p:nvPicPr>
              <p:cNvPr id="24" name="Ink 23">
                <a:extLst>
                  <a:ext uri="{FF2B5EF4-FFF2-40B4-BE49-F238E27FC236}">
                    <a16:creationId xmlns:a16="http://schemas.microsoft.com/office/drawing/2014/main" id="{F69520DE-D2B8-3CDF-BC5A-FCA2A04BA6D1}"/>
                  </a:ext>
                </a:extLst>
              </p:cNvPr>
              <p:cNvPicPr/>
              <p:nvPr/>
            </p:nvPicPr>
            <p:blipFill>
              <a:blip r:embed="rId55"/>
              <a:stretch>
                <a:fillRect/>
              </a:stretch>
            </p:blipFill>
            <p:spPr>
              <a:xfrm>
                <a:off x="9139825" y="3772499"/>
                <a:ext cx="11124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2" name="Ink 31">
                <a:extLst>
                  <a:ext uri="{FF2B5EF4-FFF2-40B4-BE49-F238E27FC236}">
                    <a16:creationId xmlns:a16="http://schemas.microsoft.com/office/drawing/2014/main" id="{7E7B8E75-8103-1D59-5769-E66FB74B4660}"/>
                  </a:ext>
                </a:extLst>
              </p14:cNvPr>
              <p14:cNvContentPartPr/>
              <p14:nvPr/>
            </p14:nvContentPartPr>
            <p14:xfrm>
              <a:off x="10368145" y="4311779"/>
              <a:ext cx="35280" cy="114120"/>
            </p14:xfrm>
          </p:contentPart>
        </mc:Choice>
        <mc:Fallback>
          <p:pic>
            <p:nvPicPr>
              <p:cNvPr id="32" name="Ink 31">
                <a:extLst>
                  <a:ext uri="{FF2B5EF4-FFF2-40B4-BE49-F238E27FC236}">
                    <a16:creationId xmlns:a16="http://schemas.microsoft.com/office/drawing/2014/main" id="{7E7B8E75-8103-1D59-5769-E66FB74B4660}"/>
                  </a:ext>
                </a:extLst>
              </p:cNvPr>
              <p:cNvPicPr/>
              <p:nvPr/>
            </p:nvPicPr>
            <p:blipFill>
              <a:blip r:embed="rId57"/>
              <a:stretch>
                <a:fillRect/>
              </a:stretch>
            </p:blipFill>
            <p:spPr>
              <a:xfrm>
                <a:off x="10359145" y="4302779"/>
                <a:ext cx="5292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3" name="Ink 32">
                <a:extLst>
                  <a:ext uri="{FF2B5EF4-FFF2-40B4-BE49-F238E27FC236}">
                    <a16:creationId xmlns:a16="http://schemas.microsoft.com/office/drawing/2014/main" id="{5102A4EA-CE31-6C26-F245-9268A21C36A0}"/>
                  </a:ext>
                </a:extLst>
              </p14:cNvPr>
              <p14:cNvContentPartPr/>
              <p14:nvPr/>
            </p14:nvContentPartPr>
            <p14:xfrm>
              <a:off x="10389385" y="4661339"/>
              <a:ext cx="21600" cy="147600"/>
            </p14:xfrm>
          </p:contentPart>
        </mc:Choice>
        <mc:Fallback>
          <p:pic>
            <p:nvPicPr>
              <p:cNvPr id="33" name="Ink 32">
                <a:extLst>
                  <a:ext uri="{FF2B5EF4-FFF2-40B4-BE49-F238E27FC236}">
                    <a16:creationId xmlns:a16="http://schemas.microsoft.com/office/drawing/2014/main" id="{5102A4EA-CE31-6C26-F245-9268A21C36A0}"/>
                  </a:ext>
                </a:extLst>
              </p:cNvPr>
              <p:cNvPicPr/>
              <p:nvPr/>
            </p:nvPicPr>
            <p:blipFill>
              <a:blip r:embed="rId59"/>
              <a:stretch>
                <a:fillRect/>
              </a:stretch>
            </p:blipFill>
            <p:spPr>
              <a:xfrm>
                <a:off x="10380385" y="4652339"/>
                <a:ext cx="3924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4" name="Ink 33">
                <a:extLst>
                  <a:ext uri="{FF2B5EF4-FFF2-40B4-BE49-F238E27FC236}">
                    <a16:creationId xmlns:a16="http://schemas.microsoft.com/office/drawing/2014/main" id="{ACEB0FE9-9617-B338-8356-36901298158A}"/>
                  </a:ext>
                </a:extLst>
              </p14:cNvPr>
              <p14:cNvContentPartPr/>
              <p14:nvPr/>
            </p14:nvContentPartPr>
            <p14:xfrm>
              <a:off x="10394425" y="5037179"/>
              <a:ext cx="8640" cy="95040"/>
            </p14:xfrm>
          </p:contentPart>
        </mc:Choice>
        <mc:Fallback>
          <p:pic>
            <p:nvPicPr>
              <p:cNvPr id="34" name="Ink 33">
                <a:extLst>
                  <a:ext uri="{FF2B5EF4-FFF2-40B4-BE49-F238E27FC236}">
                    <a16:creationId xmlns:a16="http://schemas.microsoft.com/office/drawing/2014/main" id="{ACEB0FE9-9617-B338-8356-36901298158A}"/>
                  </a:ext>
                </a:extLst>
              </p:cNvPr>
              <p:cNvPicPr/>
              <p:nvPr/>
            </p:nvPicPr>
            <p:blipFill>
              <a:blip r:embed="rId61"/>
              <a:stretch>
                <a:fillRect/>
              </a:stretch>
            </p:blipFill>
            <p:spPr>
              <a:xfrm>
                <a:off x="10385425" y="5028179"/>
                <a:ext cx="2628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5" name="Ink 34">
                <a:extLst>
                  <a:ext uri="{FF2B5EF4-FFF2-40B4-BE49-F238E27FC236}">
                    <a16:creationId xmlns:a16="http://schemas.microsoft.com/office/drawing/2014/main" id="{7A0EE1F6-FF44-1A52-93BE-909F564DDE4D}"/>
                  </a:ext>
                </a:extLst>
              </p14:cNvPr>
              <p14:cNvContentPartPr/>
              <p14:nvPr/>
            </p14:nvContentPartPr>
            <p14:xfrm>
              <a:off x="10400905" y="5248499"/>
              <a:ext cx="23760" cy="124200"/>
            </p14:xfrm>
          </p:contentPart>
        </mc:Choice>
        <mc:Fallback>
          <p:pic>
            <p:nvPicPr>
              <p:cNvPr id="35" name="Ink 34">
                <a:extLst>
                  <a:ext uri="{FF2B5EF4-FFF2-40B4-BE49-F238E27FC236}">
                    <a16:creationId xmlns:a16="http://schemas.microsoft.com/office/drawing/2014/main" id="{7A0EE1F6-FF44-1A52-93BE-909F564DDE4D}"/>
                  </a:ext>
                </a:extLst>
              </p:cNvPr>
              <p:cNvPicPr/>
              <p:nvPr/>
            </p:nvPicPr>
            <p:blipFill>
              <a:blip r:embed="rId63"/>
              <a:stretch>
                <a:fillRect/>
              </a:stretch>
            </p:blipFill>
            <p:spPr>
              <a:xfrm>
                <a:off x="10391905" y="5239499"/>
                <a:ext cx="4140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6" name="Ink 35">
                <a:extLst>
                  <a:ext uri="{FF2B5EF4-FFF2-40B4-BE49-F238E27FC236}">
                    <a16:creationId xmlns:a16="http://schemas.microsoft.com/office/drawing/2014/main" id="{41E22863-D678-9FCA-5397-933FEB351406}"/>
                  </a:ext>
                </a:extLst>
              </p14:cNvPr>
              <p14:cNvContentPartPr/>
              <p14:nvPr/>
            </p14:nvContentPartPr>
            <p14:xfrm>
              <a:off x="10394425" y="5486099"/>
              <a:ext cx="16920" cy="118440"/>
            </p14:xfrm>
          </p:contentPart>
        </mc:Choice>
        <mc:Fallback>
          <p:pic>
            <p:nvPicPr>
              <p:cNvPr id="36" name="Ink 35">
                <a:extLst>
                  <a:ext uri="{FF2B5EF4-FFF2-40B4-BE49-F238E27FC236}">
                    <a16:creationId xmlns:a16="http://schemas.microsoft.com/office/drawing/2014/main" id="{41E22863-D678-9FCA-5397-933FEB351406}"/>
                  </a:ext>
                </a:extLst>
              </p:cNvPr>
              <p:cNvPicPr/>
              <p:nvPr/>
            </p:nvPicPr>
            <p:blipFill>
              <a:blip r:embed="rId65"/>
              <a:stretch>
                <a:fillRect/>
              </a:stretch>
            </p:blipFill>
            <p:spPr>
              <a:xfrm>
                <a:off x="10385425" y="5477099"/>
                <a:ext cx="34560" cy="1360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7" name="Ink 36">
                <a:extLst>
                  <a:ext uri="{FF2B5EF4-FFF2-40B4-BE49-F238E27FC236}">
                    <a16:creationId xmlns:a16="http://schemas.microsoft.com/office/drawing/2014/main" id="{A647BDD6-CECD-3381-3418-ADE80C10042A}"/>
                  </a:ext>
                </a:extLst>
              </p14:cNvPr>
              <p14:cNvContentPartPr/>
              <p14:nvPr/>
            </p14:nvContentPartPr>
            <p14:xfrm>
              <a:off x="10377865" y="5656379"/>
              <a:ext cx="15120" cy="79200"/>
            </p14:xfrm>
          </p:contentPart>
        </mc:Choice>
        <mc:Fallback>
          <p:pic>
            <p:nvPicPr>
              <p:cNvPr id="37" name="Ink 36">
                <a:extLst>
                  <a:ext uri="{FF2B5EF4-FFF2-40B4-BE49-F238E27FC236}">
                    <a16:creationId xmlns:a16="http://schemas.microsoft.com/office/drawing/2014/main" id="{A647BDD6-CECD-3381-3418-ADE80C10042A}"/>
                  </a:ext>
                </a:extLst>
              </p:cNvPr>
              <p:cNvPicPr/>
              <p:nvPr/>
            </p:nvPicPr>
            <p:blipFill>
              <a:blip r:embed="rId67"/>
              <a:stretch>
                <a:fillRect/>
              </a:stretch>
            </p:blipFill>
            <p:spPr>
              <a:xfrm>
                <a:off x="10368865" y="5647379"/>
                <a:ext cx="3276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8" name="Ink 37">
                <a:extLst>
                  <a:ext uri="{FF2B5EF4-FFF2-40B4-BE49-F238E27FC236}">
                    <a16:creationId xmlns:a16="http://schemas.microsoft.com/office/drawing/2014/main" id="{CE374972-6DF4-8F58-95EB-FC7A74FA3C8A}"/>
                  </a:ext>
                </a:extLst>
              </p14:cNvPr>
              <p14:cNvContentPartPr/>
              <p14:nvPr/>
            </p14:nvContentPartPr>
            <p14:xfrm>
              <a:off x="10353385" y="5825579"/>
              <a:ext cx="10440" cy="10440"/>
            </p14:xfrm>
          </p:contentPart>
        </mc:Choice>
        <mc:Fallback>
          <p:pic>
            <p:nvPicPr>
              <p:cNvPr id="38" name="Ink 37">
                <a:extLst>
                  <a:ext uri="{FF2B5EF4-FFF2-40B4-BE49-F238E27FC236}">
                    <a16:creationId xmlns:a16="http://schemas.microsoft.com/office/drawing/2014/main" id="{CE374972-6DF4-8F58-95EB-FC7A74FA3C8A}"/>
                  </a:ext>
                </a:extLst>
              </p:cNvPr>
              <p:cNvPicPr/>
              <p:nvPr/>
            </p:nvPicPr>
            <p:blipFill>
              <a:blip r:embed="rId69"/>
              <a:stretch>
                <a:fillRect/>
              </a:stretch>
            </p:blipFill>
            <p:spPr>
              <a:xfrm>
                <a:off x="10344385" y="5816579"/>
                <a:ext cx="2808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0" name="Ink 39">
                <a:extLst>
                  <a:ext uri="{FF2B5EF4-FFF2-40B4-BE49-F238E27FC236}">
                    <a16:creationId xmlns:a16="http://schemas.microsoft.com/office/drawing/2014/main" id="{06D6F9B3-FB2E-9C9B-0C97-87F78518E06F}"/>
                  </a:ext>
                </a:extLst>
              </p14:cNvPr>
              <p14:cNvContentPartPr/>
              <p14:nvPr/>
            </p14:nvContentPartPr>
            <p14:xfrm>
              <a:off x="8621065" y="3820739"/>
              <a:ext cx="382320" cy="73080"/>
            </p14:xfrm>
          </p:contentPart>
        </mc:Choice>
        <mc:Fallback>
          <p:pic>
            <p:nvPicPr>
              <p:cNvPr id="40" name="Ink 39">
                <a:extLst>
                  <a:ext uri="{FF2B5EF4-FFF2-40B4-BE49-F238E27FC236}">
                    <a16:creationId xmlns:a16="http://schemas.microsoft.com/office/drawing/2014/main" id="{06D6F9B3-FB2E-9C9B-0C97-87F78518E06F}"/>
                  </a:ext>
                </a:extLst>
              </p:cNvPr>
              <p:cNvPicPr/>
              <p:nvPr/>
            </p:nvPicPr>
            <p:blipFill>
              <a:blip r:embed="rId71"/>
              <a:stretch>
                <a:fillRect/>
              </a:stretch>
            </p:blipFill>
            <p:spPr>
              <a:xfrm>
                <a:off x="8612065" y="3811739"/>
                <a:ext cx="399960" cy="907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1" name="Ink 40">
                <a:extLst>
                  <a:ext uri="{FF2B5EF4-FFF2-40B4-BE49-F238E27FC236}">
                    <a16:creationId xmlns:a16="http://schemas.microsoft.com/office/drawing/2014/main" id="{AB66FB9B-3740-2C60-D823-F0E0E5C8E3B8}"/>
                  </a:ext>
                </a:extLst>
              </p14:cNvPr>
              <p14:cNvContentPartPr/>
              <p14:nvPr/>
            </p14:nvContentPartPr>
            <p14:xfrm>
              <a:off x="8445745" y="3927299"/>
              <a:ext cx="54360" cy="51120"/>
            </p14:xfrm>
          </p:contentPart>
        </mc:Choice>
        <mc:Fallback>
          <p:pic>
            <p:nvPicPr>
              <p:cNvPr id="41" name="Ink 40">
                <a:extLst>
                  <a:ext uri="{FF2B5EF4-FFF2-40B4-BE49-F238E27FC236}">
                    <a16:creationId xmlns:a16="http://schemas.microsoft.com/office/drawing/2014/main" id="{AB66FB9B-3740-2C60-D823-F0E0E5C8E3B8}"/>
                  </a:ext>
                </a:extLst>
              </p:cNvPr>
              <p:cNvPicPr/>
              <p:nvPr/>
            </p:nvPicPr>
            <p:blipFill>
              <a:blip r:embed="rId73"/>
              <a:stretch>
                <a:fillRect/>
              </a:stretch>
            </p:blipFill>
            <p:spPr>
              <a:xfrm>
                <a:off x="8436745" y="3918299"/>
                <a:ext cx="7200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2" name="Ink 41">
                <a:extLst>
                  <a:ext uri="{FF2B5EF4-FFF2-40B4-BE49-F238E27FC236}">
                    <a16:creationId xmlns:a16="http://schemas.microsoft.com/office/drawing/2014/main" id="{19262F56-7CB8-926D-1842-5B7E39E886CE}"/>
                  </a:ext>
                </a:extLst>
              </p14:cNvPr>
              <p14:cNvContentPartPr/>
              <p14:nvPr/>
            </p14:nvContentPartPr>
            <p14:xfrm>
              <a:off x="8504785" y="5587979"/>
              <a:ext cx="24840" cy="89280"/>
            </p14:xfrm>
          </p:contentPart>
        </mc:Choice>
        <mc:Fallback>
          <p:pic>
            <p:nvPicPr>
              <p:cNvPr id="42" name="Ink 41">
                <a:extLst>
                  <a:ext uri="{FF2B5EF4-FFF2-40B4-BE49-F238E27FC236}">
                    <a16:creationId xmlns:a16="http://schemas.microsoft.com/office/drawing/2014/main" id="{19262F56-7CB8-926D-1842-5B7E39E886CE}"/>
                  </a:ext>
                </a:extLst>
              </p:cNvPr>
              <p:cNvPicPr/>
              <p:nvPr/>
            </p:nvPicPr>
            <p:blipFill>
              <a:blip r:embed="rId75"/>
              <a:stretch>
                <a:fillRect/>
              </a:stretch>
            </p:blipFill>
            <p:spPr>
              <a:xfrm>
                <a:off x="8495785" y="5578979"/>
                <a:ext cx="42480" cy="1069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6" name="Ink 45">
                <a:extLst>
                  <a:ext uri="{FF2B5EF4-FFF2-40B4-BE49-F238E27FC236}">
                    <a16:creationId xmlns:a16="http://schemas.microsoft.com/office/drawing/2014/main" id="{ED9DC5DC-3CAC-2C0A-D699-1C9A49955BB3}"/>
                  </a:ext>
                </a:extLst>
              </p14:cNvPr>
              <p14:cNvContentPartPr/>
              <p14:nvPr/>
            </p14:nvContentPartPr>
            <p14:xfrm>
              <a:off x="8802865" y="5812259"/>
              <a:ext cx="87480" cy="23760"/>
            </p14:xfrm>
          </p:contentPart>
        </mc:Choice>
        <mc:Fallback>
          <p:pic>
            <p:nvPicPr>
              <p:cNvPr id="46" name="Ink 45">
                <a:extLst>
                  <a:ext uri="{FF2B5EF4-FFF2-40B4-BE49-F238E27FC236}">
                    <a16:creationId xmlns:a16="http://schemas.microsoft.com/office/drawing/2014/main" id="{ED9DC5DC-3CAC-2C0A-D699-1C9A49955BB3}"/>
                  </a:ext>
                </a:extLst>
              </p:cNvPr>
              <p:cNvPicPr/>
              <p:nvPr/>
            </p:nvPicPr>
            <p:blipFill>
              <a:blip r:embed="rId77"/>
              <a:stretch>
                <a:fillRect/>
              </a:stretch>
            </p:blipFill>
            <p:spPr>
              <a:xfrm>
                <a:off x="8793865" y="5803259"/>
                <a:ext cx="10512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7" name="Ink 46">
                <a:extLst>
                  <a:ext uri="{FF2B5EF4-FFF2-40B4-BE49-F238E27FC236}">
                    <a16:creationId xmlns:a16="http://schemas.microsoft.com/office/drawing/2014/main" id="{2B97BD57-987D-FE6A-DC42-A67260D7F2DE}"/>
                  </a:ext>
                </a:extLst>
              </p14:cNvPr>
              <p14:cNvContentPartPr/>
              <p14:nvPr/>
            </p14:nvContentPartPr>
            <p14:xfrm>
              <a:off x="9083305" y="5784539"/>
              <a:ext cx="114840" cy="45720"/>
            </p14:xfrm>
          </p:contentPart>
        </mc:Choice>
        <mc:Fallback>
          <p:pic>
            <p:nvPicPr>
              <p:cNvPr id="47" name="Ink 46">
                <a:extLst>
                  <a:ext uri="{FF2B5EF4-FFF2-40B4-BE49-F238E27FC236}">
                    <a16:creationId xmlns:a16="http://schemas.microsoft.com/office/drawing/2014/main" id="{2B97BD57-987D-FE6A-DC42-A67260D7F2DE}"/>
                  </a:ext>
                </a:extLst>
              </p:cNvPr>
              <p:cNvPicPr/>
              <p:nvPr/>
            </p:nvPicPr>
            <p:blipFill>
              <a:blip r:embed="rId79"/>
              <a:stretch>
                <a:fillRect/>
              </a:stretch>
            </p:blipFill>
            <p:spPr>
              <a:xfrm>
                <a:off x="9074305" y="5775539"/>
                <a:ext cx="13248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8" name="Ink 47">
                <a:extLst>
                  <a:ext uri="{FF2B5EF4-FFF2-40B4-BE49-F238E27FC236}">
                    <a16:creationId xmlns:a16="http://schemas.microsoft.com/office/drawing/2014/main" id="{294D5861-838E-DA8D-4324-FA35162CA29D}"/>
                  </a:ext>
                </a:extLst>
              </p14:cNvPr>
              <p14:cNvContentPartPr/>
              <p14:nvPr/>
            </p14:nvContentPartPr>
            <p14:xfrm>
              <a:off x="9340705" y="5863379"/>
              <a:ext cx="73800" cy="9000"/>
            </p14:xfrm>
          </p:contentPart>
        </mc:Choice>
        <mc:Fallback>
          <p:pic>
            <p:nvPicPr>
              <p:cNvPr id="48" name="Ink 47">
                <a:extLst>
                  <a:ext uri="{FF2B5EF4-FFF2-40B4-BE49-F238E27FC236}">
                    <a16:creationId xmlns:a16="http://schemas.microsoft.com/office/drawing/2014/main" id="{294D5861-838E-DA8D-4324-FA35162CA29D}"/>
                  </a:ext>
                </a:extLst>
              </p:cNvPr>
              <p:cNvPicPr/>
              <p:nvPr/>
            </p:nvPicPr>
            <p:blipFill>
              <a:blip r:embed="rId81"/>
              <a:stretch>
                <a:fillRect/>
              </a:stretch>
            </p:blipFill>
            <p:spPr>
              <a:xfrm>
                <a:off x="9331705" y="5854379"/>
                <a:ext cx="9144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9" name="Ink 48">
                <a:extLst>
                  <a:ext uri="{FF2B5EF4-FFF2-40B4-BE49-F238E27FC236}">
                    <a16:creationId xmlns:a16="http://schemas.microsoft.com/office/drawing/2014/main" id="{75C8A0C0-9620-8A10-3983-B149CA64D9C2}"/>
                  </a:ext>
                </a:extLst>
              </p14:cNvPr>
              <p14:cNvContentPartPr/>
              <p14:nvPr/>
            </p14:nvContentPartPr>
            <p14:xfrm>
              <a:off x="9560305" y="5860499"/>
              <a:ext cx="78840" cy="22320"/>
            </p14:xfrm>
          </p:contentPart>
        </mc:Choice>
        <mc:Fallback>
          <p:pic>
            <p:nvPicPr>
              <p:cNvPr id="49" name="Ink 48">
                <a:extLst>
                  <a:ext uri="{FF2B5EF4-FFF2-40B4-BE49-F238E27FC236}">
                    <a16:creationId xmlns:a16="http://schemas.microsoft.com/office/drawing/2014/main" id="{75C8A0C0-9620-8A10-3983-B149CA64D9C2}"/>
                  </a:ext>
                </a:extLst>
              </p:cNvPr>
              <p:cNvPicPr/>
              <p:nvPr/>
            </p:nvPicPr>
            <p:blipFill>
              <a:blip r:embed="rId83"/>
              <a:stretch>
                <a:fillRect/>
              </a:stretch>
            </p:blipFill>
            <p:spPr>
              <a:xfrm>
                <a:off x="9551305" y="5851499"/>
                <a:ext cx="96480" cy="399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0" name="Ink 49">
                <a:extLst>
                  <a:ext uri="{FF2B5EF4-FFF2-40B4-BE49-F238E27FC236}">
                    <a16:creationId xmlns:a16="http://schemas.microsoft.com/office/drawing/2014/main" id="{88AB03FE-FE63-4803-7B2E-B143627202F4}"/>
                  </a:ext>
                </a:extLst>
              </p14:cNvPr>
              <p14:cNvContentPartPr/>
              <p14:nvPr/>
            </p14:nvContentPartPr>
            <p14:xfrm>
              <a:off x="9773065" y="5909819"/>
              <a:ext cx="54720" cy="8280"/>
            </p14:xfrm>
          </p:contentPart>
        </mc:Choice>
        <mc:Fallback>
          <p:pic>
            <p:nvPicPr>
              <p:cNvPr id="50" name="Ink 49">
                <a:extLst>
                  <a:ext uri="{FF2B5EF4-FFF2-40B4-BE49-F238E27FC236}">
                    <a16:creationId xmlns:a16="http://schemas.microsoft.com/office/drawing/2014/main" id="{88AB03FE-FE63-4803-7B2E-B143627202F4}"/>
                  </a:ext>
                </a:extLst>
              </p:cNvPr>
              <p:cNvPicPr/>
              <p:nvPr/>
            </p:nvPicPr>
            <p:blipFill>
              <a:blip r:embed="rId85"/>
              <a:stretch>
                <a:fillRect/>
              </a:stretch>
            </p:blipFill>
            <p:spPr>
              <a:xfrm>
                <a:off x="9764065" y="5900819"/>
                <a:ext cx="7236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4" name="Ink 53">
                <a:extLst>
                  <a:ext uri="{FF2B5EF4-FFF2-40B4-BE49-F238E27FC236}">
                    <a16:creationId xmlns:a16="http://schemas.microsoft.com/office/drawing/2014/main" id="{CB71FF34-B56D-10DF-B384-C11DD2EECB5B}"/>
                  </a:ext>
                </a:extLst>
              </p14:cNvPr>
              <p14:cNvContentPartPr/>
              <p14:nvPr/>
            </p14:nvContentPartPr>
            <p14:xfrm>
              <a:off x="9958465" y="5891099"/>
              <a:ext cx="408600" cy="71640"/>
            </p14:xfrm>
          </p:contentPart>
        </mc:Choice>
        <mc:Fallback>
          <p:pic>
            <p:nvPicPr>
              <p:cNvPr id="54" name="Ink 53">
                <a:extLst>
                  <a:ext uri="{FF2B5EF4-FFF2-40B4-BE49-F238E27FC236}">
                    <a16:creationId xmlns:a16="http://schemas.microsoft.com/office/drawing/2014/main" id="{CB71FF34-B56D-10DF-B384-C11DD2EECB5B}"/>
                  </a:ext>
                </a:extLst>
              </p:cNvPr>
              <p:cNvPicPr/>
              <p:nvPr/>
            </p:nvPicPr>
            <p:blipFill>
              <a:blip r:embed="rId87"/>
              <a:stretch>
                <a:fillRect/>
              </a:stretch>
            </p:blipFill>
            <p:spPr>
              <a:xfrm>
                <a:off x="9949465" y="5882099"/>
                <a:ext cx="42624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5" name="Ink 54">
                <a:extLst>
                  <a:ext uri="{FF2B5EF4-FFF2-40B4-BE49-F238E27FC236}">
                    <a16:creationId xmlns:a16="http://schemas.microsoft.com/office/drawing/2014/main" id="{C160DEB6-EE4E-B43F-2D68-4A83547F9DE0}"/>
                  </a:ext>
                </a:extLst>
              </p14:cNvPr>
              <p14:cNvContentPartPr/>
              <p14:nvPr/>
            </p14:nvContentPartPr>
            <p14:xfrm>
              <a:off x="8526025" y="5760059"/>
              <a:ext cx="136440" cy="63000"/>
            </p14:xfrm>
          </p:contentPart>
        </mc:Choice>
        <mc:Fallback>
          <p:pic>
            <p:nvPicPr>
              <p:cNvPr id="55" name="Ink 54">
                <a:extLst>
                  <a:ext uri="{FF2B5EF4-FFF2-40B4-BE49-F238E27FC236}">
                    <a16:creationId xmlns:a16="http://schemas.microsoft.com/office/drawing/2014/main" id="{C160DEB6-EE4E-B43F-2D68-4A83547F9DE0}"/>
                  </a:ext>
                </a:extLst>
              </p:cNvPr>
              <p:cNvPicPr/>
              <p:nvPr/>
            </p:nvPicPr>
            <p:blipFill>
              <a:blip r:embed="rId89"/>
              <a:stretch>
                <a:fillRect/>
              </a:stretch>
            </p:blipFill>
            <p:spPr>
              <a:xfrm>
                <a:off x="8517025" y="5751059"/>
                <a:ext cx="15408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60" name="Ink 59">
                <a:extLst>
                  <a:ext uri="{FF2B5EF4-FFF2-40B4-BE49-F238E27FC236}">
                    <a16:creationId xmlns:a16="http://schemas.microsoft.com/office/drawing/2014/main" id="{534F8550-E05E-D6B5-7AD5-7946EBE081E1}"/>
                  </a:ext>
                </a:extLst>
              </p14:cNvPr>
              <p14:cNvContentPartPr/>
              <p14:nvPr/>
            </p14:nvContentPartPr>
            <p14:xfrm>
              <a:off x="9428905" y="3820739"/>
              <a:ext cx="1762920" cy="420120"/>
            </p14:xfrm>
          </p:contentPart>
        </mc:Choice>
        <mc:Fallback>
          <p:pic>
            <p:nvPicPr>
              <p:cNvPr id="60" name="Ink 59">
                <a:extLst>
                  <a:ext uri="{FF2B5EF4-FFF2-40B4-BE49-F238E27FC236}">
                    <a16:creationId xmlns:a16="http://schemas.microsoft.com/office/drawing/2014/main" id="{534F8550-E05E-D6B5-7AD5-7946EBE081E1}"/>
                  </a:ext>
                </a:extLst>
              </p:cNvPr>
              <p:cNvPicPr/>
              <p:nvPr/>
            </p:nvPicPr>
            <p:blipFill>
              <a:blip r:embed="rId91"/>
              <a:stretch>
                <a:fillRect/>
              </a:stretch>
            </p:blipFill>
            <p:spPr>
              <a:xfrm>
                <a:off x="9419905" y="3811739"/>
                <a:ext cx="1780560" cy="437760"/>
              </a:xfrm>
              <a:prstGeom prst="rect">
                <a:avLst/>
              </a:prstGeom>
            </p:spPr>
          </p:pic>
        </mc:Fallback>
      </mc:AlternateContent>
    </p:spTree>
    <p:extLst>
      <p:ext uri="{BB962C8B-B14F-4D97-AF65-F5344CB8AC3E}">
        <p14:creationId xmlns:p14="http://schemas.microsoft.com/office/powerpoint/2010/main" val="33188812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1A3C5-D6F6-CE71-2366-CAE744D1A82A}"/>
              </a:ext>
            </a:extLst>
          </p:cNvPr>
          <p:cNvSpPr>
            <a:spLocks noGrp="1"/>
          </p:cNvSpPr>
          <p:nvPr>
            <p:ph type="title"/>
          </p:nvPr>
        </p:nvSpPr>
        <p:spPr/>
        <p:txBody>
          <a:bodyPr/>
          <a:lstStyle/>
          <a:p>
            <a:r>
              <a:rPr lang="en-US" dirty="0"/>
              <a:t>Convolutions are operators; Images are functions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13C6611-C0BB-0BE1-F9AC-51601DA108BD}"/>
                  </a:ext>
                </a:extLst>
              </p:cNvPr>
              <p:cNvSpPr>
                <a:spLocks noGrp="1"/>
              </p:cNvSpPr>
              <p:nvPr>
                <p:ph idx="1"/>
              </p:nvPr>
            </p:nvSpPr>
            <p:spPr>
              <a:xfrm>
                <a:off x="837982" y="1825624"/>
                <a:ext cx="10512862" cy="4956176"/>
              </a:xfrm>
            </p:spPr>
            <p:txBody>
              <a:bodyPr>
                <a:normAutofit/>
              </a:bodyPr>
              <a:lstStyle/>
              <a:p>
                <a:r>
                  <a:rPr lang="en-US" dirty="0"/>
                  <a:t>Across geometric deep learning, we will usually consider data as functions </a:t>
                </a:r>
                <a14:m>
                  <m:oMath xmlns:m="http://schemas.openxmlformats.org/officeDocument/2006/math">
                    <m:r>
                      <m:rPr>
                        <m:sty m:val="p"/>
                      </m:rPr>
                      <a:rPr lang="en-US" b="0" i="0" smtClean="0">
                        <a:latin typeface="Cambria Math" panose="02040503050406030204" pitchFamily="18" charset="0"/>
                      </a:rPr>
                      <m:t>f</m:t>
                    </m:r>
                    <m:r>
                      <a:rPr lang="en-US" b="0" i="1" smtClean="0">
                        <a:latin typeface="Cambria Math" panose="02040503050406030204" pitchFamily="18" charset="0"/>
                      </a:rPr>
                      <m:t>:</m:t>
                    </m:r>
                    <m:r>
                      <m:rPr>
                        <m:sty m:val="p"/>
                      </m:rPr>
                      <a:rPr lang="en-US" b="0" i="1" smtClean="0">
                        <a:latin typeface="Cambria Math" panose="02040503050406030204" pitchFamily="18" charset="0"/>
                      </a:rPr>
                      <m:t>Ω</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𝑹</m:t>
                        </m:r>
                      </m:e>
                      <m:sup>
                        <m:r>
                          <a:rPr lang="en-US" b="0" i="1" smtClean="0">
                            <a:latin typeface="Cambria Math" panose="02040503050406030204" pitchFamily="18" charset="0"/>
                          </a:rPr>
                          <m:t>𝑐</m:t>
                        </m:r>
                      </m:sup>
                    </m:sSup>
                  </m:oMath>
                </a14:m>
                <a:r>
                  <a:rPr lang="en-US" b="0" dirty="0"/>
                  <a:t> (also called signals) and NN layers as operators which send functions to other functions.</a:t>
                </a:r>
              </a:p>
              <a:p>
                <a:pPr marL="0" indent="0">
                  <a:buNone/>
                </a:pPr>
                <a:endParaRPr lang="en-US" b="0" dirty="0"/>
              </a:p>
              <a:p>
                <a:endParaRPr lang="en-US" b="0" dirty="0"/>
              </a:p>
              <a:p>
                <a:endParaRPr lang="en-US" b="0" dirty="0"/>
              </a:p>
              <a:p>
                <a:endParaRPr lang="en-US" dirty="0"/>
              </a:p>
            </p:txBody>
          </p:sp>
        </mc:Choice>
        <mc:Fallback>
          <p:sp>
            <p:nvSpPr>
              <p:cNvPr id="3" name="Content Placeholder 2">
                <a:extLst>
                  <a:ext uri="{FF2B5EF4-FFF2-40B4-BE49-F238E27FC236}">
                    <a16:creationId xmlns:a16="http://schemas.microsoft.com/office/drawing/2014/main" id="{B13C6611-C0BB-0BE1-F9AC-51601DA108BD}"/>
                  </a:ext>
                </a:extLst>
              </p:cNvPr>
              <p:cNvSpPr>
                <a:spLocks noGrp="1" noRot="1" noChangeAspect="1" noMove="1" noResize="1" noEditPoints="1" noAdjustHandles="1" noChangeArrowheads="1" noChangeShapeType="1" noTextEdit="1"/>
              </p:cNvSpPr>
              <p:nvPr>
                <p:ph idx="1"/>
              </p:nvPr>
            </p:nvSpPr>
            <p:spPr>
              <a:xfrm>
                <a:off x="837982" y="1825624"/>
                <a:ext cx="10512862" cy="4956176"/>
              </a:xfrm>
              <a:blipFill>
                <a:blip r:embed="rId2"/>
                <a:stretch>
                  <a:fillRect l="-1043" t="-1966"/>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A9223CA6-4D52-8638-3E3B-061CD9015242}"/>
                  </a:ext>
                </a:extLst>
              </p14:cNvPr>
              <p14:cNvContentPartPr/>
              <p14:nvPr/>
            </p14:nvContentPartPr>
            <p14:xfrm>
              <a:off x="1617625" y="3153659"/>
              <a:ext cx="47880" cy="35280"/>
            </p14:xfrm>
          </p:contentPart>
        </mc:Choice>
        <mc:Fallback>
          <p:pic>
            <p:nvPicPr>
              <p:cNvPr id="4" name="Ink 3">
                <a:extLst>
                  <a:ext uri="{FF2B5EF4-FFF2-40B4-BE49-F238E27FC236}">
                    <a16:creationId xmlns:a16="http://schemas.microsoft.com/office/drawing/2014/main" id="{A9223CA6-4D52-8638-3E3B-061CD9015242}"/>
                  </a:ext>
                </a:extLst>
              </p:cNvPr>
              <p:cNvPicPr/>
              <p:nvPr/>
            </p:nvPicPr>
            <p:blipFill>
              <a:blip r:embed="rId4"/>
              <a:stretch>
                <a:fillRect/>
              </a:stretch>
            </p:blipFill>
            <p:spPr>
              <a:xfrm>
                <a:off x="1608625" y="3144659"/>
                <a:ext cx="65520" cy="52920"/>
              </a:xfrm>
              <a:prstGeom prst="rect">
                <a:avLst/>
              </a:prstGeom>
            </p:spPr>
          </p:pic>
        </mc:Fallback>
      </mc:AlternateContent>
    </p:spTree>
    <p:extLst>
      <p:ext uri="{BB962C8B-B14F-4D97-AF65-F5344CB8AC3E}">
        <p14:creationId xmlns:p14="http://schemas.microsoft.com/office/powerpoint/2010/main" val="32346714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1A3C5-D6F6-CE71-2366-CAE744D1A82A}"/>
              </a:ext>
            </a:extLst>
          </p:cNvPr>
          <p:cNvSpPr>
            <a:spLocks noGrp="1"/>
          </p:cNvSpPr>
          <p:nvPr>
            <p:ph type="title"/>
          </p:nvPr>
        </p:nvSpPr>
        <p:spPr/>
        <p:txBody>
          <a:bodyPr/>
          <a:lstStyle/>
          <a:p>
            <a:r>
              <a:rPr lang="en-US" dirty="0"/>
              <a:t>Convolutions are operators; Images are functions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13C6611-C0BB-0BE1-F9AC-51601DA108BD}"/>
                  </a:ext>
                </a:extLst>
              </p:cNvPr>
              <p:cNvSpPr>
                <a:spLocks noGrp="1"/>
              </p:cNvSpPr>
              <p:nvPr>
                <p:ph idx="1"/>
              </p:nvPr>
            </p:nvSpPr>
            <p:spPr>
              <a:xfrm>
                <a:off x="837982" y="1825624"/>
                <a:ext cx="10512862" cy="4956176"/>
              </a:xfrm>
            </p:spPr>
            <p:txBody>
              <a:bodyPr>
                <a:normAutofit/>
              </a:bodyPr>
              <a:lstStyle/>
              <a:p>
                <a:r>
                  <a:rPr lang="en-US" dirty="0"/>
                  <a:t>Across geometric deep learning, we will usually consider data as functions </a:t>
                </a:r>
                <a14:m>
                  <m:oMath xmlns:m="http://schemas.openxmlformats.org/officeDocument/2006/math">
                    <m:r>
                      <m:rPr>
                        <m:sty m:val="p"/>
                      </m:rPr>
                      <a:rPr lang="en-US" b="0" i="0" smtClean="0">
                        <a:latin typeface="Cambria Math" panose="02040503050406030204" pitchFamily="18" charset="0"/>
                      </a:rPr>
                      <m:t>f</m:t>
                    </m:r>
                    <m:r>
                      <a:rPr lang="en-US" b="0" i="1" smtClean="0">
                        <a:latin typeface="Cambria Math" panose="02040503050406030204" pitchFamily="18" charset="0"/>
                      </a:rPr>
                      <m:t>:</m:t>
                    </m:r>
                    <m:r>
                      <m:rPr>
                        <m:sty m:val="p"/>
                      </m:rPr>
                      <a:rPr lang="en-US" b="0" i="1" smtClean="0">
                        <a:latin typeface="Cambria Math" panose="02040503050406030204" pitchFamily="18" charset="0"/>
                      </a:rPr>
                      <m:t>Ω</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𝑹</m:t>
                        </m:r>
                      </m:e>
                      <m:sup>
                        <m:r>
                          <a:rPr lang="en-US" b="0" i="1" smtClean="0">
                            <a:latin typeface="Cambria Math" panose="02040503050406030204" pitchFamily="18" charset="0"/>
                          </a:rPr>
                          <m:t>𝑐</m:t>
                        </m:r>
                      </m:sup>
                    </m:sSup>
                  </m:oMath>
                </a14:m>
                <a:r>
                  <a:rPr lang="en-US" b="0" dirty="0"/>
                  <a:t> (also called signals) and NN layers as operators which send functions to other functions.</a:t>
                </a:r>
              </a:p>
              <a:p>
                <a14:m>
                  <m:oMath xmlns:m="http://schemas.openxmlformats.org/officeDocument/2006/math">
                    <m:r>
                      <m:rPr>
                        <m:sty m:val="p"/>
                      </m:rPr>
                      <a:rPr lang="en-US" b="0" i="1" smtClean="0">
                        <a:latin typeface="Cambria Math" panose="02040503050406030204" pitchFamily="18" charset="0"/>
                      </a:rPr>
                      <m:t>Ω</m:t>
                    </m:r>
                  </m:oMath>
                </a14:m>
                <a:r>
                  <a:rPr lang="en-US" b="0" dirty="0"/>
                  <a:t> is called the </a:t>
                </a:r>
                <a:r>
                  <a:rPr lang="en-US" b="0" i="1" dirty="0"/>
                  <a:t>spatial domain</a:t>
                </a:r>
                <a:r>
                  <a:rPr lang="en-US" dirty="0"/>
                  <a:t>.  For images </a:t>
                </a:r>
                <a14:m>
                  <m:oMath xmlns:m="http://schemas.openxmlformats.org/officeDocument/2006/math">
                    <m:r>
                      <m:rPr>
                        <m:sty m:val="p"/>
                      </m:rPr>
                      <a:rPr lang="en-US" b="0" i="0" smtClean="0">
                        <a:latin typeface="Cambria Math" panose="02040503050406030204" pitchFamily="18" charset="0"/>
                      </a:rPr>
                      <m:t>Ω</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𝒁</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endParaRPr lang="en-US" b="0" dirty="0"/>
              </a:p>
              <a:p>
                <a:pPr marL="0" indent="0">
                  <a:buNone/>
                </a:pPr>
                <a:endParaRPr lang="en-US" b="0" dirty="0"/>
              </a:p>
              <a:p>
                <a:pPr marL="0" indent="0">
                  <a:buNone/>
                </a:pPr>
                <a:endParaRPr lang="en-US" b="0" dirty="0"/>
              </a:p>
              <a:p>
                <a:endParaRPr lang="en-US" b="0" dirty="0"/>
              </a:p>
              <a:p>
                <a:endParaRPr lang="en-US" b="0" dirty="0"/>
              </a:p>
              <a:p>
                <a:endParaRPr lang="en-US" dirty="0"/>
              </a:p>
            </p:txBody>
          </p:sp>
        </mc:Choice>
        <mc:Fallback>
          <p:sp>
            <p:nvSpPr>
              <p:cNvPr id="3" name="Content Placeholder 2">
                <a:extLst>
                  <a:ext uri="{FF2B5EF4-FFF2-40B4-BE49-F238E27FC236}">
                    <a16:creationId xmlns:a16="http://schemas.microsoft.com/office/drawing/2014/main" id="{B13C6611-C0BB-0BE1-F9AC-51601DA108BD}"/>
                  </a:ext>
                </a:extLst>
              </p:cNvPr>
              <p:cNvSpPr>
                <a:spLocks noGrp="1" noRot="1" noChangeAspect="1" noMove="1" noResize="1" noEditPoints="1" noAdjustHandles="1" noChangeArrowheads="1" noChangeShapeType="1" noTextEdit="1"/>
              </p:cNvSpPr>
              <p:nvPr>
                <p:ph idx="1"/>
              </p:nvPr>
            </p:nvSpPr>
            <p:spPr>
              <a:xfrm>
                <a:off x="837982" y="1825624"/>
                <a:ext cx="10512862" cy="4956176"/>
              </a:xfrm>
              <a:blipFill>
                <a:blip r:embed="rId2"/>
                <a:stretch>
                  <a:fillRect l="-1043" t="-1966"/>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A9223CA6-4D52-8638-3E3B-061CD9015242}"/>
                  </a:ext>
                </a:extLst>
              </p14:cNvPr>
              <p14:cNvContentPartPr/>
              <p14:nvPr/>
            </p14:nvContentPartPr>
            <p14:xfrm>
              <a:off x="1617625" y="3153659"/>
              <a:ext cx="47880" cy="35280"/>
            </p14:xfrm>
          </p:contentPart>
        </mc:Choice>
        <mc:Fallback>
          <p:pic>
            <p:nvPicPr>
              <p:cNvPr id="4" name="Ink 3">
                <a:extLst>
                  <a:ext uri="{FF2B5EF4-FFF2-40B4-BE49-F238E27FC236}">
                    <a16:creationId xmlns:a16="http://schemas.microsoft.com/office/drawing/2014/main" id="{A9223CA6-4D52-8638-3E3B-061CD9015242}"/>
                  </a:ext>
                </a:extLst>
              </p:cNvPr>
              <p:cNvPicPr/>
              <p:nvPr/>
            </p:nvPicPr>
            <p:blipFill>
              <a:blip r:embed="rId4"/>
              <a:stretch>
                <a:fillRect/>
              </a:stretch>
            </p:blipFill>
            <p:spPr>
              <a:xfrm>
                <a:off x="1608625" y="3144659"/>
                <a:ext cx="65520" cy="52920"/>
              </a:xfrm>
              <a:prstGeom prst="rect">
                <a:avLst/>
              </a:prstGeom>
            </p:spPr>
          </p:pic>
        </mc:Fallback>
      </mc:AlternateContent>
    </p:spTree>
    <p:extLst>
      <p:ext uri="{BB962C8B-B14F-4D97-AF65-F5344CB8AC3E}">
        <p14:creationId xmlns:p14="http://schemas.microsoft.com/office/powerpoint/2010/main" val="909693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1A3C5-D6F6-CE71-2366-CAE744D1A82A}"/>
              </a:ext>
            </a:extLst>
          </p:cNvPr>
          <p:cNvSpPr>
            <a:spLocks noGrp="1"/>
          </p:cNvSpPr>
          <p:nvPr>
            <p:ph type="title"/>
          </p:nvPr>
        </p:nvSpPr>
        <p:spPr/>
        <p:txBody>
          <a:bodyPr/>
          <a:lstStyle/>
          <a:p>
            <a:r>
              <a:rPr lang="en-US" dirty="0"/>
              <a:t>Convolutions are operators; Images are functions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13C6611-C0BB-0BE1-F9AC-51601DA108BD}"/>
                  </a:ext>
                </a:extLst>
              </p:cNvPr>
              <p:cNvSpPr>
                <a:spLocks noGrp="1"/>
              </p:cNvSpPr>
              <p:nvPr>
                <p:ph idx="1"/>
              </p:nvPr>
            </p:nvSpPr>
            <p:spPr>
              <a:xfrm>
                <a:off x="837982" y="1825624"/>
                <a:ext cx="10512862" cy="4956176"/>
              </a:xfrm>
            </p:spPr>
            <p:txBody>
              <a:bodyPr>
                <a:normAutofit/>
              </a:bodyPr>
              <a:lstStyle/>
              <a:p>
                <a:r>
                  <a:rPr lang="en-US" dirty="0"/>
                  <a:t>Across geometric deep learning, we will usually consider data as functions </a:t>
                </a:r>
                <a14:m>
                  <m:oMath xmlns:m="http://schemas.openxmlformats.org/officeDocument/2006/math">
                    <m:r>
                      <m:rPr>
                        <m:sty m:val="p"/>
                      </m:rPr>
                      <a:rPr lang="en-US" b="0" i="0" smtClean="0">
                        <a:latin typeface="Cambria Math" panose="02040503050406030204" pitchFamily="18" charset="0"/>
                      </a:rPr>
                      <m:t>f</m:t>
                    </m:r>
                    <m:r>
                      <a:rPr lang="en-US" b="0" i="1" smtClean="0">
                        <a:latin typeface="Cambria Math" panose="02040503050406030204" pitchFamily="18" charset="0"/>
                      </a:rPr>
                      <m:t>:</m:t>
                    </m:r>
                    <m:r>
                      <m:rPr>
                        <m:sty m:val="p"/>
                      </m:rPr>
                      <a:rPr lang="en-US" b="0" i="1" smtClean="0">
                        <a:latin typeface="Cambria Math" panose="02040503050406030204" pitchFamily="18" charset="0"/>
                      </a:rPr>
                      <m:t>Ω</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𝑹</m:t>
                        </m:r>
                      </m:e>
                      <m:sup>
                        <m:r>
                          <a:rPr lang="en-US" b="0" i="1" smtClean="0">
                            <a:latin typeface="Cambria Math" panose="02040503050406030204" pitchFamily="18" charset="0"/>
                          </a:rPr>
                          <m:t>𝑐</m:t>
                        </m:r>
                      </m:sup>
                    </m:sSup>
                  </m:oMath>
                </a14:m>
                <a:r>
                  <a:rPr lang="en-US" b="0" dirty="0"/>
                  <a:t> (also called signals) and NN layers as operators which send functions to other functions.</a:t>
                </a:r>
              </a:p>
              <a:p>
                <a14:m>
                  <m:oMath xmlns:m="http://schemas.openxmlformats.org/officeDocument/2006/math">
                    <m:r>
                      <m:rPr>
                        <m:sty m:val="p"/>
                      </m:rPr>
                      <a:rPr lang="en-US" b="0" i="1" smtClean="0">
                        <a:latin typeface="Cambria Math" panose="02040503050406030204" pitchFamily="18" charset="0"/>
                      </a:rPr>
                      <m:t>Ω</m:t>
                    </m:r>
                  </m:oMath>
                </a14:m>
                <a:r>
                  <a:rPr lang="en-US" b="0" dirty="0"/>
                  <a:t> is called the </a:t>
                </a:r>
                <a:r>
                  <a:rPr lang="en-US" b="0" i="1" dirty="0"/>
                  <a:t>spatial domain</a:t>
                </a:r>
                <a:r>
                  <a:rPr lang="en-US" dirty="0"/>
                  <a:t>.  For images </a:t>
                </a:r>
                <a14:m>
                  <m:oMath xmlns:m="http://schemas.openxmlformats.org/officeDocument/2006/math">
                    <m:r>
                      <m:rPr>
                        <m:sty m:val="p"/>
                      </m:rPr>
                      <a:rPr lang="en-US" b="0" i="0" smtClean="0">
                        <a:latin typeface="Cambria Math" panose="02040503050406030204" pitchFamily="18" charset="0"/>
                      </a:rPr>
                      <m:t>Ω</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𝒁</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endParaRPr lang="en-US" b="0" dirty="0"/>
              </a:p>
              <a:p>
                <a:r>
                  <a:rPr lang="en-US" dirty="0"/>
                  <a:t>We can build a NN layer out of convolution </a:t>
                </a:r>
                <a:br>
                  <a:rPr lang="en-US" dirty="0"/>
                </a:br>
                <a:br>
                  <a:rPr lang="en-US" dirty="0"/>
                </a:br>
                <a:br>
                  <a:rPr lang="en-US" dirty="0"/>
                </a:br>
                <a:r>
                  <a:rPr lang="en-US" dirty="0"/>
                  <a:t>by making the kernel K have trainable weights K(</a:t>
                </a:r>
                <a:r>
                  <a:rPr lang="en-US" dirty="0" err="1"/>
                  <a:t>n,m</a:t>
                </a:r>
                <a:r>
                  <a:rPr lang="en-US" dirty="0"/>
                  <a:t>)</a:t>
                </a:r>
              </a:p>
              <a:p>
                <a:endParaRPr lang="en-US" b="0" dirty="0"/>
              </a:p>
              <a:p>
                <a:pPr marL="0" indent="0">
                  <a:buNone/>
                </a:pPr>
                <a:endParaRPr lang="en-US" b="0" dirty="0"/>
              </a:p>
              <a:p>
                <a:endParaRPr lang="en-US" b="0" dirty="0"/>
              </a:p>
              <a:p>
                <a:endParaRPr lang="en-US" b="0" dirty="0"/>
              </a:p>
              <a:p>
                <a:endParaRPr lang="en-US" dirty="0"/>
              </a:p>
            </p:txBody>
          </p:sp>
        </mc:Choice>
        <mc:Fallback>
          <p:sp>
            <p:nvSpPr>
              <p:cNvPr id="3" name="Content Placeholder 2">
                <a:extLst>
                  <a:ext uri="{FF2B5EF4-FFF2-40B4-BE49-F238E27FC236}">
                    <a16:creationId xmlns:a16="http://schemas.microsoft.com/office/drawing/2014/main" id="{B13C6611-C0BB-0BE1-F9AC-51601DA108BD}"/>
                  </a:ext>
                </a:extLst>
              </p:cNvPr>
              <p:cNvSpPr>
                <a:spLocks noGrp="1" noRot="1" noChangeAspect="1" noMove="1" noResize="1" noEditPoints="1" noAdjustHandles="1" noChangeArrowheads="1" noChangeShapeType="1" noTextEdit="1"/>
              </p:cNvSpPr>
              <p:nvPr>
                <p:ph idx="1"/>
              </p:nvPr>
            </p:nvSpPr>
            <p:spPr>
              <a:xfrm>
                <a:off x="837982" y="1825624"/>
                <a:ext cx="10512862" cy="4956176"/>
              </a:xfrm>
              <a:blipFill>
                <a:blip r:embed="rId2"/>
                <a:stretch>
                  <a:fillRect l="-1043" t="-1966"/>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A9223CA6-4D52-8638-3E3B-061CD9015242}"/>
                  </a:ext>
                </a:extLst>
              </p14:cNvPr>
              <p14:cNvContentPartPr/>
              <p14:nvPr/>
            </p14:nvContentPartPr>
            <p14:xfrm>
              <a:off x="1617625" y="3153659"/>
              <a:ext cx="47880" cy="35280"/>
            </p14:xfrm>
          </p:contentPart>
        </mc:Choice>
        <mc:Fallback>
          <p:pic>
            <p:nvPicPr>
              <p:cNvPr id="4" name="Ink 3">
                <a:extLst>
                  <a:ext uri="{FF2B5EF4-FFF2-40B4-BE49-F238E27FC236}">
                    <a16:creationId xmlns:a16="http://schemas.microsoft.com/office/drawing/2014/main" id="{A9223CA6-4D52-8638-3E3B-061CD9015242}"/>
                  </a:ext>
                </a:extLst>
              </p:cNvPr>
              <p:cNvPicPr/>
              <p:nvPr/>
            </p:nvPicPr>
            <p:blipFill>
              <a:blip r:embed="rId4"/>
              <a:stretch>
                <a:fillRect/>
              </a:stretch>
            </p:blipFill>
            <p:spPr>
              <a:xfrm>
                <a:off x="1608625" y="3144659"/>
                <a:ext cx="6552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29" name="Ink 28">
                <a:extLst>
                  <a:ext uri="{FF2B5EF4-FFF2-40B4-BE49-F238E27FC236}">
                    <a16:creationId xmlns:a16="http://schemas.microsoft.com/office/drawing/2014/main" id="{CD44F8BF-CB18-E19A-9051-A22F08584A49}"/>
                  </a:ext>
                </a:extLst>
              </p14:cNvPr>
              <p14:cNvContentPartPr/>
              <p14:nvPr/>
            </p14:nvContentPartPr>
            <p14:xfrm>
              <a:off x="2849905" y="4254899"/>
              <a:ext cx="1917000" cy="476640"/>
            </p14:xfrm>
          </p:contentPart>
        </mc:Choice>
        <mc:Fallback>
          <p:pic>
            <p:nvPicPr>
              <p:cNvPr id="29" name="Ink 28">
                <a:extLst>
                  <a:ext uri="{FF2B5EF4-FFF2-40B4-BE49-F238E27FC236}">
                    <a16:creationId xmlns:a16="http://schemas.microsoft.com/office/drawing/2014/main" id="{CD44F8BF-CB18-E19A-9051-A22F08584A49}"/>
                  </a:ext>
                </a:extLst>
              </p:cNvPr>
              <p:cNvPicPr/>
              <p:nvPr/>
            </p:nvPicPr>
            <p:blipFill>
              <a:blip r:embed="rId6"/>
              <a:stretch>
                <a:fillRect/>
              </a:stretch>
            </p:blipFill>
            <p:spPr>
              <a:xfrm>
                <a:off x="2840905" y="4245899"/>
                <a:ext cx="1934640" cy="4942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8" name="Ink 57">
                <a:extLst>
                  <a:ext uri="{FF2B5EF4-FFF2-40B4-BE49-F238E27FC236}">
                    <a16:creationId xmlns:a16="http://schemas.microsoft.com/office/drawing/2014/main" id="{2AAC285E-9F78-BAD4-1FBA-0F71FB400480}"/>
                  </a:ext>
                </a:extLst>
              </p14:cNvPr>
              <p14:cNvContentPartPr/>
              <p14:nvPr/>
            </p14:nvContentPartPr>
            <p14:xfrm>
              <a:off x="5213665" y="4333739"/>
              <a:ext cx="1562040" cy="412560"/>
            </p14:xfrm>
          </p:contentPart>
        </mc:Choice>
        <mc:Fallback>
          <p:pic>
            <p:nvPicPr>
              <p:cNvPr id="58" name="Ink 57">
                <a:extLst>
                  <a:ext uri="{FF2B5EF4-FFF2-40B4-BE49-F238E27FC236}">
                    <a16:creationId xmlns:a16="http://schemas.microsoft.com/office/drawing/2014/main" id="{2AAC285E-9F78-BAD4-1FBA-0F71FB400480}"/>
                  </a:ext>
                </a:extLst>
              </p:cNvPr>
              <p:cNvPicPr/>
              <p:nvPr/>
            </p:nvPicPr>
            <p:blipFill>
              <a:blip r:embed="rId8"/>
              <a:stretch>
                <a:fillRect/>
              </a:stretch>
            </p:blipFill>
            <p:spPr>
              <a:xfrm>
                <a:off x="5204665" y="4324739"/>
                <a:ext cx="1579680" cy="430200"/>
              </a:xfrm>
              <a:prstGeom prst="rect">
                <a:avLst/>
              </a:prstGeom>
            </p:spPr>
          </p:pic>
        </mc:Fallback>
      </mc:AlternateContent>
    </p:spTree>
    <p:extLst>
      <p:ext uri="{BB962C8B-B14F-4D97-AF65-F5344CB8AC3E}">
        <p14:creationId xmlns:p14="http://schemas.microsoft.com/office/powerpoint/2010/main" val="22195156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73AD6-9945-CFD7-B62B-A2BD69B4E7BD}"/>
              </a:ext>
            </a:extLst>
          </p:cNvPr>
          <p:cNvSpPr>
            <a:spLocks noGrp="1"/>
          </p:cNvSpPr>
          <p:nvPr>
            <p:ph type="title"/>
          </p:nvPr>
        </p:nvSpPr>
        <p:spPr/>
        <p:txBody>
          <a:bodyPr/>
          <a:lstStyle/>
          <a:p>
            <a:r>
              <a:rPr lang="en-US" dirty="0"/>
              <a:t>Enforcing locality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5EC3E56-2A6F-3224-AB5C-967F430B1066}"/>
                  </a:ext>
                </a:extLst>
              </p:cNvPr>
              <p:cNvSpPr>
                <a:spLocks noGrp="1"/>
              </p:cNvSpPr>
              <p:nvPr>
                <p:ph idx="1"/>
              </p:nvPr>
            </p:nvSpPr>
            <p:spPr/>
            <p:txBody>
              <a:bodyPr/>
              <a:lstStyle/>
              <a:p>
                <a:r>
                  <a:rPr lang="en-US" dirty="0"/>
                  <a:t>We can enforce locality by enforcing</a:t>
                </a:r>
              </a:p>
              <a:p>
                <a:endParaRPr lang="en-US" dirty="0"/>
              </a:p>
              <a:p>
                <a:endParaRPr lang="en-US" dirty="0"/>
              </a:p>
              <a:p>
                <a:r>
                  <a:rPr lang="en-US" dirty="0"/>
                  <a:t>Since K was originally defined over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0" i="1" smtClean="0">
                            <a:latin typeface="Cambria Math" panose="02040503050406030204" pitchFamily="18" charset="0"/>
                          </a:rPr>
                          <m:t>2</m:t>
                        </m:r>
                      </m:sup>
                    </m:sSup>
                  </m:oMath>
                </a14:m>
                <a:r>
                  <a:rPr lang="en-US" dirty="0"/>
                  <a:t>,</a:t>
                </a:r>
                <a:r>
                  <a:rPr lang="en-US" b="1" dirty="0"/>
                  <a:t> </a:t>
                </a:r>
                <a:r>
                  <a:rPr lang="en-US" dirty="0"/>
                  <a:t>this condition makes the number of weights finite. </a:t>
                </a:r>
                <a:endParaRPr lang="en-US" b="1" dirty="0"/>
              </a:p>
            </p:txBody>
          </p:sp>
        </mc:Choice>
        <mc:Fallback>
          <p:sp>
            <p:nvSpPr>
              <p:cNvPr id="3" name="Content Placeholder 2">
                <a:extLst>
                  <a:ext uri="{FF2B5EF4-FFF2-40B4-BE49-F238E27FC236}">
                    <a16:creationId xmlns:a16="http://schemas.microsoft.com/office/drawing/2014/main" id="{95EC3E56-2A6F-3224-AB5C-967F430B1066}"/>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12" name="Ink 11">
                <a:extLst>
                  <a:ext uri="{FF2B5EF4-FFF2-40B4-BE49-F238E27FC236}">
                    <a16:creationId xmlns:a16="http://schemas.microsoft.com/office/drawing/2014/main" id="{CE8D2099-6615-2CB0-88A8-AE8424C9985D}"/>
                  </a:ext>
                </a:extLst>
              </p14:cNvPr>
              <p14:cNvContentPartPr/>
              <p14:nvPr/>
            </p14:nvContentPartPr>
            <p14:xfrm>
              <a:off x="2871505" y="2451299"/>
              <a:ext cx="1150920" cy="431640"/>
            </p14:xfrm>
          </p:contentPart>
        </mc:Choice>
        <mc:Fallback>
          <p:pic>
            <p:nvPicPr>
              <p:cNvPr id="12" name="Ink 11">
                <a:extLst>
                  <a:ext uri="{FF2B5EF4-FFF2-40B4-BE49-F238E27FC236}">
                    <a16:creationId xmlns:a16="http://schemas.microsoft.com/office/drawing/2014/main" id="{CE8D2099-6615-2CB0-88A8-AE8424C9985D}"/>
                  </a:ext>
                </a:extLst>
              </p:cNvPr>
              <p:cNvPicPr/>
              <p:nvPr/>
            </p:nvPicPr>
            <p:blipFill>
              <a:blip r:embed="rId4"/>
              <a:stretch>
                <a:fillRect/>
              </a:stretch>
            </p:blipFill>
            <p:spPr>
              <a:xfrm>
                <a:off x="2862505" y="2442299"/>
                <a:ext cx="1168560" cy="4492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3" name="Ink 12">
                <a:extLst>
                  <a:ext uri="{FF2B5EF4-FFF2-40B4-BE49-F238E27FC236}">
                    <a16:creationId xmlns:a16="http://schemas.microsoft.com/office/drawing/2014/main" id="{F31A6477-AEA0-AB3E-B691-5F4D96C0671A}"/>
                  </a:ext>
                </a:extLst>
              </p14:cNvPr>
              <p14:cNvContentPartPr/>
              <p14:nvPr/>
            </p14:nvContentPartPr>
            <p14:xfrm>
              <a:off x="4136545" y="2455619"/>
              <a:ext cx="105480" cy="447840"/>
            </p14:xfrm>
          </p:contentPart>
        </mc:Choice>
        <mc:Fallback>
          <p:pic>
            <p:nvPicPr>
              <p:cNvPr id="13" name="Ink 12">
                <a:extLst>
                  <a:ext uri="{FF2B5EF4-FFF2-40B4-BE49-F238E27FC236}">
                    <a16:creationId xmlns:a16="http://schemas.microsoft.com/office/drawing/2014/main" id="{F31A6477-AEA0-AB3E-B691-5F4D96C0671A}"/>
                  </a:ext>
                </a:extLst>
              </p:cNvPr>
              <p:cNvPicPr/>
              <p:nvPr/>
            </p:nvPicPr>
            <p:blipFill>
              <a:blip r:embed="rId6"/>
              <a:stretch>
                <a:fillRect/>
              </a:stretch>
            </p:blipFill>
            <p:spPr>
              <a:xfrm>
                <a:off x="4127545" y="2446619"/>
                <a:ext cx="123120" cy="4654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7" name="Ink 16">
                <a:extLst>
                  <a:ext uri="{FF2B5EF4-FFF2-40B4-BE49-F238E27FC236}">
                    <a16:creationId xmlns:a16="http://schemas.microsoft.com/office/drawing/2014/main" id="{1AEFF49B-8550-F7FB-0C61-B3E71F05E3FD}"/>
                  </a:ext>
                </a:extLst>
              </p14:cNvPr>
              <p14:cNvContentPartPr/>
              <p14:nvPr/>
            </p14:nvContentPartPr>
            <p14:xfrm>
              <a:off x="4456225" y="2583779"/>
              <a:ext cx="465120" cy="229320"/>
            </p14:xfrm>
          </p:contentPart>
        </mc:Choice>
        <mc:Fallback>
          <p:pic>
            <p:nvPicPr>
              <p:cNvPr id="17" name="Ink 16">
                <a:extLst>
                  <a:ext uri="{FF2B5EF4-FFF2-40B4-BE49-F238E27FC236}">
                    <a16:creationId xmlns:a16="http://schemas.microsoft.com/office/drawing/2014/main" id="{1AEFF49B-8550-F7FB-0C61-B3E71F05E3FD}"/>
                  </a:ext>
                </a:extLst>
              </p:cNvPr>
              <p:cNvPicPr/>
              <p:nvPr/>
            </p:nvPicPr>
            <p:blipFill>
              <a:blip r:embed="rId8"/>
              <a:stretch>
                <a:fillRect/>
              </a:stretch>
            </p:blipFill>
            <p:spPr>
              <a:xfrm>
                <a:off x="4447225" y="2574779"/>
                <a:ext cx="48276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2" name="Ink 21">
                <a:extLst>
                  <a:ext uri="{FF2B5EF4-FFF2-40B4-BE49-F238E27FC236}">
                    <a16:creationId xmlns:a16="http://schemas.microsoft.com/office/drawing/2014/main" id="{28F490E1-191D-C2D9-90DE-CC740C2A3C01}"/>
                  </a:ext>
                </a:extLst>
              </p14:cNvPr>
              <p14:cNvContentPartPr/>
              <p14:nvPr/>
            </p14:nvContentPartPr>
            <p14:xfrm>
              <a:off x="5631265" y="2569379"/>
              <a:ext cx="218520" cy="304920"/>
            </p14:xfrm>
          </p:contentPart>
        </mc:Choice>
        <mc:Fallback>
          <p:pic>
            <p:nvPicPr>
              <p:cNvPr id="22" name="Ink 21">
                <a:extLst>
                  <a:ext uri="{FF2B5EF4-FFF2-40B4-BE49-F238E27FC236}">
                    <a16:creationId xmlns:a16="http://schemas.microsoft.com/office/drawing/2014/main" id="{28F490E1-191D-C2D9-90DE-CC740C2A3C01}"/>
                  </a:ext>
                </a:extLst>
              </p:cNvPr>
              <p:cNvPicPr/>
              <p:nvPr/>
            </p:nvPicPr>
            <p:blipFill>
              <a:blip r:embed="rId10"/>
              <a:stretch>
                <a:fillRect/>
              </a:stretch>
            </p:blipFill>
            <p:spPr>
              <a:xfrm>
                <a:off x="5622265" y="2560379"/>
                <a:ext cx="236160" cy="3225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31" name="Ink 30">
                <a:extLst>
                  <a:ext uri="{FF2B5EF4-FFF2-40B4-BE49-F238E27FC236}">
                    <a16:creationId xmlns:a16="http://schemas.microsoft.com/office/drawing/2014/main" id="{DF91E967-ED17-90DC-593C-77D086267B8A}"/>
                  </a:ext>
                </a:extLst>
              </p14:cNvPr>
              <p14:cNvContentPartPr/>
              <p14:nvPr/>
            </p14:nvContentPartPr>
            <p14:xfrm>
              <a:off x="7979545" y="2592779"/>
              <a:ext cx="228960" cy="142920"/>
            </p14:xfrm>
          </p:contentPart>
        </mc:Choice>
        <mc:Fallback>
          <p:pic>
            <p:nvPicPr>
              <p:cNvPr id="31" name="Ink 30">
                <a:extLst>
                  <a:ext uri="{FF2B5EF4-FFF2-40B4-BE49-F238E27FC236}">
                    <a16:creationId xmlns:a16="http://schemas.microsoft.com/office/drawing/2014/main" id="{DF91E967-ED17-90DC-593C-77D086267B8A}"/>
                  </a:ext>
                </a:extLst>
              </p:cNvPr>
              <p:cNvPicPr/>
              <p:nvPr/>
            </p:nvPicPr>
            <p:blipFill>
              <a:blip r:embed="rId12"/>
              <a:stretch>
                <a:fillRect/>
              </a:stretch>
            </p:blipFill>
            <p:spPr>
              <a:xfrm>
                <a:off x="7970545" y="2583779"/>
                <a:ext cx="24660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32" name="Ink 31">
                <a:extLst>
                  <a:ext uri="{FF2B5EF4-FFF2-40B4-BE49-F238E27FC236}">
                    <a16:creationId xmlns:a16="http://schemas.microsoft.com/office/drawing/2014/main" id="{277F0600-EB43-1D34-4368-61904FBD5099}"/>
                  </a:ext>
                </a:extLst>
              </p14:cNvPr>
              <p14:cNvContentPartPr/>
              <p14:nvPr/>
            </p14:nvContentPartPr>
            <p14:xfrm>
              <a:off x="6588145" y="2422859"/>
              <a:ext cx="918720" cy="413280"/>
            </p14:xfrm>
          </p:contentPart>
        </mc:Choice>
        <mc:Fallback>
          <p:pic>
            <p:nvPicPr>
              <p:cNvPr id="32" name="Ink 31">
                <a:extLst>
                  <a:ext uri="{FF2B5EF4-FFF2-40B4-BE49-F238E27FC236}">
                    <a16:creationId xmlns:a16="http://schemas.microsoft.com/office/drawing/2014/main" id="{277F0600-EB43-1D34-4368-61904FBD5099}"/>
                  </a:ext>
                </a:extLst>
              </p:cNvPr>
              <p:cNvPicPr/>
              <p:nvPr/>
            </p:nvPicPr>
            <p:blipFill>
              <a:blip r:embed="rId14"/>
              <a:stretch>
                <a:fillRect/>
              </a:stretch>
            </p:blipFill>
            <p:spPr>
              <a:xfrm>
                <a:off x="6579145" y="2413859"/>
                <a:ext cx="936360" cy="4309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38" name="Ink 37">
                <a:extLst>
                  <a:ext uri="{FF2B5EF4-FFF2-40B4-BE49-F238E27FC236}">
                    <a16:creationId xmlns:a16="http://schemas.microsoft.com/office/drawing/2014/main" id="{1CA83CB3-CBFC-4091-C739-1B35025692C5}"/>
                  </a:ext>
                </a:extLst>
              </p14:cNvPr>
              <p14:cNvContentPartPr/>
              <p14:nvPr/>
            </p14:nvContentPartPr>
            <p14:xfrm>
              <a:off x="8822665" y="2474339"/>
              <a:ext cx="973080" cy="372240"/>
            </p14:xfrm>
          </p:contentPart>
        </mc:Choice>
        <mc:Fallback>
          <p:pic>
            <p:nvPicPr>
              <p:cNvPr id="38" name="Ink 37">
                <a:extLst>
                  <a:ext uri="{FF2B5EF4-FFF2-40B4-BE49-F238E27FC236}">
                    <a16:creationId xmlns:a16="http://schemas.microsoft.com/office/drawing/2014/main" id="{1CA83CB3-CBFC-4091-C739-1B35025692C5}"/>
                  </a:ext>
                </a:extLst>
              </p:cNvPr>
              <p:cNvPicPr/>
              <p:nvPr/>
            </p:nvPicPr>
            <p:blipFill>
              <a:blip r:embed="rId16"/>
              <a:stretch>
                <a:fillRect/>
              </a:stretch>
            </p:blipFill>
            <p:spPr>
              <a:xfrm>
                <a:off x="8813665" y="2465339"/>
                <a:ext cx="990720" cy="389880"/>
              </a:xfrm>
              <a:prstGeom prst="rect">
                <a:avLst/>
              </a:prstGeom>
            </p:spPr>
          </p:pic>
        </mc:Fallback>
      </mc:AlternateContent>
    </p:spTree>
    <p:extLst>
      <p:ext uri="{BB962C8B-B14F-4D97-AF65-F5344CB8AC3E}">
        <p14:creationId xmlns:p14="http://schemas.microsoft.com/office/powerpoint/2010/main" val="1329587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73AD6-9945-CFD7-B62B-A2BD69B4E7BD}"/>
              </a:ext>
            </a:extLst>
          </p:cNvPr>
          <p:cNvSpPr>
            <a:spLocks noGrp="1"/>
          </p:cNvSpPr>
          <p:nvPr>
            <p:ph type="title"/>
          </p:nvPr>
        </p:nvSpPr>
        <p:spPr/>
        <p:txBody>
          <a:bodyPr/>
          <a:lstStyle/>
          <a:p>
            <a:r>
              <a:rPr lang="en-US" dirty="0"/>
              <a:t>Enforcing locality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5EC3E56-2A6F-3224-AB5C-967F430B1066}"/>
                  </a:ext>
                </a:extLst>
              </p:cNvPr>
              <p:cNvSpPr>
                <a:spLocks noGrp="1"/>
              </p:cNvSpPr>
              <p:nvPr>
                <p:ph idx="1"/>
              </p:nvPr>
            </p:nvSpPr>
            <p:spPr/>
            <p:txBody>
              <a:bodyPr/>
              <a:lstStyle/>
              <a:p>
                <a:r>
                  <a:rPr lang="en-US" dirty="0"/>
                  <a:t>We can enforce locality by enforcing</a:t>
                </a:r>
              </a:p>
              <a:p>
                <a:endParaRPr lang="en-US" dirty="0"/>
              </a:p>
              <a:p>
                <a:endParaRPr lang="en-US" dirty="0"/>
              </a:p>
              <a:p>
                <a:r>
                  <a:rPr lang="en-US" dirty="0"/>
                  <a:t>Since K was originally defined over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𝒁</m:t>
                        </m:r>
                      </m:e>
                      <m:sup>
                        <m:r>
                          <a:rPr lang="en-US" b="0" i="1" smtClean="0">
                            <a:latin typeface="Cambria Math" panose="02040503050406030204" pitchFamily="18" charset="0"/>
                          </a:rPr>
                          <m:t>2</m:t>
                        </m:r>
                      </m:sup>
                    </m:sSup>
                  </m:oMath>
                </a14:m>
                <a:r>
                  <a:rPr lang="en-US" dirty="0"/>
                  <a:t>,</a:t>
                </a:r>
                <a:r>
                  <a:rPr lang="en-US" b="1" dirty="0"/>
                  <a:t> </a:t>
                </a:r>
                <a:r>
                  <a:rPr lang="en-US" dirty="0"/>
                  <a:t>this condition makes the number of weights finite. </a:t>
                </a:r>
                <a:endParaRPr lang="en-US" b="1" dirty="0"/>
              </a:p>
            </p:txBody>
          </p:sp>
        </mc:Choice>
        <mc:Fallback>
          <p:sp>
            <p:nvSpPr>
              <p:cNvPr id="3" name="Content Placeholder 2">
                <a:extLst>
                  <a:ext uri="{FF2B5EF4-FFF2-40B4-BE49-F238E27FC236}">
                    <a16:creationId xmlns:a16="http://schemas.microsoft.com/office/drawing/2014/main" id="{95EC3E56-2A6F-3224-AB5C-967F430B1066}"/>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12" name="Ink 11">
                <a:extLst>
                  <a:ext uri="{FF2B5EF4-FFF2-40B4-BE49-F238E27FC236}">
                    <a16:creationId xmlns:a16="http://schemas.microsoft.com/office/drawing/2014/main" id="{CE8D2099-6615-2CB0-88A8-AE8424C9985D}"/>
                  </a:ext>
                </a:extLst>
              </p14:cNvPr>
              <p14:cNvContentPartPr/>
              <p14:nvPr/>
            </p14:nvContentPartPr>
            <p14:xfrm>
              <a:off x="2871505" y="2451299"/>
              <a:ext cx="1150920" cy="431640"/>
            </p14:xfrm>
          </p:contentPart>
        </mc:Choice>
        <mc:Fallback>
          <p:pic>
            <p:nvPicPr>
              <p:cNvPr id="12" name="Ink 11">
                <a:extLst>
                  <a:ext uri="{FF2B5EF4-FFF2-40B4-BE49-F238E27FC236}">
                    <a16:creationId xmlns:a16="http://schemas.microsoft.com/office/drawing/2014/main" id="{CE8D2099-6615-2CB0-88A8-AE8424C9985D}"/>
                  </a:ext>
                </a:extLst>
              </p:cNvPr>
              <p:cNvPicPr/>
              <p:nvPr/>
            </p:nvPicPr>
            <p:blipFill>
              <a:blip r:embed="rId4"/>
              <a:stretch>
                <a:fillRect/>
              </a:stretch>
            </p:blipFill>
            <p:spPr>
              <a:xfrm>
                <a:off x="2862505" y="2442299"/>
                <a:ext cx="1168560" cy="4492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3" name="Ink 12">
                <a:extLst>
                  <a:ext uri="{FF2B5EF4-FFF2-40B4-BE49-F238E27FC236}">
                    <a16:creationId xmlns:a16="http://schemas.microsoft.com/office/drawing/2014/main" id="{F31A6477-AEA0-AB3E-B691-5F4D96C0671A}"/>
                  </a:ext>
                </a:extLst>
              </p14:cNvPr>
              <p14:cNvContentPartPr/>
              <p14:nvPr/>
            </p14:nvContentPartPr>
            <p14:xfrm>
              <a:off x="4136545" y="2455619"/>
              <a:ext cx="105480" cy="447840"/>
            </p14:xfrm>
          </p:contentPart>
        </mc:Choice>
        <mc:Fallback>
          <p:pic>
            <p:nvPicPr>
              <p:cNvPr id="13" name="Ink 12">
                <a:extLst>
                  <a:ext uri="{FF2B5EF4-FFF2-40B4-BE49-F238E27FC236}">
                    <a16:creationId xmlns:a16="http://schemas.microsoft.com/office/drawing/2014/main" id="{F31A6477-AEA0-AB3E-B691-5F4D96C0671A}"/>
                  </a:ext>
                </a:extLst>
              </p:cNvPr>
              <p:cNvPicPr/>
              <p:nvPr/>
            </p:nvPicPr>
            <p:blipFill>
              <a:blip r:embed="rId6"/>
              <a:stretch>
                <a:fillRect/>
              </a:stretch>
            </p:blipFill>
            <p:spPr>
              <a:xfrm>
                <a:off x="4127545" y="2446619"/>
                <a:ext cx="123120" cy="4654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7" name="Ink 16">
                <a:extLst>
                  <a:ext uri="{FF2B5EF4-FFF2-40B4-BE49-F238E27FC236}">
                    <a16:creationId xmlns:a16="http://schemas.microsoft.com/office/drawing/2014/main" id="{1AEFF49B-8550-F7FB-0C61-B3E71F05E3FD}"/>
                  </a:ext>
                </a:extLst>
              </p14:cNvPr>
              <p14:cNvContentPartPr/>
              <p14:nvPr/>
            </p14:nvContentPartPr>
            <p14:xfrm>
              <a:off x="4456225" y="2583779"/>
              <a:ext cx="465120" cy="229320"/>
            </p14:xfrm>
          </p:contentPart>
        </mc:Choice>
        <mc:Fallback>
          <p:pic>
            <p:nvPicPr>
              <p:cNvPr id="17" name="Ink 16">
                <a:extLst>
                  <a:ext uri="{FF2B5EF4-FFF2-40B4-BE49-F238E27FC236}">
                    <a16:creationId xmlns:a16="http://schemas.microsoft.com/office/drawing/2014/main" id="{1AEFF49B-8550-F7FB-0C61-B3E71F05E3FD}"/>
                  </a:ext>
                </a:extLst>
              </p:cNvPr>
              <p:cNvPicPr/>
              <p:nvPr/>
            </p:nvPicPr>
            <p:blipFill>
              <a:blip r:embed="rId8"/>
              <a:stretch>
                <a:fillRect/>
              </a:stretch>
            </p:blipFill>
            <p:spPr>
              <a:xfrm>
                <a:off x="4447225" y="2574779"/>
                <a:ext cx="48276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2" name="Ink 21">
                <a:extLst>
                  <a:ext uri="{FF2B5EF4-FFF2-40B4-BE49-F238E27FC236}">
                    <a16:creationId xmlns:a16="http://schemas.microsoft.com/office/drawing/2014/main" id="{28F490E1-191D-C2D9-90DE-CC740C2A3C01}"/>
                  </a:ext>
                </a:extLst>
              </p14:cNvPr>
              <p14:cNvContentPartPr/>
              <p14:nvPr/>
            </p14:nvContentPartPr>
            <p14:xfrm>
              <a:off x="5631265" y="2569379"/>
              <a:ext cx="218520" cy="304920"/>
            </p14:xfrm>
          </p:contentPart>
        </mc:Choice>
        <mc:Fallback>
          <p:pic>
            <p:nvPicPr>
              <p:cNvPr id="22" name="Ink 21">
                <a:extLst>
                  <a:ext uri="{FF2B5EF4-FFF2-40B4-BE49-F238E27FC236}">
                    <a16:creationId xmlns:a16="http://schemas.microsoft.com/office/drawing/2014/main" id="{28F490E1-191D-C2D9-90DE-CC740C2A3C01}"/>
                  </a:ext>
                </a:extLst>
              </p:cNvPr>
              <p:cNvPicPr/>
              <p:nvPr/>
            </p:nvPicPr>
            <p:blipFill>
              <a:blip r:embed="rId10"/>
              <a:stretch>
                <a:fillRect/>
              </a:stretch>
            </p:blipFill>
            <p:spPr>
              <a:xfrm>
                <a:off x="5622265" y="2560379"/>
                <a:ext cx="236160" cy="3225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31" name="Ink 30">
                <a:extLst>
                  <a:ext uri="{FF2B5EF4-FFF2-40B4-BE49-F238E27FC236}">
                    <a16:creationId xmlns:a16="http://schemas.microsoft.com/office/drawing/2014/main" id="{DF91E967-ED17-90DC-593C-77D086267B8A}"/>
                  </a:ext>
                </a:extLst>
              </p14:cNvPr>
              <p14:cNvContentPartPr/>
              <p14:nvPr/>
            </p14:nvContentPartPr>
            <p14:xfrm>
              <a:off x="7979545" y="2592779"/>
              <a:ext cx="228960" cy="142920"/>
            </p14:xfrm>
          </p:contentPart>
        </mc:Choice>
        <mc:Fallback>
          <p:pic>
            <p:nvPicPr>
              <p:cNvPr id="31" name="Ink 30">
                <a:extLst>
                  <a:ext uri="{FF2B5EF4-FFF2-40B4-BE49-F238E27FC236}">
                    <a16:creationId xmlns:a16="http://schemas.microsoft.com/office/drawing/2014/main" id="{DF91E967-ED17-90DC-593C-77D086267B8A}"/>
                  </a:ext>
                </a:extLst>
              </p:cNvPr>
              <p:cNvPicPr/>
              <p:nvPr/>
            </p:nvPicPr>
            <p:blipFill>
              <a:blip r:embed="rId12"/>
              <a:stretch>
                <a:fillRect/>
              </a:stretch>
            </p:blipFill>
            <p:spPr>
              <a:xfrm>
                <a:off x="7970545" y="2583779"/>
                <a:ext cx="24660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32" name="Ink 31">
                <a:extLst>
                  <a:ext uri="{FF2B5EF4-FFF2-40B4-BE49-F238E27FC236}">
                    <a16:creationId xmlns:a16="http://schemas.microsoft.com/office/drawing/2014/main" id="{277F0600-EB43-1D34-4368-61904FBD5099}"/>
                  </a:ext>
                </a:extLst>
              </p14:cNvPr>
              <p14:cNvContentPartPr/>
              <p14:nvPr/>
            </p14:nvContentPartPr>
            <p14:xfrm>
              <a:off x="6588145" y="2422859"/>
              <a:ext cx="918720" cy="413280"/>
            </p14:xfrm>
          </p:contentPart>
        </mc:Choice>
        <mc:Fallback>
          <p:pic>
            <p:nvPicPr>
              <p:cNvPr id="32" name="Ink 31">
                <a:extLst>
                  <a:ext uri="{FF2B5EF4-FFF2-40B4-BE49-F238E27FC236}">
                    <a16:creationId xmlns:a16="http://schemas.microsoft.com/office/drawing/2014/main" id="{277F0600-EB43-1D34-4368-61904FBD5099}"/>
                  </a:ext>
                </a:extLst>
              </p:cNvPr>
              <p:cNvPicPr/>
              <p:nvPr/>
            </p:nvPicPr>
            <p:blipFill>
              <a:blip r:embed="rId14"/>
              <a:stretch>
                <a:fillRect/>
              </a:stretch>
            </p:blipFill>
            <p:spPr>
              <a:xfrm>
                <a:off x="6579145" y="2413859"/>
                <a:ext cx="936360" cy="43092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38" name="Ink 37">
                <a:extLst>
                  <a:ext uri="{FF2B5EF4-FFF2-40B4-BE49-F238E27FC236}">
                    <a16:creationId xmlns:a16="http://schemas.microsoft.com/office/drawing/2014/main" id="{1CA83CB3-CBFC-4091-C739-1B35025692C5}"/>
                  </a:ext>
                </a:extLst>
              </p14:cNvPr>
              <p14:cNvContentPartPr/>
              <p14:nvPr/>
            </p14:nvContentPartPr>
            <p14:xfrm>
              <a:off x="8822665" y="2474339"/>
              <a:ext cx="973080" cy="372240"/>
            </p14:xfrm>
          </p:contentPart>
        </mc:Choice>
        <mc:Fallback>
          <p:pic>
            <p:nvPicPr>
              <p:cNvPr id="38" name="Ink 37">
                <a:extLst>
                  <a:ext uri="{FF2B5EF4-FFF2-40B4-BE49-F238E27FC236}">
                    <a16:creationId xmlns:a16="http://schemas.microsoft.com/office/drawing/2014/main" id="{1CA83CB3-CBFC-4091-C739-1B35025692C5}"/>
                  </a:ext>
                </a:extLst>
              </p:cNvPr>
              <p:cNvPicPr/>
              <p:nvPr/>
            </p:nvPicPr>
            <p:blipFill>
              <a:blip r:embed="rId16"/>
              <a:stretch>
                <a:fillRect/>
              </a:stretch>
            </p:blipFill>
            <p:spPr>
              <a:xfrm>
                <a:off x="8813665" y="2465339"/>
                <a:ext cx="990720" cy="3898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35" name="Ink 34">
                <a:extLst>
                  <a:ext uri="{FF2B5EF4-FFF2-40B4-BE49-F238E27FC236}">
                    <a16:creationId xmlns:a16="http://schemas.microsoft.com/office/drawing/2014/main" id="{11B46C7B-EA0E-1D75-87F7-1EF88A6002CF}"/>
                  </a:ext>
                </a:extLst>
              </p14:cNvPr>
              <p14:cNvContentPartPr/>
              <p14:nvPr/>
            </p14:nvContentPartPr>
            <p14:xfrm>
              <a:off x="1691065" y="3777179"/>
              <a:ext cx="36720" cy="39600"/>
            </p14:xfrm>
          </p:contentPart>
        </mc:Choice>
        <mc:Fallback>
          <p:pic>
            <p:nvPicPr>
              <p:cNvPr id="35" name="Ink 34">
                <a:extLst>
                  <a:ext uri="{FF2B5EF4-FFF2-40B4-BE49-F238E27FC236}">
                    <a16:creationId xmlns:a16="http://schemas.microsoft.com/office/drawing/2014/main" id="{11B46C7B-EA0E-1D75-87F7-1EF88A6002CF}"/>
                  </a:ext>
                </a:extLst>
              </p:cNvPr>
              <p:cNvPicPr/>
              <p:nvPr/>
            </p:nvPicPr>
            <p:blipFill>
              <a:blip r:embed="rId18"/>
              <a:stretch>
                <a:fillRect/>
              </a:stretch>
            </p:blipFill>
            <p:spPr>
              <a:xfrm>
                <a:off x="1682065" y="3768179"/>
                <a:ext cx="54360" cy="57240"/>
              </a:xfrm>
              <a:prstGeom prst="rect">
                <a:avLst/>
              </a:prstGeom>
            </p:spPr>
          </p:pic>
        </mc:Fallback>
      </mc:AlternateContent>
    </p:spTree>
    <p:extLst>
      <p:ext uri="{BB962C8B-B14F-4D97-AF65-F5344CB8AC3E}">
        <p14:creationId xmlns:p14="http://schemas.microsoft.com/office/powerpoint/2010/main" val="1388507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73AD6-9945-CFD7-B62B-A2BD69B4E7BD}"/>
              </a:ext>
            </a:extLst>
          </p:cNvPr>
          <p:cNvSpPr>
            <a:spLocks noGrp="1"/>
          </p:cNvSpPr>
          <p:nvPr>
            <p:ph type="title"/>
          </p:nvPr>
        </p:nvSpPr>
        <p:spPr/>
        <p:txBody>
          <a:bodyPr/>
          <a:lstStyle/>
          <a:p>
            <a:r>
              <a:rPr lang="en-US" dirty="0"/>
              <a:t>Enforcing locality</a:t>
            </a:r>
          </a:p>
        </p:txBody>
      </p:sp>
      <p:sp>
        <p:nvSpPr>
          <p:cNvPr id="3" name="Content Placeholder 2">
            <a:extLst>
              <a:ext uri="{FF2B5EF4-FFF2-40B4-BE49-F238E27FC236}">
                <a16:creationId xmlns:a16="http://schemas.microsoft.com/office/drawing/2014/main" id="{95EC3E56-2A6F-3224-AB5C-967F430B1066}"/>
              </a:ext>
            </a:extLst>
          </p:cNvPr>
          <p:cNvSpPr>
            <a:spLocks noGrp="1"/>
          </p:cNvSpPr>
          <p:nvPr>
            <p:ph idx="1"/>
          </p:nvPr>
        </p:nvSpPr>
        <p:spPr/>
        <p:txBody>
          <a:bodyPr/>
          <a:lstStyle/>
          <a:p>
            <a:r>
              <a:rPr lang="en-US" dirty="0"/>
              <a:t>We can enforce locality by enforcing</a:t>
            </a:r>
          </a:p>
          <a:p>
            <a:endParaRPr lang="en-US" dirty="0"/>
          </a:p>
          <a:p>
            <a:pPr marL="0" indent="0">
              <a:buNone/>
            </a:pPr>
            <a:endParaRPr lang="en-US" dirty="0"/>
          </a:p>
        </p:txBody>
      </p:sp>
      <mc:AlternateContent xmlns:mc="http://schemas.openxmlformats.org/markup-compatibility/2006">
        <mc:Choice xmlns:p14="http://schemas.microsoft.com/office/powerpoint/2010/main" Requires="p14">
          <p:contentPart p14:bwMode="auto" r:id="rId2">
            <p14:nvContentPartPr>
              <p14:cNvPr id="12" name="Ink 11">
                <a:extLst>
                  <a:ext uri="{FF2B5EF4-FFF2-40B4-BE49-F238E27FC236}">
                    <a16:creationId xmlns:a16="http://schemas.microsoft.com/office/drawing/2014/main" id="{CE8D2099-6615-2CB0-88A8-AE8424C9985D}"/>
                  </a:ext>
                </a:extLst>
              </p14:cNvPr>
              <p14:cNvContentPartPr/>
              <p14:nvPr/>
            </p14:nvContentPartPr>
            <p14:xfrm>
              <a:off x="2871505" y="2451299"/>
              <a:ext cx="1150920" cy="431640"/>
            </p14:xfrm>
          </p:contentPart>
        </mc:Choice>
        <mc:Fallback>
          <p:pic>
            <p:nvPicPr>
              <p:cNvPr id="12" name="Ink 11">
                <a:extLst>
                  <a:ext uri="{FF2B5EF4-FFF2-40B4-BE49-F238E27FC236}">
                    <a16:creationId xmlns:a16="http://schemas.microsoft.com/office/drawing/2014/main" id="{CE8D2099-6615-2CB0-88A8-AE8424C9985D}"/>
                  </a:ext>
                </a:extLst>
              </p:cNvPr>
              <p:cNvPicPr/>
              <p:nvPr/>
            </p:nvPicPr>
            <p:blipFill>
              <a:blip r:embed="rId3"/>
              <a:stretch>
                <a:fillRect/>
              </a:stretch>
            </p:blipFill>
            <p:spPr>
              <a:xfrm>
                <a:off x="2862505" y="2442299"/>
                <a:ext cx="1168560" cy="4492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3" name="Ink 12">
                <a:extLst>
                  <a:ext uri="{FF2B5EF4-FFF2-40B4-BE49-F238E27FC236}">
                    <a16:creationId xmlns:a16="http://schemas.microsoft.com/office/drawing/2014/main" id="{F31A6477-AEA0-AB3E-B691-5F4D96C0671A}"/>
                  </a:ext>
                </a:extLst>
              </p14:cNvPr>
              <p14:cNvContentPartPr/>
              <p14:nvPr/>
            </p14:nvContentPartPr>
            <p14:xfrm>
              <a:off x="4136545" y="2455619"/>
              <a:ext cx="105480" cy="447840"/>
            </p14:xfrm>
          </p:contentPart>
        </mc:Choice>
        <mc:Fallback>
          <p:pic>
            <p:nvPicPr>
              <p:cNvPr id="13" name="Ink 12">
                <a:extLst>
                  <a:ext uri="{FF2B5EF4-FFF2-40B4-BE49-F238E27FC236}">
                    <a16:creationId xmlns:a16="http://schemas.microsoft.com/office/drawing/2014/main" id="{F31A6477-AEA0-AB3E-B691-5F4D96C0671A}"/>
                  </a:ext>
                </a:extLst>
              </p:cNvPr>
              <p:cNvPicPr/>
              <p:nvPr/>
            </p:nvPicPr>
            <p:blipFill>
              <a:blip r:embed="rId5"/>
              <a:stretch>
                <a:fillRect/>
              </a:stretch>
            </p:blipFill>
            <p:spPr>
              <a:xfrm>
                <a:off x="4127545" y="2446619"/>
                <a:ext cx="123120" cy="4654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7" name="Ink 16">
                <a:extLst>
                  <a:ext uri="{FF2B5EF4-FFF2-40B4-BE49-F238E27FC236}">
                    <a16:creationId xmlns:a16="http://schemas.microsoft.com/office/drawing/2014/main" id="{1AEFF49B-8550-F7FB-0C61-B3E71F05E3FD}"/>
                  </a:ext>
                </a:extLst>
              </p14:cNvPr>
              <p14:cNvContentPartPr/>
              <p14:nvPr/>
            </p14:nvContentPartPr>
            <p14:xfrm>
              <a:off x="4456225" y="2583779"/>
              <a:ext cx="465120" cy="229320"/>
            </p14:xfrm>
          </p:contentPart>
        </mc:Choice>
        <mc:Fallback>
          <p:pic>
            <p:nvPicPr>
              <p:cNvPr id="17" name="Ink 16">
                <a:extLst>
                  <a:ext uri="{FF2B5EF4-FFF2-40B4-BE49-F238E27FC236}">
                    <a16:creationId xmlns:a16="http://schemas.microsoft.com/office/drawing/2014/main" id="{1AEFF49B-8550-F7FB-0C61-B3E71F05E3FD}"/>
                  </a:ext>
                </a:extLst>
              </p:cNvPr>
              <p:cNvPicPr/>
              <p:nvPr/>
            </p:nvPicPr>
            <p:blipFill>
              <a:blip r:embed="rId7"/>
              <a:stretch>
                <a:fillRect/>
              </a:stretch>
            </p:blipFill>
            <p:spPr>
              <a:xfrm>
                <a:off x="4447225" y="2574779"/>
                <a:ext cx="48276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2" name="Ink 21">
                <a:extLst>
                  <a:ext uri="{FF2B5EF4-FFF2-40B4-BE49-F238E27FC236}">
                    <a16:creationId xmlns:a16="http://schemas.microsoft.com/office/drawing/2014/main" id="{28F490E1-191D-C2D9-90DE-CC740C2A3C01}"/>
                  </a:ext>
                </a:extLst>
              </p14:cNvPr>
              <p14:cNvContentPartPr/>
              <p14:nvPr/>
            </p14:nvContentPartPr>
            <p14:xfrm>
              <a:off x="5631265" y="2569379"/>
              <a:ext cx="218520" cy="304920"/>
            </p14:xfrm>
          </p:contentPart>
        </mc:Choice>
        <mc:Fallback>
          <p:pic>
            <p:nvPicPr>
              <p:cNvPr id="22" name="Ink 21">
                <a:extLst>
                  <a:ext uri="{FF2B5EF4-FFF2-40B4-BE49-F238E27FC236}">
                    <a16:creationId xmlns:a16="http://schemas.microsoft.com/office/drawing/2014/main" id="{28F490E1-191D-C2D9-90DE-CC740C2A3C01}"/>
                  </a:ext>
                </a:extLst>
              </p:cNvPr>
              <p:cNvPicPr/>
              <p:nvPr/>
            </p:nvPicPr>
            <p:blipFill>
              <a:blip r:embed="rId9"/>
              <a:stretch>
                <a:fillRect/>
              </a:stretch>
            </p:blipFill>
            <p:spPr>
              <a:xfrm>
                <a:off x="5622265" y="2560379"/>
                <a:ext cx="236160" cy="3225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1" name="Ink 30">
                <a:extLst>
                  <a:ext uri="{FF2B5EF4-FFF2-40B4-BE49-F238E27FC236}">
                    <a16:creationId xmlns:a16="http://schemas.microsoft.com/office/drawing/2014/main" id="{DF91E967-ED17-90DC-593C-77D086267B8A}"/>
                  </a:ext>
                </a:extLst>
              </p14:cNvPr>
              <p14:cNvContentPartPr/>
              <p14:nvPr/>
            </p14:nvContentPartPr>
            <p14:xfrm>
              <a:off x="7979545" y="2592779"/>
              <a:ext cx="228960" cy="142920"/>
            </p14:xfrm>
          </p:contentPart>
        </mc:Choice>
        <mc:Fallback>
          <p:pic>
            <p:nvPicPr>
              <p:cNvPr id="31" name="Ink 30">
                <a:extLst>
                  <a:ext uri="{FF2B5EF4-FFF2-40B4-BE49-F238E27FC236}">
                    <a16:creationId xmlns:a16="http://schemas.microsoft.com/office/drawing/2014/main" id="{DF91E967-ED17-90DC-593C-77D086267B8A}"/>
                  </a:ext>
                </a:extLst>
              </p:cNvPr>
              <p:cNvPicPr/>
              <p:nvPr/>
            </p:nvPicPr>
            <p:blipFill>
              <a:blip r:embed="rId11"/>
              <a:stretch>
                <a:fillRect/>
              </a:stretch>
            </p:blipFill>
            <p:spPr>
              <a:xfrm>
                <a:off x="7970545" y="2583779"/>
                <a:ext cx="24660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2" name="Ink 31">
                <a:extLst>
                  <a:ext uri="{FF2B5EF4-FFF2-40B4-BE49-F238E27FC236}">
                    <a16:creationId xmlns:a16="http://schemas.microsoft.com/office/drawing/2014/main" id="{277F0600-EB43-1D34-4368-61904FBD5099}"/>
                  </a:ext>
                </a:extLst>
              </p14:cNvPr>
              <p14:cNvContentPartPr/>
              <p14:nvPr/>
            </p14:nvContentPartPr>
            <p14:xfrm>
              <a:off x="6588145" y="2422859"/>
              <a:ext cx="918720" cy="413280"/>
            </p14:xfrm>
          </p:contentPart>
        </mc:Choice>
        <mc:Fallback>
          <p:pic>
            <p:nvPicPr>
              <p:cNvPr id="32" name="Ink 31">
                <a:extLst>
                  <a:ext uri="{FF2B5EF4-FFF2-40B4-BE49-F238E27FC236}">
                    <a16:creationId xmlns:a16="http://schemas.microsoft.com/office/drawing/2014/main" id="{277F0600-EB43-1D34-4368-61904FBD5099}"/>
                  </a:ext>
                </a:extLst>
              </p:cNvPr>
              <p:cNvPicPr/>
              <p:nvPr/>
            </p:nvPicPr>
            <p:blipFill>
              <a:blip r:embed="rId13"/>
              <a:stretch>
                <a:fillRect/>
              </a:stretch>
            </p:blipFill>
            <p:spPr>
              <a:xfrm>
                <a:off x="6579145" y="2413859"/>
                <a:ext cx="936360" cy="4309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8" name="Ink 37">
                <a:extLst>
                  <a:ext uri="{FF2B5EF4-FFF2-40B4-BE49-F238E27FC236}">
                    <a16:creationId xmlns:a16="http://schemas.microsoft.com/office/drawing/2014/main" id="{1CA83CB3-CBFC-4091-C739-1B35025692C5}"/>
                  </a:ext>
                </a:extLst>
              </p14:cNvPr>
              <p14:cNvContentPartPr/>
              <p14:nvPr/>
            </p14:nvContentPartPr>
            <p14:xfrm>
              <a:off x="8822665" y="2474339"/>
              <a:ext cx="973080" cy="372240"/>
            </p14:xfrm>
          </p:contentPart>
        </mc:Choice>
        <mc:Fallback>
          <p:pic>
            <p:nvPicPr>
              <p:cNvPr id="38" name="Ink 37">
                <a:extLst>
                  <a:ext uri="{FF2B5EF4-FFF2-40B4-BE49-F238E27FC236}">
                    <a16:creationId xmlns:a16="http://schemas.microsoft.com/office/drawing/2014/main" id="{1CA83CB3-CBFC-4091-C739-1B35025692C5}"/>
                  </a:ext>
                </a:extLst>
              </p:cNvPr>
              <p:cNvPicPr/>
              <p:nvPr/>
            </p:nvPicPr>
            <p:blipFill>
              <a:blip r:embed="rId15"/>
              <a:stretch>
                <a:fillRect/>
              </a:stretch>
            </p:blipFill>
            <p:spPr>
              <a:xfrm>
                <a:off x="8813665" y="2465339"/>
                <a:ext cx="990720" cy="3898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4" name="Ink 3">
                <a:extLst>
                  <a:ext uri="{FF2B5EF4-FFF2-40B4-BE49-F238E27FC236}">
                    <a16:creationId xmlns:a16="http://schemas.microsoft.com/office/drawing/2014/main" id="{6BE3D426-FAB3-2081-E736-0375DD1C0C70}"/>
                  </a:ext>
                </a:extLst>
              </p14:cNvPr>
              <p14:cNvContentPartPr/>
              <p14:nvPr/>
            </p14:nvContentPartPr>
            <p14:xfrm>
              <a:off x="1017505" y="4294139"/>
              <a:ext cx="11880" cy="8280"/>
            </p14:xfrm>
          </p:contentPart>
        </mc:Choice>
        <mc:Fallback>
          <p:pic>
            <p:nvPicPr>
              <p:cNvPr id="4" name="Ink 3">
                <a:extLst>
                  <a:ext uri="{FF2B5EF4-FFF2-40B4-BE49-F238E27FC236}">
                    <a16:creationId xmlns:a16="http://schemas.microsoft.com/office/drawing/2014/main" id="{6BE3D426-FAB3-2081-E736-0375DD1C0C70}"/>
                  </a:ext>
                </a:extLst>
              </p:cNvPr>
              <p:cNvPicPr/>
              <p:nvPr/>
            </p:nvPicPr>
            <p:blipFill>
              <a:blip r:embed="rId17"/>
              <a:stretch>
                <a:fillRect/>
              </a:stretch>
            </p:blipFill>
            <p:spPr>
              <a:xfrm>
                <a:off x="1008505" y="4285139"/>
                <a:ext cx="2952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6" name="Ink 15">
                <a:extLst>
                  <a:ext uri="{FF2B5EF4-FFF2-40B4-BE49-F238E27FC236}">
                    <a16:creationId xmlns:a16="http://schemas.microsoft.com/office/drawing/2014/main" id="{D3406D1E-2D65-2DFC-73E6-C7C7934F7814}"/>
                  </a:ext>
                </a:extLst>
              </p14:cNvPr>
              <p14:cNvContentPartPr/>
              <p14:nvPr/>
            </p14:nvContentPartPr>
            <p14:xfrm>
              <a:off x="994465" y="3459299"/>
              <a:ext cx="866520" cy="416520"/>
            </p14:xfrm>
          </p:contentPart>
        </mc:Choice>
        <mc:Fallback>
          <p:pic>
            <p:nvPicPr>
              <p:cNvPr id="16" name="Ink 15">
                <a:extLst>
                  <a:ext uri="{FF2B5EF4-FFF2-40B4-BE49-F238E27FC236}">
                    <a16:creationId xmlns:a16="http://schemas.microsoft.com/office/drawing/2014/main" id="{D3406D1E-2D65-2DFC-73E6-C7C7934F7814}"/>
                  </a:ext>
                </a:extLst>
              </p:cNvPr>
              <p:cNvPicPr/>
              <p:nvPr/>
            </p:nvPicPr>
            <p:blipFill>
              <a:blip r:embed="rId19"/>
              <a:stretch>
                <a:fillRect/>
              </a:stretch>
            </p:blipFill>
            <p:spPr>
              <a:xfrm>
                <a:off x="985465" y="3450299"/>
                <a:ext cx="884160" cy="4341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41" name="Ink 40">
                <a:extLst>
                  <a:ext uri="{FF2B5EF4-FFF2-40B4-BE49-F238E27FC236}">
                    <a16:creationId xmlns:a16="http://schemas.microsoft.com/office/drawing/2014/main" id="{F4DEA2C3-E2D6-430B-E4DA-0DF9F6D734C6}"/>
                  </a:ext>
                </a:extLst>
              </p14:cNvPr>
              <p14:cNvContentPartPr/>
              <p14:nvPr/>
            </p14:nvContentPartPr>
            <p14:xfrm>
              <a:off x="394345" y="4419059"/>
              <a:ext cx="1449720" cy="583560"/>
            </p14:xfrm>
          </p:contentPart>
        </mc:Choice>
        <mc:Fallback>
          <p:pic>
            <p:nvPicPr>
              <p:cNvPr id="41" name="Ink 40">
                <a:extLst>
                  <a:ext uri="{FF2B5EF4-FFF2-40B4-BE49-F238E27FC236}">
                    <a16:creationId xmlns:a16="http://schemas.microsoft.com/office/drawing/2014/main" id="{F4DEA2C3-E2D6-430B-E4DA-0DF9F6D734C6}"/>
                  </a:ext>
                </a:extLst>
              </p:cNvPr>
              <p:cNvPicPr/>
              <p:nvPr/>
            </p:nvPicPr>
            <p:blipFill>
              <a:blip r:embed="rId21"/>
              <a:stretch>
                <a:fillRect/>
              </a:stretch>
            </p:blipFill>
            <p:spPr>
              <a:xfrm>
                <a:off x="385345" y="4410059"/>
                <a:ext cx="1467360" cy="6012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46" name="Ink 45">
                <a:extLst>
                  <a:ext uri="{FF2B5EF4-FFF2-40B4-BE49-F238E27FC236}">
                    <a16:creationId xmlns:a16="http://schemas.microsoft.com/office/drawing/2014/main" id="{95AFF0E5-6066-8824-F0E6-8B6D988E7298}"/>
                  </a:ext>
                </a:extLst>
              </p14:cNvPr>
              <p14:cNvContentPartPr/>
              <p14:nvPr/>
            </p14:nvContentPartPr>
            <p14:xfrm>
              <a:off x="2051425" y="4339499"/>
              <a:ext cx="659880" cy="415440"/>
            </p14:xfrm>
          </p:contentPart>
        </mc:Choice>
        <mc:Fallback>
          <p:pic>
            <p:nvPicPr>
              <p:cNvPr id="46" name="Ink 45">
                <a:extLst>
                  <a:ext uri="{FF2B5EF4-FFF2-40B4-BE49-F238E27FC236}">
                    <a16:creationId xmlns:a16="http://schemas.microsoft.com/office/drawing/2014/main" id="{95AFF0E5-6066-8824-F0E6-8B6D988E7298}"/>
                  </a:ext>
                </a:extLst>
              </p:cNvPr>
              <p:cNvPicPr/>
              <p:nvPr/>
            </p:nvPicPr>
            <p:blipFill>
              <a:blip r:embed="rId23"/>
              <a:stretch>
                <a:fillRect/>
              </a:stretch>
            </p:blipFill>
            <p:spPr>
              <a:xfrm>
                <a:off x="2042425" y="4330499"/>
                <a:ext cx="677520" cy="4330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71" name="Ink 70">
                <a:extLst>
                  <a:ext uri="{FF2B5EF4-FFF2-40B4-BE49-F238E27FC236}">
                    <a16:creationId xmlns:a16="http://schemas.microsoft.com/office/drawing/2014/main" id="{8908B806-497F-50A8-8A0B-70F43134C72D}"/>
                  </a:ext>
                </a:extLst>
              </p14:cNvPr>
              <p14:cNvContentPartPr/>
              <p14:nvPr/>
            </p14:nvContentPartPr>
            <p14:xfrm>
              <a:off x="760105" y="5325899"/>
              <a:ext cx="1803600" cy="1499400"/>
            </p14:xfrm>
          </p:contentPart>
        </mc:Choice>
        <mc:Fallback>
          <p:pic>
            <p:nvPicPr>
              <p:cNvPr id="71" name="Ink 70">
                <a:extLst>
                  <a:ext uri="{FF2B5EF4-FFF2-40B4-BE49-F238E27FC236}">
                    <a16:creationId xmlns:a16="http://schemas.microsoft.com/office/drawing/2014/main" id="{8908B806-497F-50A8-8A0B-70F43134C72D}"/>
                  </a:ext>
                </a:extLst>
              </p:cNvPr>
              <p:cNvPicPr/>
              <p:nvPr/>
            </p:nvPicPr>
            <p:blipFill>
              <a:blip r:embed="rId25"/>
              <a:stretch>
                <a:fillRect/>
              </a:stretch>
            </p:blipFill>
            <p:spPr>
              <a:xfrm>
                <a:off x="751105" y="5316899"/>
                <a:ext cx="1821240" cy="15170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79" name="Ink 78">
                <a:extLst>
                  <a:ext uri="{FF2B5EF4-FFF2-40B4-BE49-F238E27FC236}">
                    <a16:creationId xmlns:a16="http://schemas.microsoft.com/office/drawing/2014/main" id="{51236411-993B-14D1-DEB6-DB70CA191A73}"/>
                  </a:ext>
                </a:extLst>
              </p14:cNvPr>
              <p14:cNvContentPartPr/>
              <p14:nvPr/>
            </p14:nvContentPartPr>
            <p14:xfrm>
              <a:off x="2813905" y="6529019"/>
              <a:ext cx="467640" cy="235080"/>
            </p14:xfrm>
          </p:contentPart>
        </mc:Choice>
        <mc:Fallback>
          <p:pic>
            <p:nvPicPr>
              <p:cNvPr id="79" name="Ink 78">
                <a:extLst>
                  <a:ext uri="{FF2B5EF4-FFF2-40B4-BE49-F238E27FC236}">
                    <a16:creationId xmlns:a16="http://schemas.microsoft.com/office/drawing/2014/main" id="{51236411-993B-14D1-DEB6-DB70CA191A73}"/>
                  </a:ext>
                </a:extLst>
              </p:cNvPr>
              <p:cNvPicPr/>
              <p:nvPr/>
            </p:nvPicPr>
            <p:blipFill>
              <a:blip r:embed="rId27"/>
              <a:stretch>
                <a:fillRect/>
              </a:stretch>
            </p:blipFill>
            <p:spPr>
              <a:xfrm>
                <a:off x="2804905" y="6520019"/>
                <a:ext cx="485280" cy="2527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91" name="Ink 90">
                <a:extLst>
                  <a:ext uri="{FF2B5EF4-FFF2-40B4-BE49-F238E27FC236}">
                    <a16:creationId xmlns:a16="http://schemas.microsoft.com/office/drawing/2014/main" id="{8B30308F-8903-EEB1-E4B5-BED1B7114BCD}"/>
                  </a:ext>
                </a:extLst>
              </p14:cNvPr>
              <p14:cNvContentPartPr/>
              <p14:nvPr/>
            </p14:nvContentPartPr>
            <p14:xfrm>
              <a:off x="1558585" y="5650619"/>
              <a:ext cx="78840" cy="169920"/>
            </p14:xfrm>
          </p:contentPart>
        </mc:Choice>
        <mc:Fallback>
          <p:pic>
            <p:nvPicPr>
              <p:cNvPr id="91" name="Ink 90">
                <a:extLst>
                  <a:ext uri="{FF2B5EF4-FFF2-40B4-BE49-F238E27FC236}">
                    <a16:creationId xmlns:a16="http://schemas.microsoft.com/office/drawing/2014/main" id="{8B30308F-8903-EEB1-E4B5-BED1B7114BCD}"/>
                  </a:ext>
                </a:extLst>
              </p:cNvPr>
              <p:cNvPicPr/>
              <p:nvPr/>
            </p:nvPicPr>
            <p:blipFill>
              <a:blip r:embed="rId29"/>
              <a:stretch>
                <a:fillRect/>
              </a:stretch>
            </p:blipFill>
            <p:spPr>
              <a:xfrm>
                <a:off x="1549585" y="5641619"/>
                <a:ext cx="9648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93" name="Ink 92">
                <a:extLst>
                  <a:ext uri="{FF2B5EF4-FFF2-40B4-BE49-F238E27FC236}">
                    <a16:creationId xmlns:a16="http://schemas.microsoft.com/office/drawing/2014/main" id="{C6FD262A-C53A-2505-0A83-5A7B7A914D7A}"/>
                  </a:ext>
                </a:extLst>
              </p14:cNvPr>
              <p14:cNvContentPartPr/>
              <p14:nvPr/>
            </p14:nvContentPartPr>
            <p14:xfrm>
              <a:off x="1679905" y="4855019"/>
              <a:ext cx="799920" cy="666360"/>
            </p14:xfrm>
          </p:contentPart>
        </mc:Choice>
        <mc:Fallback>
          <p:pic>
            <p:nvPicPr>
              <p:cNvPr id="93" name="Ink 92">
                <a:extLst>
                  <a:ext uri="{FF2B5EF4-FFF2-40B4-BE49-F238E27FC236}">
                    <a16:creationId xmlns:a16="http://schemas.microsoft.com/office/drawing/2014/main" id="{C6FD262A-C53A-2505-0A83-5A7B7A914D7A}"/>
                  </a:ext>
                </a:extLst>
              </p:cNvPr>
              <p:cNvPicPr/>
              <p:nvPr/>
            </p:nvPicPr>
            <p:blipFill>
              <a:blip r:embed="rId31"/>
              <a:stretch>
                <a:fillRect/>
              </a:stretch>
            </p:blipFill>
            <p:spPr>
              <a:xfrm>
                <a:off x="1670905" y="4846019"/>
                <a:ext cx="817560" cy="684000"/>
              </a:xfrm>
              <a:prstGeom prst="rect">
                <a:avLst/>
              </a:prstGeom>
            </p:spPr>
          </p:pic>
        </mc:Fallback>
      </mc:AlternateContent>
    </p:spTree>
    <p:extLst>
      <p:ext uri="{BB962C8B-B14F-4D97-AF65-F5344CB8AC3E}">
        <p14:creationId xmlns:p14="http://schemas.microsoft.com/office/powerpoint/2010/main" val="30628723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73AD6-9945-CFD7-B62B-A2BD69B4E7BD}"/>
              </a:ext>
            </a:extLst>
          </p:cNvPr>
          <p:cNvSpPr>
            <a:spLocks noGrp="1"/>
          </p:cNvSpPr>
          <p:nvPr>
            <p:ph type="title"/>
          </p:nvPr>
        </p:nvSpPr>
        <p:spPr/>
        <p:txBody>
          <a:bodyPr/>
          <a:lstStyle/>
          <a:p>
            <a:r>
              <a:rPr lang="en-US" dirty="0"/>
              <a:t>Enforcing locality</a:t>
            </a:r>
          </a:p>
        </p:txBody>
      </p:sp>
      <p:sp>
        <p:nvSpPr>
          <p:cNvPr id="3" name="Content Placeholder 2">
            <a:extLst>
              <a:ext uri="{FF2B5EF4-FFF2-40B4-BE49-F238E27FC236}">
                <a16:creationId xmlns:a16="http://schemas.microsoft.com/office/drawing/2014/main" id="{95EC3E56-2A6F-3224-AB5C-967F430B1066}"/>
              </a:ext>
            </a:extLst>
          </p:cNvPr>
          <p:cNvSpPr>
            <a:spLocks noGrp="1"/>
          </p:cNvSpPr>
          <p:nvPr>
            <p:ph idx="1"/>
          </p:nvPr>
        </p:nvSpPr>
        <p:spPr/>
        <p:txBody>
          <a:bodyPr/>
          <a:lstStyle/>
          <a:p>
            <a:r>
              <a:rPr lang="en-US" dirty="0"/>
              <a:t>We can enforce locality by enforcing</a:t>
            </a:r>
          </a:p>
          <a:p>
            <a:endParaRPr lang="en-US" dirty="0"/>
          </a:p>
          <a:p>
            <a:pPr marL="0" indent="0">
              <a:buNone/>
            </a:pPr>
            <a:endParaRPr lang="en-US" dirty="0"/>
          </a:p>
        </p:txBody>
      </p:sp>
      <mc:AlternateContent xmlns:mc="http://schemas.openxmlformats.org/markup-compatibility/2006">
        <mc:Choice xmlns:p14="http://schemas.microsoft.com/office/powerpoint/2010/main" Requires="p14">
          <p:contentPart p14:bwMode="auto" r:id="rId2">
            <p14:nvContentPartPr>
              <p14:cNvPr id="12" name="Ink 11">
                <a:extLst>
                  <a:ext uri="{FF2B5EF4-FFF2-40B4-BE49-F238E27FC236}">
                    <a16:creationId xmlns:a16="http://schemas.microsoft.com/office/drawing/2014/main" id="{CE8D2099-6615-2CB0-88A8-AE8424C9985D}"/>
                  </a:ext>
                </a:extLst>
              </p14:cNvPr>
              <p14:cNvContentPartPr/>
              <p14:nvPr/>
            </p14:nvContentPartPr>
            <p14:xfrm>
              <a:off x="2871505" y="2451299"/>
              <a:ext cx="1150920" cy="431640"/>
            </p14:xfrm>
          </p:contentPart>
        </mc:Choice>
        <mc:Fallback>
          <p:pic>
            <p:nvPicPr>
              <p:cNvPr id="12" name="Ink 11">
                <a:extLst>
                  <a:ext uri="{FF2B5EF4-FFF2-40B4-BE49-F238E27FC236}">
                    <a16:creationId xmlns:a16="http://schemas.microsoft.com/office/drawing/2014/main" id="{CE8D2099-6615-2CB0-88A8-AE8424C9985D}"/>
                  </a:ext>
                </a:extLst>
              </p:cNvPr>
              <p:cNvPicPr/>
              <p:nvPr/>
            </p:nvPicPr>
            <p:blipFill>
              <a:blip r:embed="rId3"/>
              <a:stretch>
                <a:fillRect/>
              </a:stretch>
            </p:blipFill>
            <p:spPr>
              <a:xfrm>
                <a:off x="2862505" y="2442299"/>
                <a:ext cx="1168560" cy="4492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3" name="Ink 12">
                <a:extLst>
                  <a:ext uri="{FF2B5EF4-FFF2-40B4-BE49-F238E27FC236}">
                    <a16:creationId xmlns:a16="http://schemas.microsoft.com/office/drawing/2014/main" id="{F31A6477-AEA0-AB3E-B691-5F4D96C0671A}"/>
                  </a:ext>
                </a:extLst>
              </p14:cNvPr>
              <p14:cNvContentPartPr/>
              <p14:nvPr/>
            </p14:nvContentPartPr>
            <p14:xfrm>
              <a:off x="4136545" y="2455619"/>
              <a:ext cx="105480" cy="447840"/>
            </p14:xfrm>
          </p:contentPart>
        </mc:Choice>
        <mc:Fallback>
          <p:pic>
            <p:nvPicPr>
              <p:cNvPr id="13" name="Ink 12">
                <a:extLst>
                  <a:ext uri="{FF2B5EF4-FFF2-40B4-BE49-F238E27FC236}">
                    <a16:creationId xmlns:a16="http://schemas.microsoft.com/office/drawing/2014/main" id="{F31A6477-AEA0-AB3E-B691-5F4D96C0671A}"/>
                  </a:ext>
                </a:extLst>
              </p:cNvPr>
              <p:cNvPicPr/>
              <p:nvPr/>
            </p:nvPicPr>
            <p:blipFill>
              <a:blip r:embed="rId5"/>
              <a:stretch>
                <a:fillRect/>
              </a:stretch>
            </p:blipFill>
            <p:spPr>
              <a:xfrm>
                <a:off x="4127545" y="2446619"/>
                <a:ext cx="123120" cy="4654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7" name="Ink 16">
                <a:extLst>
                  <a:ext uri="{FF2B5EF4-FFF2-40B4-BE49-F238E27FC236}">
                    <a16:creationId xmlns:a16="http://schemas.microsoft.com/office/drawing/2014/main" id="{1AEFF49B-8550-F7FB-0C61-B3E71F05E3FD}"/>
                  </a:ext>
                </a:extLst>
              </p14:cNvPr>
              <p14:cNvContentPartPr/>
              <p14:nvPr/>
            </p14:nvContentPartPr>
            <p14:xfrm>
              <a:off x="4456225" y="2583779"/>
              <a:ext cx="465120" cy="229320"/>
            </p14:xfrm>
          </p:contentPart>
        </mc:Choice>
        <mc:Fallback>
          <p:pic>
            <p:nvPicPr>
              <p:cNvPr id="17" name="Ink 16">
                <a:extLst>
                  <a:ext uri="{FF2B5EF4-FFF2-40B4-BE49-F238E27FC236}">
                    <a16:creationId xmlns:a16="http://schemas.microsoft.com/office/drawing/2014/main" id="{1AEFF49B-8550-F7FB-0C61-B3E71F05E3FD}"/>
                  </a:ext>
                </a:extLst>
              </p:cNvPr>
              <p:cNvPicPr/>
              <p:nvPr/>
            </p:nvPicPr>
            <p:blipFill>
              <a:blip r:embed="rId7"/>
              <a:stretch>
                <a:fillRect/>
              </a:stretch>
            </p:blipFill>
            <p:spPr>
              <a:xfrm>
                <a:off x="4447225" y="2574779"/>
                <a:ext cx="48276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2" name="Ink 21">
                <a:extLst>
                  <a:ext uri="{FF2B5EF4-FFF2-40B4-BE49-F238E27FC236}">
                    <a16:creationId xmlns:a16="http://schemas.microsoft.com/office/drawing/2014/main" id="{28F490E1-191D-C2D9-90DE-CC740C2A3C01}"/>
                  </a:ext>
                </a:extLst>
              </p14:cNvPr>
              <p14:cNvContentPartPr/>
              <p14:nvPr/>
            </p14:nvContentPartPr>
            <p14:xfrm>
              <a:off x="5631265" y="2569379"/>
              <a:ext cx="218520" cy="304920"/>
            </p14:xfrm>
          </p:contentPart>
        </mc:Choice>
        <mc:Fallback>
          <p:pic>
            <p:nvPicPr>
              <p:cNvPr id="22" name="Ink 21">
                <a:extLst>
                  <a:ext uri="{FF2B5EF4-FFF2-40B4-BE49-F238E27FC236}">
                    <a16:creationId xmlns:a16="http://schemas.microsoft.com/office/drawing/2014/main" id="{28F490E1-191D-C2D9-90DE-CC740C2A3C01}"/>
                  </a:ext>
                </a:extLst>
              </p:cNvPr>
              <p:cNvPicPr/>
              <p:nvPr/>
            </p:nvPicPr>
            <p:blipFill>
              <a:blip r:embed="rId9"/>
              <a:stretch>
                <a:fillRect/>
              </a:stretch>
            </p:blipFill>
            <p:spPr>
              <a:xfrm>
                <a:off x="5622265" y="2560379"/>
                <a:ext cx="236160" cy="3225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1" name="Ink 30">
                <a:extLst>
                  <a:ext uri="{FF2B5EF4-FFF2-40B4-BE49-F238E27FC236}">
                    <a16:creationId xmlns:a16="http://schemas.microsoft.com/office/drawing/2014/main" id="{DF91E967-ED17-90DC-593C-77D086267B8A}"/>
                  </a:ext>
                </a:extLst>
              </p14:cNvPr>
              <p14:cNvContentPartPr/>
              <p14:nvPr/>
            </p14:nvContentPartPr>
            <p14:xfrm>
              <a:off x="7979545" y="2592779"/>
              <a:ext cx="228960" cy="142920"/>
            </p14:xfrm>
          </p:contentPart>
        </mc:Choice>
        <mc:Fallback>
          <p:pic>
            <p:nvPicPr>
              <p:cNvPr id="31" name="Ink 30">
                <a:extLst>
                  <a:ext uri="{FF2B5EF4-FFF2-40B4-BE49-F238E27FC236}">
                    <a16:creationId xmlns:a16="http://schemas.microsoft.com/office/drawing/2014/main" id="{DF91E967-ED17-90DC-593C-77D086267B8A}"/>
                  </a:ext>
                </a:extLst>
              </p:cNvPr>
              <p:cNvPicPr/>
              <p:nvPr/>
            </p:nvPicPr>
            <p:blipFill>
              <a:blip r:embed="rId11"/>
              <a:stretch>
                <a:fillRect/>
              </a:stretch>
            </p:blipFill>
            <p:spPr>
              <a:xfrm>
                <a:off x="7970545" y="2583779"/>
                <a:ext cx="24660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2" name="Ink 31">
                <a:extLst>
                  <a:ext uri="{FF2B5EF4-FFF2-40B4-BE49-F238E27FC236}">
                    <a16:creationId xmlns:a16="http://schemas.microsoft.com/office/drawing/2014/main" id="{277F0600-EB43-1D34-4368-61904FBD5099}"/>
                  </a:ext>
                </a:extLst>
              </p14:cNvPr>
              <p14:cNvContentPartPr/>
              <p14:nvPr/>
            </p14:nvContentPartPr>
            <p14:xfrm>
              <a:off x="6588145" y="2422859"/>
              <a:ext cx="918720" cy="413280"/>
            </p14:xfrm>
          </p:contentPart>
        </mc:Choice>
        <mc:Fallback>
          <p:pic>
            <p:nvPicPr>
              <p:cNvPr id="32" name="Ink 31">
                <a:extLst>
                  <a:ext uri="{FF2B5EF4-FFF2-40B4-BE49-F238E27FC236}">
                    <a16:creationId xmlns:a16="http://schemas.microsoft.com/office/drawing/2014/main" id="{277F0600-EB43-1D34-4368-61904FBD5099}"/>
                  </a:ext>
                </a:extLst>
              </p:cNvPr>
              <p:cNvPicPr/>
              <p:nvPr/>
            </p:nvPicPr>
            <p:blipFill>
              <a:blip r:embed="rId13"/>
              <a:stretch>
                <a:fillRect/>
              </a:stretch>
            </p:blipFill>
            <p:spPr>
              <a:xfrm>
                <a:off x="6579145" y="2413859"/>
                <a:ext cx="936360" cy="4309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8" name="Ink 37">
                <a:extLst>
                  <a:ext uri="{FF2B5EF4-FFF2-40B4-BE49-F238E27FC236}">
                    <a16:creationId xmlns:a16="http://schemas.microsoft.com/office/drawing/2014/main" id="{1CA83CB3-CBFC-4091-C739-1B35025692C5}"/>
                  </a:ext>
                </a:extLst>
              </p14:cNvPr>
              <p14:cNvContentPartPr/>
              <p14:nvPr/>
            </p14:nvContentPartPr>
            <p14:xfrm>
              <a:off x="8822665" y="2474339"/>
              <a:ext cx="973080" cy="372240"/>
            </p14:xfrm>
          </p:contentPart>
        </mc:Choice>
        <mc:Fallback>
          <p:pic>
            <p:nvPicPr>
              <p:cNvPr id="38" name="Ink 37">
                <a:extLst>
                  <a:ext uri="{FF2B5EF4-FFF2-40B4-BE49-F238E27FC236}">
                    <a16:creationId xmlns:a16="http://schemas.microsoft.com/office/drawing/2014/main" id="{1CA83CB3-CBFC-4091-C739-1B35025692C5}"/>
                  </a:ext>
                </a:extLst>
              </p:cNvPr>
              <p:cNvPicPr/>
              <p:nvPr/>
            </p:nvPicPr>
            <p:blipFill>
              <a:blip r:embed="rId15"/>
              <a:stretch>
                <a:fillRect/>
              </a:stretch>
            </p:blipFill>
            <p:spPr>
              <a:xfrm>
                <a:off x="8813665" y="2465339"/>
                <a:ext cx="990720" cy="3898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4" name="Ink 3">
                <a:extLst>
                  <a:ext uri="{FF2B5EF4-FFF2-40B4-BE49-F238E27FC236}">
                    <a16:creationId xmlns:a16="http://schemas.microsoft.com/office/drawing/2014/main" id="{6BE3D426-FAB3-2081-E736-0375DD1C0C70}"/>
                  </a:ext>
                </a:extLst>
              </p14:cNvPr>
              <p14:cNvContentPartPr/>
              <p14:nvPr/>
            </p14:nvContentPartPr>
            <p14:xfrm>
              <a:off x="1017505" y="4294139"/>
              <a:ext cx="11880" cy="8280"/>
            </p14:xfrm>
          </p:contentPart>
        </mc:Choice>
        <mc:Fallback>
          <p:pic>
            <p:nvPicPr>
              <p:cNvPr id="4" name="Ink 3">
                <a:extLst>
                  <a:ext uri="{FF2B5EF4-FFF2-40B4-BE49-F238E27FC236}">
                    <a16:creationId xmlns:a16="http://schemas.microsoft.com/office/drawing/2014/main" id="{6BE3D426-FAB3-2081-E736-0375DD1C0C70}"/>
                  </a:ext>
                </a:extLst>
              </p:cNvPr>
              <p:cNvPicPr/>
              <p:nvPr/>
            </p:nvPicPr>
            <p:blipFill>
              <a:blip r:embed="rId17"/>
              <a:stretch>
                <a:fillRect/>
              </a:stretch>
            </p:blipFill>
            <p:spPr>
              <a:xfrm>
                <a:off x="1008505" y="4285139"/>
                <a:ext cx="2952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6" name="Ink 15">
                <a:extLst>
                  <a:ext uri="{FF2B5EF4-FFF2-40B4-BE49-F238E27FC236}">
                    <a16:creationId xmlns:a16="http://schemas.microsoft.com/office/drawing/2014/main" id="{D3406D1E-2D65-2DFC-73E6-C7C7934F7814}"/>
                  </a:ext>
                </a:extLst>
              </p14:cNvPr>
              <p14:cNvContentPartPr/>
              <p14:nvPr/>
            </p14:nvContentPartPr>
            <p14:xfrm>
              <a:off x="994465" y="3459299"/>
              <a:ext cx="866520" cy="416520"/>
            </p14:xfrm>
          </p:contentPart>
        </mc:Choice>
        <mc:Fallback>
          <p:pic>
            <p:nvPicPr>
              <p:cNvPr id="16" name="Ink 15">
                <a:extLst>
                  <a:ext uri="{FF2B5EF4-FFF2-40B4-BE49-F238E27FC236}">
                    <a16:creationId xmlns:a16="http://schemas.microsoft.com/office/drawing/2014/main" id="{D3406D1E-2D65-2DFC-73E6-C7C7934F7814}"/>
                  </a:ext>
                </a:extLst>
              </p:cNvPr>
              <p:cNvPicPr/>
              <p:nvPr/>
            </p:nvPicPr>
            <p:blipFill>
              <a:blip r:embed="rId19"/>
              <a:stretch>
                <a:fillRect/>
              </a:stretch>
            </p:blipFill>
            <p:spPr>
              <a:xfrm>
                <a:off x="985465" y="3450299"/>
                <a:ext cx="884160" cy="4341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41" name="Ink 40">
                <a:extLst>
                  <a:ext uri="{FF2B5EF4-FFF2-40B4-BE49-F238E27FC236}">
                    <a16:creationId xmlns:a16="http://schemas.microsoft.com/office/drawing/2014/main" id="{F4DEA2C3-E2D6-430B-E4DA-0DF9F6D734C6}"/>
                  </a:ext>
                </a:extLst>
              </p14:cNvPr>
              <p14:cNvContentPartPr/>
              <p14:nvPr/>
            </p14:nvContentPartPr>
            <p14:xfrm>
              <a:off x="394345" y="4419059"/>
              <a:ext cx="1449720" cy="583560"/>
            </p14:xfrm>
          </p:contentPart>
        </mc:Choice>
        <mc:Fallback>
          <p:pic>
            <p:nvPicPr>
              <p:cNvPr id="41" name="Ink 40">
                <a:extLst>
                  <a:ext uri="{FF2B5EF4-FFF2-40B4-BE49-F238E27FC236}">
                    <a16:creationId xmlns:a16="http://schemas.microsoft.com/office/drawing/2014/main" id="{F4DEA2C3-E2D6-430B-E4DA-0DF9F6D734C6}"/>
                  </a:ext>
                </a:extLst>
              </p:cNvPr>
              <p:cNvPicPr/>
              <p:nvPr/>
            </p:nvPicPr>
            <p:blipFill>
              <a:blip r:embed="rId21"/>
              <a:stretch>
                <a:fillRect/>
              </a:stretch>
            </p:blipFill>
            <p:spPr>
              <a:xfrm>
                <a:off x="385345" y="4410059"/>
                <a:ext cx="1467360" cy="6012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46" name="Ink 45">
                <a:extLst>
                  <a:ext uri="{FF2B5EF4-FFF2-40B4-BE49-F238E27FC236}">
                    <a16:creationId xmlns:a16="http://schemas.microsoft.com/office/drawing/2014/main" id="{95AFF0E5-6066-8824-F0E6-8B6D988E7298}"/>
                  </a:ext>
                </a:extLst>
              </p14:cNvPr>
              <p14:cNvContentPartPr/>
              <p14:nvPr/>
            </p14:nvContentPartPr>
            <p14:xfrm>
              <a:off x="2051425" y="4339499"/>
              <a:ext cx="659880" cy="415440"/>
            </p14:xfrm>
          </p:contentPart>
        </mc:Choice>
        <mc:Fallback>
          <p:pic>
            <p:nvPicPr>
              <p:cNvPr id="46" name="Ink 45">
                <a:extLst>
                  <a:ext uri="{FF2B5EF4-FFF2-40B4-BE49-F238E27FC236}">
                    <a16:creationId xmlns:a16="http://schemas.microsoft.com/office/drawing/2014/main" id="{95AFF0E5-6066-8824-F0E6-8B6D988E7298}"/>
                  </a:ext>
                </a:extLst>
              </p:cNvPr>
              <p:cNvPicPr/>
              <p:nvPr/>
            </p:nvPicPr>
            <p:blipFill>
              <a:blip r:embed="rId23"/>
              <a:stretch>
                <a:fillRect/>
              </a:stretch>
            </p:blipFill>
            <p:spPr>
              <a:xfrm>
                <a:off x="2042425" y="4330499"/>
                <a:ext cx="677520" cy="4330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71" name="Ink 70">
                <a:extLst>
                  <a:ext uri="{FF2B5EF4-FFF2-40B4-BE49-F238E27FC236}">
                    <a16:creationId xmlns:a16="http://schemas.microsoft.com/office/drawing/2014/main" id="{8908B806-497F-50A8-8A0B-70F43134C72D}"/>
                  </a:ext>
                </a:extLst>
              </p14:cNvPr>
              <p14:cNvContentPartPr/>
              <p14:nvPr/>
            </p14:nvContentPartPr>
            <p14:xfrm>
              <a:off x="760105" y="5325899"/>
              <a:ext cx="1803600" cy="1499400"/>
            </p14:xfrm>
          </p:contentPart>
        </mc:Choice>
        <mc:Fallback>
          <p:pic>
            <p:nvPicPr>
              <p:cNvPr id="71" name="Ink 70">
                <a:extLst>
                  <a:ext uri="{FF2B5EF4-FFF2-40B4-BE49-F238E27FC236}">
                    <a16:creationId xmlns:a16="http://schemas.microsoft.com/office/drawing/2014/main" id="{8908B806-497F-50A8-8A0B-70F43134C72D}"/>
                  </a:ext>
                </a:extLst>
              </p:cNvPr>
              <p:cNvPicPr/>
              <p:nvPr/>
            </p:nvPicPr>
            <p:blipFill>
              <a:blip r:embed="rId25"/>
              <a:stretch>
                <a:fillRect/>
              </a:stretch>
            </p:blipFill>
            <p:spPr>
              <a:xfrm>
                <a:off x="751105" y="5316899"/>
                <a:ext cx="1821240" cy="15170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79" name="Ink 78">
                <a:extLst>
                  <a:ext uri="{FF2B5EF4-FFF2-40B4-BE49-F238E27FC236}">
                    <a16:creationId xmlns:a16="http://schemas.microsoft.com/office/drawing/2014/main" id="{51236411-993B-14D1-DEB6-DB70CA191A73}"/>
                  </a:ext>
                </a:extLst>
              </p14:cNvPr>
              <p14:cNvContentPartPr/>
              <p14:nvPr/>
            </p14:nvContentPartPr>
            <p14:xfrm>
              <a:off x="2813905" y="6529019"/>
              <a:ext cx="467640" cy="235080"/>
            </p14:xfrm>
          </p:contentPart>
        </mc:Choice>
        <mc:Fallback>
          <p:pic>
            <p:nvPicPr>
              <p:cNvPr id="79" name="Ink 78">
                <a:extLst>
                  <a:ext uri="{FF2B5EF4-FFF2-40B4-BE49-F238E27FC236}">
                    <a16:creationId xmlns:a16="http://schemas.microsoft.com/office/drawing/2014/main" id="{51236411-993B-14D1-DEB6-DB70CA191A73}"/>
                  </a:ext>
                </a:extLst>
              </p:cNvPr>
              <p:cNvPicPr/>
              <p:nvPr/>
            </p:nvPicPr>
            <p:blipFill>
              <a:blip r:embed="rId27"/>
              <a:stretch>
                <a:fillRect/>
              </a:stretch>
            </p:blipFill>
            <p:spPr>
              <a:xfrm>
                <a:off x="2804905" y="6520019"/>
                <a:ext cx="485280" cy="2527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91" name="Ink 90">
                <a:extLst>
                  <a:ext uri="{FF2B5EF4-FFF2-40B4-BE49-F238E27FC236}">
                    <a16:creationId xmlns:a16="http://schemas.microsoft.com/office/drawing/2014/main" id="{8B30308F-8903-EEB1-E4B5-BED1B7114BCD}"/>
                  </a:ext>
                </a:extLst>
              </p14:cNvPr>
              <p14:cNvContentPartPr/>
              <p14:nvPr/>
            </p14:nvContentPartPr>
            <p14:xfrm>
              <a:off x="1558585" y="5650619"/>
              <a:ext cx="78840" cy="169920"/>
            </p14:xfrm>
          </p:contentPart>
        </mc:Choice>
        <mc:Fallback>
          <p:pic>
            <p:nvPicPr>
              <p:cNvPr id="91" name="Ink 90">
                <a:extLst>
                  <a:ext uri="{FF2B5EF4-FFF2-40B4-BE49-F238E27FC236}">
                    <a16:creationId xmlns:a16="http://schemas.microsoft.com/office/drawing/2014/main" id="{8B30308F-8903-EEB1-E4B5-BED1B7114BCD}"/>
                  </a:ext>
                </a:extLst>
              </p:cNvPr>
              <p:cNvPicPr/>
              <p:nvPr/>
            </p:nvPicPr>
            <p:blipFill>
              <a:blip r:embed="rId29"/>
              <a:stretch>
                <a:fillRect/>
              </a:stretch>
            </p:blipFill>
            <p:spPr>
              <a:xfrm>
                <a:off x="1549585" y="5641619"/>
                <a:ext cx="9648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93" name="Ink 92">
                <a:extLst>
                  <a:ext uri="{FF2B5EF4-FFF2-40B4-BE49-F238E27FC236}">
                    <a16:creationId xmlns:a16="http://schemas.microsoft.com/office/drawing/2014/main" id="{C6FD262A-C53A-2505-0A83-5A7B7A914D7A}"/>
                  </a:ext>
                </a:extLst>
              </p14:cNvPr>
              <p14:cNvContentPartPr/>
              <p14:nvPr/>
            </p14:nvContentPartPr>
            <p14:xfrm>
              <a:off x="1679905" y="4855019"/>
              <a:ext cx="799920" cy="666360"/>
            </p14:xfrm>
          </p:contentPart>
        </mc:Choice>
        <mc:Fallback>
          <p:pic>
            <p:nvPicPr>
              <p:cNvPr id="93" name="Ink 92">
                <a:extLst>
                  <a:ext uri="{FF2B5EF4-FFF2-40B4-BE49-F238E27FC236}">
                    <a16:creationId xmlns:a16="http://schemas.microsoft.com/office/drawing/2014/main" id="{C6FD262A-C53A-2505-0A83-5A7B7A914D7A}"/>
                  </a:ext>
                </a:extLst>
              </p:cNvPr>
              <p:cNvPicPr/>
              <p:nvPr/>
            </p:nvPicPr>
            <p:blipFill>
              <a:blip r:embed="rId31"/>
              <a:stretch>
                <a:fillRect/>
              </a:stretch>
            </p:blipFill>
            <p:spPr>
              <a:xfrm>
                <a:off x="1670905" y="4846019"/>
                <a:ext cx="817560" cy="6840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5" name="Ink 4">
                <a:extLst>
                  <a:ext uri="{FF2B5EF4-FFF2-40B4-BE49-F238E27FC236}">
                    <a16:creationId xmlns:a16="http://schemas.microsoft.com/office/drawing/2014/main" id="{0110C49E-C134-7E48-7937-D14CBD799F55}"/>
                  </a:ext>
                </a:extLst>
              </p14:cNvPr>
              <p14:cNvContentPartPr/>
              <p14:nvPr/>
            </p14:nvContentPartPr>
            <p14:xfrm>
              <a:off x="2987785" y="4588619"/>
              <a:ext cx="455760" cy="33120"/>
            </p14:xfrm>
          </p:contentPart>
        </mc:Choice>
        <mc:Fallback>
          <p:pic>
            <p:nvPicPr>
              <p:cNvPr id="5" name="Ink 4">
                <a:extLst>
                  <a:ext uri="{FF2B5EF4-FFF2-40B4-BE49-F238E27FC236}">
                    <a16:creationId xmlns:a16="http://schemas.microsoft.com/office/drawing/2014/main" id="{0110C49E-C134-7E48-7937-D14CBD799F55}"/>
                  </a:ext>
                </a:extLst>
              </p:cNvPr>
              <p:cNvPicPr/>
              <p:nvPr/>
            </p:nvPicPr>
            <p:blipFill>
              <a:blip r:embed="rId33"/>
              <a:stretch>
                <a:fillRect/>
              </a:stretch>
            </p:blipFill>
            <p:spPr>
              <a:xfrm>
                <a:off x="2978785" y="4579619"/>
                <a:ext cx="47340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6" name="Ink 5">
                <a:extLst>
                  <a:ext uri="{FF2B5EF4-FFF2-40B4-BE49-F238E27FC236}">
                    <a16:creationId xmlns:a16="http://schemas.microsoft.com/office/drawing/2014/main" id="{48F011B4-D94F-813A-C49A-EDCA2E86A401}"/>
                  </a:ext>
                </a:extLst>
              </p14:cNvPr>
              <p14:cNvContentPartPr/>
              <p14:nvPr/>
            </p14:nvContentPartPr>
            <p14:xfrm>
              <a:off x="2931985" y="4457579"/>
              <a:ext cx="390600" cy="13680"/>
            </p14:xfrm>
          </p:contentPart>
        </mc:Choice>
        <mc:Fallback>
          <p:pic>
            <p:nvPicPr>
              <p:cNvPr id="6" name="Ink 5">
                <a:extLst>
                  <a:ext uri="{FF2B5EF4-FFF2-40B4-BE49-F238E27FC236}">
                    <a16:creationId xmlns:a16="http://schemas.microsoft.com/office/drawing/2014/main" id="{48F011B4-D94F-813A-C49A-EDCA2E86A401}"/>
                  </a:ext>
                </a:extLst>
              </p:cNvPr>
              <p:cNvPicPr/>
              <p:nvPr/>
            </p:nvPicPr>
            <p:blipFill>
              <a:blip r:embed="rId35"/>
              <a:stretch>
                <a:fillRect/>
              </a:stretch>
            </p:blipFill>
            <p:spPr>
              <a:xfrm>
                <a:off x="2922985" y="4448579"/>
                <a:ext cx="40824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7" name="Ink 6">
                <a:extLst>
                  <a:ext uri="{FF2B5EF4-FFF2-40B4-BE49-F238E27FC236}">
                    <a16:creationId xmlns:a16="http://schemas.microsoft.com/office/drawing/2014/main" id="{1E5C9E01-F14F-DB01-772B-A51B03A877DA}"/>
                  </a:ext>
                </a:extLst>
              </p14:cNvPr>
              <p14:cNvContentPartPr/>
              <p14:nvPr/>
            </p14:nvContentPartPr>
            <p14:xfrm>
              <a:off x="3892465" y="4317539"/>
              <a:ext cx="452880" cy="354600"/>
            </p14:xfrm>
          </p:contentPart>
        </mc:Choice>
        <mc:Fallback>
          <p:pic>
            <p:nvPicPr>
              <p:cNvPr id="7" name="Ink 6">
                <a:extLst>
                  <a:ext uri="{FF2B5EF4-FFF2-40B4-BE49-F238E27FC236}">
                    <a16:creationId xmlns:a16="http://schemas.microsoft.com/office/drawing/2014/main" id="{1E5C9E01-F14F-DB01-772B-A51B03A877DA}"/>
                  </a:ext>
                </a:extLst>
              </p:cNvPr>
              <p:cNvPicPr/>
              <p:nvPr/>
            </p:nvPicPr>
            <p:blipFill>
              <a:blip r:embed="rId37"/>
              <a:stretch>
                <a:fillRect/>
              </a:stretch>
            </p:blipFill>
            <p:spPr>
              <a:xfrm>
                <a:off x="3883465" y="4308539"/>
                <a:ext cx="470520" cy="3722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1" name="Ink 20">
                <a:extLst>
                  <a:ext uri="{FF2B5EF4-FFF2-40B4-BE49-F238E27FC236}">
                    <a16:creationId xmlns:a16="http://schemas.microsoft.com/office/drawing/2014/main" id="{D4FC4FA4-504D-6C6F-2154-5555F3A99E14}"/>
                  </a:ext>
                </a:extLst>
              </p14:cNvPr>
              <p14:cNvContentPartPr/>
              <p14:nvPr/>
            </p14:nvContentPartPr>
            <p14:xfrm>
              <a:off x="3889225" y="4757459"/>
              <a:ext cx="264600" cy="289080"/>
            </p14:xfrm>
          </p:contentPart>
        </mc:Choice>
        <mc:Fallback>
          <p:pic>
            <p:nvPicPr>
              <p:cNvPr id="21" name="Ink 20">
                <a:extLst>
                  <a:ext uri="{FF2B5EF4-FFF2-40B4-BE49-F238E27FC236}">
                    <a16:creationId xmlns:a16="http://schemas.microsoft.com/office/drawing/2014/main" id="{D4FC4FA4-504D-6C6F-2154-5555F3A99E14}"/>
                  </a:ext>
                </a:extLst>
              </p:cNvPr>
              <p:cNvPicPr/>
              <p:nvPr/>
            </p:nvPicPr>
            <p:blipFill>
              <a:blip r:embed="rId39"/>
              <a:stretch>
                <a:fillRect/>
              </a:stretch>
            </p:blipFill>
            <p:spPr>
              <a:xfrm>
                <a:off x="3880225" y="4748459"/>
                <a:ext cx="282240" cy="3067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45" name="Ink 44">
                <a:extLst>
                  <a:ext uri="{FF2B5EF4-FFF2-40B4-BE49-F238E27FC236}">
                    <a16:creationId xmlns:a16="http://schemas.microsoft.com/office/drawing/2014/main" id="{D93CFEF3-3556-9C8C-0599-B73135FBF77D}"/>
                  </a:ext>
                </a:extLst>
              </p14:cNvPr>
              <p14:cNvContentPartPr/>
              <p14:nvPr/>
            </p14:nvContentPartPr>
            <p14:xfrm>
              <a:off x="4465945" y="4257779"/>
              <a:ext cx="2611800" cy="445320"/>
            </p14:xfrm>
          </p:contentPart>
        </mc:Choice>
        <mc:Fallback>
          <p:pic>
            <p:nvPicPr>
              <p:cNvPr id="45" name="Ink 44">
                <a:extLst>
                  <a:ext uri="{FF2B5EF4-FFF2-40B4-BE49-F238E27FC236}">
                    <a16:creationId xmlns:a16="http://schemas.microsoft.com/office/drawing/2014/main" id="{D93CFEF3-3556-9C8C-0599-B73135FBF77D}"/>
                  </a:ext>
                </a:extLst>
              </p:cNvPr>
              <p:cNvPicPr/>
              <p:nvPr/>
            </p:nvPicPr>
            <p:blipFill>
              <a:blip r:embed="rId41"/>
              <a:stretch>
                <a:fillRect/>
              </a:stretch>
            </p:blipFill>
            <p:spPr>
              <a:xfrm>
                <a:off x="4456945" y="4248779"/>
                <a:ext cx="2629440" cy="4629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52" name="Ink 51">
                <a:extLst>
                  <a:ext uri="{FF2B5EF4-FFF2-40B4-BE49-F238E27FC236}">
                    <a16:creationId xmlns:a16="http://schemas.microsoft.com/office/drawing/2014/main" id="{DA9CCBA0-0006-C875-FFE4-C71095C05958}"/>
                  </a:ext>
                </a:extLst>
              </p14:cNvPr>
              <p14:cNvContentPartPr/>
              <p14:nvPr/>
            </p14:nvContentPartPr>
            <p14:xfrm>
              <a:off x="7248745" y="4257779"/>
              <a:ext cx="794880" cy="443520"/>
            </p14:xfrm>
          </p:contentPart>
        </mc:Choice>
        <mc:Fallback>
          <p:pic>
            <p:nvPicPr>
              <p:cNvPr id="52" name="Ink 51">
                <a:extLst>
                  <a:ext uri="{FF2B5EF4-FFF2-40B4-BE49-F238E27FC236}">
                    <a16:creationId xmlns:a16="http://schemas.microsoft.com/office/drawing/2014/main" id="{DA9CCBA0-0006-C875-FFE4-C71095C05958}"/>
                  </a:ext>
                </a:extLst>
              </p:cNvPr>
              <p:cNvPicPr/>
              <p:nvPr/>
            </p:nvPicPr>
            <p:blipFill>
              <a:blip r:embed="rId43"/>
              <a:stretch>
                <a:fillRect/>
              </a:stretch>
            </p:blipFill>
            <p:spPr>
              <a:xfrm>
                <a:off x="7239745" y="4248779"/>
                <a:ext cx="812520" cy="461160"/>
              </a:xfrm>
              <a:prstGeom prst="rect">
                <a:avLst/>
              </a:prstGeom>
            </p:spPr>
          </p:pic>
        </mc:Fallback>
      </mc:AlternateContent>
    </p:spTree>
    <p:extLst>
      <p:ext uri="{BB962C8B-B14F-4D97-AF65-F5344CB8AC3E}">
        <p14:creationId xmlns:p14="http://schemas.microsoft.com/office/powerpoint/2010/main" val="21674791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73AD6-9945-CFD7-B62B-A2BD69B4E7BD}"/>
              </a:ext>
            </a:extLst>
          </p:cNvPr>
          <p:cNvSpPr>
            <a:spLocks noGrp="1"/>
          </p:cNvSpPr>
          <p:nvPr>
            <p:ph type="title"/>
          </p:nvPr>
        </p:nvSpPr>
        <p:spPr/>
        <p:txBody>
          <a:bodyPr/>
          <a:lstStyle/>
          <a:p>
            <a:r>
              <a:rPr lang="en-US" dirty="0"/>
              <a:t>Enforcing locality</a:t>
            </a:r>
          </a:p>
        </p:txBody>
      </p:sp>
      <p:sp>
        <p:nvSpPr>
          <p:cNvPr id="3" name="Content Placeholder 2">
            <a:extLst>
              <a:ext uri="{FF2B5EF4-FFF2-40B4-BE49-F238E27FC236}">
                <a16:creationId xmlns:a16="http://schemas.microsoft.com/office/drawing/2014/main" id="{95EC3E56-2A6F-3224-AB5C-967F430B1066}"/>
              </a:ext>
            </a:extLst>
          </p:cNvPr>
          <p:cNvSpPr>
            <a:spLocks noGrp="1"/>
          </p:cNvSpPr>
          <p:nvPr>
            <p:ph idx="1"/>
          </p:nvPr>
        </p:nvSpPr>
        <p:spPr/>
        <p:txBody>
          <a:bodyPr/>
          <a:lstStyle/>
          <a:p>
            <a:r>
              <a:rPr lang="en-US" dirty="0"/>
              <a:t>We can enforce locality by enforcing</a:t>
            </a:r>
          </a:p>
          <a:p>
            <a:endParaRPr lang="en-US" dirty="0"/>
          </a:p>
          <a:p>
            <a:pPr marL="0" indent="0">
              <a:buNone/>
            </a:pPr>
            <a:endParaRPr lang="en-US" dirty="0"/>
          </a:p>
        </p:txBody>
      </p:sp>
      <mc:AlternateContent xmlns:mc="http://schemas.openxmlformats.org/markup-compatibility/2006">
        <mc:Choice xmlns:p14="http://schemas.microsoft.com/office/powerpoint/2010/main" Requires="p14">
          <p:contentPart p14:bwMode="auto" r:id="rId2">
            <p14:nvContentPartPr>
              <p14:cNvPr id="12" name="Ink 11">
                <a:extLst>
                  <a:ext uri="{FF2B5EF4-FFF2-40B4-BE49-F238E27FC236}">
                    <a16:creationId xmlns:a16="http://schemas.microsoft.com/office/drawing/2014/main" id="{CE8D2099-6615-2CB0-88A8-AE8424C9985D}"/>
                  </a:ext>
                </a:extLst>
              </p14:cNvPr>
              <p14:cNvContentPartPr/>
              <p14:nvPr/>
            </p14:nvContentPartPr>
            <p14:xfrm>
              <a:off x="2871505" y="2451299"/>
              <a:ext cx="1150920" cy="431640"/>
            </p14:xfrm>
          </p:contentPart>
        </mc:Choice>
        <mc:Fallback>
          <p:pic>
            <p:nvPicPr>
              <p:cNvPr id="12" name="Ink 11">
                <a:extLst>
                  <a:ext uri="{FF2B5EF4-FFF2-40B4-BE49-F238E27FC236}">
                    <a16:creationId xmlns:a16="http://schemas.microsoft.com/office/drawing/2014/main" id="{CE8D2099-6615-2CB0-88A8-AE8424C9985D}"/>
                  </a:ext>
                </a:extLst>
              </p:cNvPr>
              <p:cNvPicPr/>
              <p:nvPr/>
            </p:nvPicPr>
            <p:blipFill>
              <a:blip r:embed="rId3"/>
              <a:stretch>
                <a:fillRect/>
              </a:stretch>
            </p:blipFill>
            <p:spPr>
              <a:xfrm>
                <a:off x="2862505" y="2442299"/>
                <a:ext cx="1168560" cy="4492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3" name="Ink 12">
                <a:extLst>
                  <a:ext uri="{FF2B5EF4-FFF2-40B4-BE49-F238E27FC236}">
                    <a16:creationId xmlns:a16="http://schemas.microsoft.com/office/drawing/2014/main" id="{F31A6477-AEA0-AB3E-B691-5F4D96C0671A}"/>
                  </a:ext>
                </a:extLst>
              </p14:cNvPr>
              <p14:cNvContentPartPr/>
              <p14:nvPr/>
            </p14:nvContentPartPr>
            <p14:xfrm>
              <a:off x="4136545" y="2455619"/>
              <a:ext cx="105480" cy="447840"/>
            </p14:xfrm>
          </p:contentPart>
        </mc:Choice>
        <mc:Fallback>
          <p:pic>
            <p:nvPicPr>
              <p:cNvPr id="13" name="Ink 12">
                <a:extLst>
                  <a:ext uri="{FF2B5EF4-FFF2-40B4-BE49-F238E27FC236}">
                    <a16:creationId xmlns:a16="http://schemas.microsoft.com/office/drawing/2014/main" id="{F31A6477-AEA0-AB3E-B691-5F4D96C0671A}"/>
                  </a:ext>
                </a:extLst>
              </p:cNvPr>
              <p:cNvPicPr/>
              <p:nvPr/>
            </p:nvPicPr>
            <p:blipFill>
              <a:blip r:embed="rId5"/>
              <a:stretch>
                <a:fillRect/>
              </a:stretch>
            </p:blipFill>
            <p:spPr>
              <a:xfrm>
                <a:off x="4127545" y="2446619"/>
                <a:ext cx="123120" cy="4654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7" name="Ink 16">
                <a:extLst>
                  <a:ext uri="{FF2B5EF4-FFF2-40B4-BE49-F238E27FC236}">
                    <a16:creationId xmlns:a16="http://schemas.microsoft.com/office/drawing/2014/main" id="{1AEFF49B-8550-F7FB-0C61-B3E71F05E3FD}"/>
                  </a:ext>
                </a:extLst>
              </p14:cNvPr>
              <p14:cNvContentPartPr/>
              <p14:nvPr/>
            </p14:nvContentPartPr>
            <p14:xfrm>
              <a:off x="4456225" y="2583779"/>
              <a:ext cx="465120" cy="229320"/>
            </p14:xfrm>
          </p:contentPart>
        </mc:Choice>
        <mc:Fallback>
          <p:pic>
            <p:nvPicPr>
              <p:cNvPr id="17" name="Ink 16">
                <a:extLst>
                  <a:ext uri="{FF2B5EF4-FFF2-40B4-BE49-F238E27FC236}">
                    <a16:creationId xmlns:a16="http://schemas.microsoft.com/office/drawing/2014/main" id="{1AEFF49B-8550-F7FB-0C61-B3E71F05E3FD}"/>
                  </a:ext>
                </a:extLst>
              </p:cNvPr>
              <p:cNvPicPr/>
              <p:nvPr/>
            </p:nvPicPr>
            <p:blipFill>
              <a:blip r:embed="rId7"/>
              <a:stretch>
                <a:fillRect/>
              </a:stretch>
            </p:blipFill>
            <p:spPr>
              <a:xfrm>
                <a:off x="4447225" y="2574779"/>
                <a:ext cx="48276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2" name="Ink 21">
                <a:extLst>
                  <a:ext uri="{FF2B5EF4-FFF2-40B4-BE49-F238E27FC236}">
                    <a16:creationId xmlns:a16="http://schemas.microsoft.com/office/drawing/2014/main" id="{28F490E1-191D-C2D9-90DE-CC740C2A3C01}"/>
                  </a:ext>
                </a:extLst>
              </p14:cNvPr>
              <p14:cNvContentPartPr/>
              <p14:nvPr/>
            </p14:nvContentPartPr>
            <p14:xfrm>
              <a:off x="5631265" y="2569379"/>
              <a:ext cx="218520" cy="304920"/>
            </p14:xfrm>
          </p:contentPart>
        </mc:Choice>
        <mc:Fallback>
          <p:pic>
            <p:nvPicPr>
              <p:cNvPr id="22" name="Ink 21">
                <a:extLst>
                  <a:ext uri="{FF2B5EF4-FFF2-40B4-BE49-F238E27FC236}">
                    <a16:creationId xmlns:a16="http://schemas.microsoft.com/office/drawing/2014/main" id="{28F490E1-191D-C2D9-90DE-CC740C2A3C01}"/>
                  </a:ext>
                </a:extLst>
              </p:cNvPr>
              <p:cNvPicPr/>
              <p:nvPr/>
            </p:nvPicPr>
            <p:blipFill>
              <a:blip r:embed="rId9"/>
              <a:stretch>
                <a:fillRect/>
              </a:stretch>
            </p:blipFill>
            <p:spPr>
              <a:xfrm>
                <a:off x="5622265" y="2560379"/>
                <a:ext cx="236160" cy="3225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1" name="Ink 30">
                <a:extLst>
                  <a:ext uri="{FF2B5EF4-FFF2-40B4-BE49-F238E27FC236}">
                    <a16:creationId xmlns:a16="http://schemas.microsoft.com/office/drawing/2014/main" id="{DF91E967-ED17-90DC-593C-77D086267B8A}"/>
                  </a:ext>
                </a:extLst>
              </p14:cNvPr>
              <p14:cNvContentPartPr/>
              <p14:nvPr/>
            </p14:nvContentPartPr>
            <p14:xfrm>
              <a:off x="7979545" y="2592779"/>
              <a:ext cx="228960" cy="142920"/>
            </p14:xfrm>
          </p:contentPart>
        </mc:Choice>
        <mc:Fallback>
          <p:pic>
            <p:nvPicPr>
              <p:cNvPr id="31" name="Ink 30">
                <a:extLst>
                  <a:ext uri="{FF2B5EF4-FFF2-40B4-BE49-F238E27FC236}">
                    <a16:creationId xmlns:a16="http://schemas.microsoft.com/office/drawing/2014/main" id="{DF91E967-ED17-90DC-593C-77D086267B8A}"/>
                  </a:ext>
                </a:extLst>
              </p:cNvPr>
              <p:cNvPicPr/>
              <p:nvPr/>
            </p:nvPicPr>
            <p:blipFill>
              <a:blip r:embed="rId11"/>
              <a:stretch>
                <a:fillRect/>
              </a:stretch>
            </p:blipFill>
            <p:spPr>
              <a:xfrm>
                <a:off x="7970545" y="2583779"/>
                <a:ext cx="24660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2" name="Ink 31">
                <a:extLst>
                  <a:ext uri="{FF2B5EF4-FFF2-40B4-BE49-F238E27FC236}">
                    <a16:creationId xmlns:a16="http://schemas.microsoft.com/office/drawing/2014/main" id="{277F0600-EB43-1D34-4368-61904FBD5099}"/>
                  </a:ext>
                </a:extLst>
              </p14:cNvPr>
              <p14:cNvContentPartPr/>
              <p14:nvPr/>
            </p14:nvContentPartPr>
            <p14:xfrm>
              <a:off x="6588145" y="2422859"/>
              <a:ext cx="918720" cy="413280"/>
            </p14:xfrm>
          </p:contentPart>
        </mc:Choice>
        <mc:Fallback>
          <p:pic>
            <p:nvPicPr>
              <p:cNvPr id="32" name="Ink 31">
                <a:extLst>
                  <a:ext uri="{FF2B5EF4-FFF2-40B4-BE49-F238E27FC236}">
                    <a16:creationId xmlns:a16="http://schemas.microsoft.com/office/drawing/2014/main" id="{277F0600-EB43-1D34-4368-61904FBD5099}"/>
                  </a:ext>
                </a:extLst>
              </p:cNvPr>
              <p:cNvPicPr/>
              <p:nvPr/>
            </p:nvPicPr>
            <p:blipFill>
              <a:blip r:embed="rId13"/>
              <a:stretch>
                <a:fillRect/>
              </a:stretch>
            </p:blipFill>
            <p:spPr>
              <a:xfrm>
                <a:off x="6579145" y="2413859"/>
                <a:ext cx="936360" cy="4309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8" name="Ink 37">
                <a:extLst>
                  <a:ext uri="{FF2B5EF4-FFF2-40B4-BE49-F238E27FC236}">
                    <a16:creationId xmlns:a16="http://schemas.microsoft.com/office/drawing/2014/main" id="{1CA83CB3-CBFC-4091-C739-1B35025692C5}"/>
                  </a:ext>
                </a:extLst>
              </p14:cNvPr>
              <p14:cNvContentPartPr/>
              <p14:nvPr/>
            </p14:nvContentPartPr>
            <p14:xfrm>
              <a:off x="8822665" y="2474339"/>
              <a:ext cx="973080" cy="372240"/>
            </p14:xfrm>
          </p:contentPart>
        </mc:Choice>
        <mc:Fallback>
          <p:pic>
            <p:nvPicPr>
              <p:cNvPr id="38" name="Ink 37">
                <a:extLst>
                  <a:ext uri="{FF2B5EF4-FFF2-40B4-BE49-F238E27FC236}">
                    <a16:creationId xmlns:a16="http://schemas.microsoft.com/office/drawing/2014/main" id="{1CA83CB3-CBFC-4091-C739-1B35025692C5}"/>
                  </a:ext>
                </a:extLst>
              </p:cNvPr>
              <p:cNvPicPr/>
              <p:nvPr/>
            </p:nvPicPr>
            <p:blipFill>
              <a:blip r:embed="rId15"/>
              <a:stretch>
                <a:fillRect/>
              </a:stretch>
            </p:blipFill>
            <p:spPr>
              <a:xfrm>
                <a:off x="8813665" y="2465339"/>
                <a:ext cx="990720" cy="3898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4" name="Ink 3">
                <a:extLst>
                  <a:ext uri="{FF2B5EF4-FFF2-40B4-BE49-F238E27FC236}">
                    <a16:creationId xmlns:a16="http://schemas.microsoft.com/office/drawing/2014/main" id="{6BE3D426-FAB3-2081-E736-0375DD1C0C70}"/>
                  </a:ext>
                </a:extLst>
              </p14:cNvPr>
              <p14:cNvContentPartPr/>
              <p14:nvPr/>
            </p14:nvContentPartPr>
            <p14:xfrm>
              <a:off x="1017505" y="4294139"/>
              <a:ext cx="11880" cy="8280"/>
            </p14:xfrm>
          </p:contentPart>
        </mc:Choice>
        <mc:Fallback>
          <p:pic>
            <p:nvPicPr>
              <p:cNvPr id="4" name="Ink 3">
                <a:extLst>
                  <a:ext uri="{FF2B5EF4-FFF2-40B4-BE49-F238E27FC236}">
                    <a16:creationId xmlns:a16="http://schemas.microsoft.com/office/drawing/2014/main" id="{6BE3D426-FAB3-2081-E736-0375DD1C0C70}"/>
                  </a:ext>
                </a:extLst>
              </p:cNvPr>
              <p:cNvPicPr/>
              <p:nvPr/>
            </p:nvPicPr>
            <p:blipFill>
              <a:blip r:embed="rId17"/>
              <a:stretch>
                <a:fillRect/>
              </a:stretch>
            </p:blipFill>
            <p:spPr>
              <a:xfrm>
                <a:off x="1008505" y="4285139"/>
                <a:ext cx="2952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6" name="Ink 15">
                <a:extLst>
                  <a:ext uri="{FF2B5EF4-FFF2-40B4-BE49-F238E27FC236}">
                    <a16:creationId xmlns:a16="http://schemas.microsoft.com/office/drawing/2014/main" id="{D3406D1E-2D65-2DFC-73E6-C7C7934F7814}"/>
                  </a:ext>
                </a:extLst>
              </p14:cNvPr>
              <p14:cNvContentPartPr/>
              <p14:nvPr/>
            </p14:nvContentPartPr>
            <p14:xfrm>
              <a:off x="994465" y="3459299"/>
              <a:ext cx="866520" cy="416520"/>
            </p14:xfrm>
          </p:contentPart>
        </mc:Choice>
        <mc:Fallback>
          <p:pic>
            <p:nvPicPr>
              <p:cNvPr id="16" name="Ink 15">
                <a:extLst>
                  <a:ext uri="{FF2B5EF4-FFF2-40B4-BE49-F238E27FC236}">
                    <a16:creationId xmlns:a16="http://schemas.microsoft.com/office/drawing/2014/main" id="{D3406D1E-2D65-2DFC-73E6-C7C7934F7814}"/>
                  </a:ext>
                </a:extLst>
              </p:cNvPr>
              <p:cNvPicPr/>
              <p:nvPr/>
            </p:nvPicPr>
            <p:blipFill>
              <a:blip r:embed="rId19"/>
              <a:stretch>
                <a:fillRect/>
              </a:stretch>
            </p:blipFill>
            <p:spPr>
              <a:xfrm>
                <a:off x="985465" y="3450299"/>
                <a:ext cx="884160" cy="4341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41" name="Ink 40">
                <a:extLst>
                  <a:ext uri="{FF2B5EF4-FFF2-40B4-BE49-F238E27FC236}">
                    <a16:creationId xmlns:a16="http://schemas.microsoft.com/office/drawing/2014/main" id="{F4DEA2C3-E2D6-430B-E4DA-0DF9F6D734C6}"/>
                  </a:ext>
                </a:extLst>
              </p14:cNvPr>
              <p14:cNvContentPartPr/>
              <p14:nvPr/>
            </p14:nvContentPartPr>
            <p14:xfrm>
              <a:off x="394345" y="4419059"/>
              <a:ext cx="1449720" cy="583560"/>
            </p14:xfrm>
          </p:contentPart>
        </mc:Choice>
        <mc:Fallback>
          <p:pic>
            <p:nvPicPr>
              <p:cNvPr id="41" name="Ink 40">
                <a:extLst>
                  <a:ext uri="{FF2B5EF4-FFF2-40B4-BE49-F238E27FC236}">
                    <a16:creationId xmlns:a16="http://schemas.microsoft.com/office/drawing/2014/main" id="{F4DEA2C3-E2D6-430B-E4DA-0DF9F6D734C6}"/>
                  </a:ext>
                </a:extLst>
              </p:cNvPr>
              <p:cNvPicPr/>
              <p:nvPr/>
            </p:nvPicPr>
            <p:blipFill>
              <a:blip r:embed="rId21"/>
              <a:stretch>
                <a:fillRect/>
              </a:stretch>
            </p:blipFill>
            <p:spPr>
              <a:xfrm>
                <a:off x="385345" y="4410059"/>
                <a:ext cx="1467360" cy="6012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46" name="Ink 45">
                <a:extLst>
                  <a:ext uri="{FF2B5EF4-FFF2-40B4-BE49-F238E27FC236}">
                    <a16:creationId xmlns:a16="http://schemas.microsoft.com/office/drawing/2014/main" id="{95AFF0E5-6066-8824-F0E6-8B6D988E7298}"/>
                  </a:ext>
                </a:extLst>
              </p14:cNvPr>
              <p14:cNvContentPartPr/>
              <p14:nvPr/>
            </p14:nvContentPartPr>
            <p14:xfrm>
              <a:off x="2051425" y="4339499"/>
              <a:ext cx="659880" cy="415440"/>
            </p14:xfrm>
          </p:contentPart>
        </mc:Choice>
        <mc:Fallback>
          <p:pic>
            <p:nvPicPr>
              <p:cNvPr id="46" name="Ink 45">
                <a:extLst>
                  <a:ext uri="{FF2B5EF4-FFF2-40B4-BE49-F238E27FC236}">
                    <a16:creationId xmlns:a16="http://schemas.microsoft.com/office/drawing/2014/main" id="{95AFF0E5-6066-8824-F0E6-8B6D988E7298}"/>
                  </a:ext>
                </a:extLst>
              </p:cNvPr>
              <p:cNvPicPr/>
              <p:nvPr/>
            </p:nvPicPr>
            <p:blipFill>
              <a:blip r:embed="rId23"/>
              <a:stretch>
                <a:fillRect/>
              </a:stretch>
            </p:blipFill>
            <p:spPr>
              <a:xfrm>
                <a:off x="2042425" y="4330499"/>
                <a:ext cx="677520" cy="4330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71" name="Ink 70">
                <a:extLst>
                  <a:ext uri="{FF2B5EF4-FFF2-40B4-BE49-F238E27FC236}">
                    <a16:creationId xmlns:a16="http://schemas.microsoft.com/office/drawing/2014/main" id="{8908B806-497F-50A8-8A0B-70F43134C72D}"/>
                  </a:ext>
                </a:extLst>
              </p14:cNvPr>
              <p14:cNvContentPartPr/>
              <p14:nvPr/>
            </p14:nvContentPartPr>
            <p14:xfrm>
              <a:off x="760105" y="5325899"/>
              <a:ext cx="1803600" cy="1499400"/>
            </p14:xfrm>
          </p:contentPart>
        </mc:Choice>
        <mc:Fallback>
          <p:pic>
            <p:nvPicPr>
              <p:cNvPr id="71" name="Ink 70">
                <a:extLst>
                  <a:ext uri="{FF2B5EF4-FFF2-40B4-BE49-F238E27FC236}">
                    <a16:creationId xmlns:a16="http://schemas.microsoft.com/office/drawing/2014/main" id="{8908B806-497F-50A8-8A0B-70F43134C72D}"/>
                  </a:ext>
                </a:extLst>
              </p:cNvPr>
              <p:cNvPicPr/>
              <p:nvPr/>
            </p:nvPicPr>
            <p:blipFill>
              <a:blip r:embed="rId25"/>
              <a:stretch>
                <a:fillRect/>
              </a:stretch>
            </p:blipFill>
            <p:spPr>
              <a:xfrm>
                <a:off x="751105" y="5316899"/>
                <a:ext cx="1821240" cy="15170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79" name="Ink 78">
                <a:extLst>
                  <a:ext uri="{FF2B5EF4-FFF2-40B4-BE49-F238E27FC236}">
                    <a16:creationId xmlns:a16="http://schemas.microsoft.com/office/drawing/2014/main" id="{51236411-993B-14D1-DEB6-DB70CA191A73}"/>
                  </a:ext>
                </a:extLst>
              </p14:cNvPr>
              <p14:cNvContentPartPr/>
              <p14:nvPr/>
            </p14:nvContentPartPr>
            <p14:xfrm>
              <a:off x="2813905" y="6529019"/>
              <a:ext cx="467640" cy="235080"/>
            </p14:xfrm>
          </p:contentPart>
        </mc:Choice>
        <mc:Fallback>
          <p:pic>
            <p:nvPicPr>
              <p:cNvPr id="79" name="Ink 78">
                <a:extLst>
                  <a:ext uri="{FF2B5EF4-FFF2-40B4-BE49-F238E27FC236}">
                    <a16:creationId xmlns:a16="http://schemas.microsoft.com/office/drawing/2014/main" id="{51236411-993B-14D1-DEB6-DB70CA191A73}"/>
                  </a:ext>
                </a:extLst>
              </p:cNvPr>
              <p:cNvPicPr/>
              <p:nvPr/>
            </p:nvPicPr>
            <p:blipFill>
              <a:blip r:embed="rId27"/>
              <a:stretch>
                <a:fillRect/>
              </a:stretch>
            </p:blipFill>
            <p:spPr>
              <a:xfrm>
                <a:off x="2804905" y="6520019"/>
                <a:ext cx="485280" cy="2527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91" name="Ink 90">
                <a:extLst>
                  <a:ext uri="{FF2B5EF4-FFF2-40B4-BE49-F238E27FC236}">
                    <a16:creationId xmlns:a16="http://schemas.microsoft.com/office/drawing/2014/main" id="{8B30308F-8903-EEB1-E4B5-BED1B7114BCD}"/>
                  </a:ext>
                </a:extLst>
              </p14:cNvPr>
              <p14:cNvContentPartPr/>
              <p14:nvPr/>
            </p14:nvContentPartPr>
            <p14:xfrm>
              <a:off x="1558585" y="5650619"/>
              <a:ext cx="78840" cy="169920"/>
            </p14:xfrm>
          </p:contentPart>
        </mc:Choice>
        <mc:Fallback>
          <p:pic>
            <p:nvPicPr>
              <p:cNvPr id="91" name="Ink 90">
                <a:extLst>
                  <a:ext uri="{FF2B5EF4-FFF2-40B4-BE49-F238E27FC236}">
                    <a16:creationId xmlns:a16="http://schemas.microsoft.com/office/drawing/2014/main" id="{8B30308F-8903-EEB1-E4B5-BED1B7114BCD}"/>
                  </a:ext>
                </a:extLst>
              </p:cNvPr>
              <p:cNvPicPr/>
              <p:nvPr/>
            </p:nvPicPr>
            <p:blipFill>
              <a:blip r:embed="rId29"/>
              <a:stretch>
                <a:fillRect/>
              </a:stretch>
            </p:blipFill>
            <p:spPr>
              <a:xfrm>
                <a:off x="1549585" y="5641619"/>
                <a:ext cx="9648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93" name="Ink 92">
                <a:extLst>
                  <a:ext uri="{FF2B5EF4-FFF2-40B4-BE49-F238E27FC236}">
                    <a16:creationId xmlns:a16="http://schemas.microsoft.com/office/drawing/2014/main" id="{C6FD262A-C53A-2505-0A83-5A7B7A914D7A}"/>
                  </a:ext>
                </a:extLst>
              </p14:cNvPr>
              <p14:cNvContentPartPr/>
              <p14:nvPr/>
            </p14:nvContentPartPr>
            <p14:xfrm>
              <a:off x="1679905" y="4855019"/>
              <a:ext cx="799920" cy="666360"/>
            </p14:xfrm>
          </p:contentPart>
        </mc:Choice>
        <mc:Fallback>
          <p:pic>
            <p:nvPicPr>
              <p:cNvPr id="93" name="Ink 92">
                <a:extLst>
                  <a:ext uri="{FF2B5EF4-FFF2-40B4-BE49-F238E27FC236}">
                    <a16:creationId xmlns:a16="http://schemas.microsoft.com/office/drawing/2014/main" id="{C6FD262A-C53A-2505-0A83-5A7B7A914D7A}"/>
                  </a:ext>
                </a:extLst>
              </p:cNvPr>
              <p:cNvPicPr/>
              <p:nvPr/>
            </p:nvPicPr>
            <p:blipFill>
              <a:blip r:embed="rId31"/>
              <a:stretch>
                <a:fillRect/>
              </a:stretch>
            </p:blipFill>
            <p:spPr>
              <a:xfrm>
                <a:off x="1670905" y="4846019"/>
                <a:ext cx="817560" cy="6840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5" name="Ink 4">
                <a:extLst>
                  <a:ext uri="{FF2B5EF4-FFF2-40B4-BE49-F238E27FC236}">
                    <a16:creationId xmlns:a16="http://schemas.microsoft.com/office/drawing/2014/main" id="{0110C49E-C134-7E48-7937-D14CBD799F55}"/>
                  </a:ext>
                </a:extLst>
              </p14:cNvPr>
              <p14:cNvContentPartPr/>
              <p14:nvPr/>
            </p14:nvContentPartPr>
            <p14:xfrm>
              <a:off x="2987785" y="4588619"/>
              <a:ext cx="455760" cy="33120"/>
            </p14:xfrm>
          </p:contentPart>
        </mc:Choice>
        <mc:Fallback>
          <p:pic>
            <p:nvPicPr>
              <p:cNvPr id="5" name="Ink 4">
                <a:extLst>
                  <a:ext uri="{FF2B5EF4-FFF2-40B4-BE49-F238E27FC236}">
                    <a16:creationId xmlns:a16="http://schemas.microsoft.com/office/drawing/2014/main" id="{0110C49E-C134-7E48-7937-D14CBD799F55}"/>
                  </a:ext>
                </a:extLst>
              </p:cNvPr>
              <p:cNvPicPr/>
              <p:nvPr/>
            </p:nvPicPr>
            <p:blipFill>
              <a:blip r:embed="rId33"/>
              <a:stretch>
                <a:fillRect/>
              </a:stretch>
            </p:blipFill>
            <p:spPr>
              <a:xfrm>
                <a:off x="2978785" y="4579619"/>
                <a:ext cx="47340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6" name="Ink 5">
                <a:extLst>
                  <a:ext uri="{FF2B5EF4-FFF2-40B4-BE49-F238E27FC236}">
                    <a16:creationId xmlns:a16="http://schemas.microsoft.com/office/drawing/2014/main" id="{48F011B4-D94F-813A-C49A-EDCA2E86A401}"/>
                  </a:ext>
                </a:extLst>
              </p14:cNvPr>
              <p14:cNvContentPartPr/>
              <p14:nvPr/>
            </p14:nvContentPartPr>
            <p14:xfrm>
              <a:off x="2931985" y="4457579"/>
              <a:ext cx="390600" cy="13680"/>
            </p14:xfrm>
          </p:contentPart>
        </mc:Choice>
        <mc:Fallback>
          <p:pic>
            <p:nvPicPr>
              <p:cNvPr id="6" name="Ink 5">
                <a:extLst>
                  <a:ext uri="{FF2B5EF4-FFF2-40B4-BE49-F238E27FC236}">
                    <a16:creationId xmlns:a16="http://schemas.microsoft.com/office/drawing/2014/main" id="{48F011B4-D94F-813A-C49A-EDCA2E86A401}"/>
                  </a:ext>
                </a:extLst>
              </p:cNvPr>
              <p:cNvPicPr/>
              <p:nvPr/>
            </p:nvPicPr>
            <p:blipFill>
              <a:blip r:embed="rId35"/>
              <a:stretch>
                <a:fillRect/>
              </a:stretch>
            </p:blipFill>
            <p:spPr>
              <a:xfrm>
                <a:off x="2922985" y="4448579"/>
                <a:ext cx="40824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7" name="Ink 6">
                <a:extLst>
                  <a:ext uri="{FF2B5EF4-FFF2-40B4-BE49-F238E27FC236}">
                    <a16:creationId xmlns:a16="http://schemas.microsoft.com/office/drawing/2014/main" id="{1E5C9E01-F14F-DB01-772B-A51B03A877DA}"/>
                  </a:ext>
                </a:extLst>
              </p14:cNvPr>
              <p14:cNvContentPartPr/>
              <p14:nvPr/>
            </p14:nvContentPartPr>
            <p14:xfrm>
              <a:off x="3892465" y="4317539"/>
              <a:ext cx="452880" cy="354600"/>
            </p14:xfrm>
          </p:contentPart>
        </mc:Choice>
        <mc:Fallback>
          <p:pic>
            <p:nvPicPr>
              <p:cNvPr id="7" name="Ink 6">
                <a:extLst>
                  <a:ext uri="{FF2B5EF4-FFF2-40B4-BE49-F238E27FC236}">
                    <a16:creationId xmlns:a16="http://schemas.microsoft.com/office/drawing/2014/main" id="{1E5C9E01-F14F-DB01-772B-A51B03A877DA}"/>
                  </a:ext>
                </a:extLst>
              </p:cNvPr>
              <p:cNvPicPr/>
              <p:nvPr/>
            </p:nvPicPr>
            <p:blipFill>
              <a:blip r:embed="rId37"/>
              <a:stretch>
                <a:fillRect/>
              </a:stretch>
            </p:blipFill>
            <p:spPr>
              <a:xfrm>
                <a:off x="3883465" y="4308539"/>
                <a:ext cx="470520" cy="3722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1" name="Ink 20">
                <a:extLst>
                  <a:ext uri="{FF2B5EF4-FFF2-40B4-BE49-F238E27FC236}">
                    <a16:creationId xmlns:a16="http://schemas.microsoft.com/office/drawing/2014/main" id="{D4FC4FA4-504D-6C6F-2154-5555F3A99E14}"/>
                  </a:ext>
                </a:extLst>
              </p14:cNvPr>
              <p14:cNvContentPartPr/>
              <p14:nvPr/>
            </p14:nvContentPartPr>
            <p14:xfrm>
              <a:off x="3889225" y="4757459"/>
              <a:ext cx="264600" cy="289080"/>
            </p14:xfrm>
          </p:contentPart>
        </mc:Choice>
        <mc:Fallback>
          <p:pic>
            <p:nvPicPr>
              <p:cNvPr id="21" name="Ink 20">
                <a:extLst>
                  <a:ext uri="{FF2B5EF4-FFF2-40B4-BE49-F238E27FC236}">
                    <a16:creationId xmlns:a16="http://schemas.microsoft.com/office/drawing/2014/main" id="{D4FC4FA4-504D-6C6F-2154-5555F3A99E14}"/>
                  </a:ext>
                </a:extLst>
              </p:cNvPr>
              <p:cNvPicPr/>
              <p:nvPr/>
            </p:nvPicPr>
            <p:blipFill>
              <a:blip r:embed="rId39"/>
              <a:stretch>
                <a:fillRect/>
              </a:stretch>
            </p:blipFill>
            <p:spPr>
              <a:xfrm>
                <a:off x="3880225" y="4748459"/>
                <a:ext cx="282240" cy="3067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45" name="Ink 44">
                <a:extLst>
                  <a:ext uri="{FF2B5EF4-FFF2-40B4-BE49-F238E27FC236}">
                    <a16:creationId xmlns:a16="http://schemas.microsoft.com/office/drawing/2014/main" id="{D93CFEF3-3556-9C8C-0599-B73135FBF77D}"/>
                  </a:ext>
                </a:extLst>
              </p14:cNvPr>
              <p14:cNvContentPartPr/>
              <p14:nvPr/>
            </p14:nvContentPartPr>
            <p14:xfrm>
              <a:off x="4465945" y="4257779"/>
              <a:ext cx="2611800" cy="445320"/>
            </p14:xfrm>
          </p:contentPart>
        </mc:Choice>
        <mc:Fallback>
          <p:pic>
            <p:nvPicPr>
              <p:cNvPr id="45" name="Ink 44">
                <a:extLst>
                  <a:ext uri="{FF2B5EF4-FFF2-40B4-BE49-F238E27FC236}">
                    <a16:creationId xmlns:a16="http://schemas.microsoft.com/office/drawing/2014/main" id="{D93CFEF3-3556-9C8C-0599-B73135FBF77D}"/>
                  </a:ext>
                </a:extLst>
              </p:cNvPr>
              <p:cNvPicPr/>
              <p:nvPr/>
            </p:nvPicPr>
            <p:blipFill>
              <a:blip r:embed="rId41"/>
              <a:stretch>
                <a:fillRect/>
              </a:stretch>
            </p:blipFill>
            <p:spPr>
              <a:xfrm>
                <a:off x="4456945" y="4248779"/>
                <a:ext cx="2629440" cy="4629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52" name="Ink 51">
                <a:extLst>
                  <a:ext uri="{FF2B5EF4-FFF2-40B4-BE49-F238E27FC236}">
                    <a16:creationId xmlns:a16="http://schemas.microsoft.com/office/drawing/2014/main" id="{DA9CCBA0-0006-C875-FFE4-C71095C05958}"/>
                  </a:ext>
                </a:extLst>
              </p14:cNvPr>
              <p14:cNvContentPartPr/>
              <p14:nvPr/>
            </p14:nvContentPartPr>
            <p14:xfrm>
              <a:off x="7248745" y="4257779"/>
              <a:ext cx="794880" cy="443520"/>
            </p14:xfrm>
          </p:contentPart>
        </mc:Choice>
        <mc:Fallback>
          <p:pic>
            <p:nvPicPr>
              <p:cNvPr id="52" name="Ink 51">
                <a:extLst>
                  <a:ext uri="{FF2B5EF4-FFF2-40B4-BE49-F238E27FC236}">
                    <a16:creationId xmlns:a16="http://schemas.microsoft.com/office/drawing/2014/main" id="{DA9CCBA0-0006-C875-FFE4-C71095C05958}"/>
                  </a:ext>
                </a:extLst>
              </p:cNvPr>
              <p:cNvPicPr/>
              <p:nvPr/>
            </p:nvPicPr>
            <p:blipFill>
              <a:blip r:embed="rId43"/>
              <a:stretch>
                <a:fillRect/>
              </a:stretch>
            </p:blipFill>
            <p:spPr>
              <a:xfrm>
                <a:off x="7239745" y="4248779"/>
                <a:ext cx="812520" cy="4611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8" name="Ink 17">
                <a:extLst>
                  <a:ext uri="{FF2B5EF4-FFF2-40B4-BE49-F238E27FC236}">
                    <a16:creationId xmlns:a16="http://schemas.microsoft.com/office/drawing/2014/main" id="{D40ACB24-F1B6-267B-FE88-2C64786F419A}"/>
                  </a:ext>
                </a:extLst>
              </p14:cNvPr>
              <p14:cNvContentPartPr/>
              <p14:nvPr/>
            </p14:nvContentPartPr>
            <p14:xfrm>
              <a:off x="7061545" y="3612299"/>
              <a:ext cx="692640" cy="271440"/>
            </p14:xfrm>
          </p:contentPart>
        </mc:Choice>
        <mc:Fallback>
          <p:pic>
            <p:nvPicPr>
              <p:cNvPr id="18" name="Ink 17">
                <a:extLst>
                  <a:ext uri="{FF2B5EF4-FFF2-40B4-BE49-F238E27FC236}">
                    <a16:creationId xmlns:a16="http://schemas.microsoft.com/office/drawing/2014/main" id="{D40ACB24-F1B6-267B-FE88-2C64786F419A}"/>
                  </a:ext>
                </a:extLst>
              </p:cNvPr>
              <p:cNvPicPr/>
              <p:nvPr/>
            </p:nvPicPr>
            <p:blipFill>
              <a:blip r:embed="rId45"/>
              <a:stretch>
                <a:fillRect/>
              </a:stretch>
            </p:blipFill>
            <p:spPr>
              <a:xfrm>
                <a:off x="7052545" y="3603299"/>
                <a:ext cx="710280" cy="2890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53" name="Ink 52">
                <a:extLst>
                  <a:ext uri="{FF2B5EF4-FFF2-40B4-BE49-F238E27FC236}">
                    <a16:creationId xmlns:a16="http://schemas.microsoft.com/office/drawing/2014/main" id="{2E7BE4FE-C6CE-4BB5-D759-1A7FA9BB82BE}"/>
                  </a:ext>
                </a:extLst>
              </p14:cNvPr>
              <p14:cNvContentPartPr/>
              <p14:nvPr/>
            </p14:nvContentPartPr>
            <p14:xfrm>
              <a:off x="5726665" y="3408539"/>
              <a:ext cx="5054760" cy="824760"/>
            </p14:xfrm>
          </p:contentPart>
        </mc:Choice>
        <mc:Fallback>
          <p:pic>
            <p:nvPicPr>
              <p:cNvPr id="53" name="Ink 52">
                <a:extLst>
                  <a:ext uri="{FF2B5EF4-FFF2-40B4-BE49-F238E27FC236}">
                    <a16:creationId xmlns:a16="http://schemas.microsoft.com/office/drawing/2014/main" id="{2E7BE4FE-C6CE-4BB5-D759-1A7FA9BB82BE}"/>
                  </a:ext>
                </a:extLst>
              </p:cNvPr>
              <p:cNvPicPr/>
              <p:nvPr/>
            </p:nvPicPr>
            <p:blipFill>
              <a:blip r:embed="rId47"/>
              <a:stretch>
                <a:fillRect/>
              </a:stretch>
            </p:blipFill>
            <p:spPr>
              <a:xfrm>
                <a:off x="5717665" y="3399539"/>
                <a:ext cx="5072400" cy="8424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54" name="Ink 53">
                <a:extLst>
                  <a:ext uri="{FF2B5EF4-FFF2-40B4-BE49-F238E27FC236}">
                    <a16:creationId xmlns:a16="http://schemas.microsoft.com/office/drawing/2014/main" id="{03701250-66BE-156E-2AFB-D48C28347266}"/>
                  </a:ext>
                </a:extLst>
              </p14:cNvPr>
              <p14:cNvContentPartPr/>
              <p14:nvPr/>
            </p14:nvContentPartPr>
            <p14:xfrm>
              <a:off x="11010745" y="3498899"/>
              <a:ext cx="336240" cy="431640"/>
            </p14:xfrm>
          </p:contentPart>
        </mc:Choice>
        <mc:Fallback>
          <p:pic>
            <p:nvPicPr>
              <p:cNvPr id="54" name="Ink 53">
                <a:extLst>
                  <a:ext uri="{FF2B5EF4-FFF2-40B4-BE49-F238E27FC236}">
                    <a16:creationId xmlns:a16="http://schemas.microsoft.com/office/drawing/2014/main" id="{03701250-66BE-156E-2AFB-D48C28347266}"/>
                  </a:ext>
                </a:extLst>
              </p:cNvPr>
              <p:cNvPicPr/>
              <p:nvPr/>
            </p:nvPicPr>
            <p:blipFill>
              <a:blip r:embed="rId49"/>
              <a:stretch>
                <a:fillRect/>
              </a:stretch>
            </p:blipFill>
            <p:spPr>
              <a:xfrm>
                <a:off x="11001745" y="3489899"/>
                <a:ext cx="353880" cy="449280"/>
              </a:xfrm>
              <a:prstGeom prst="rect">
                <a:avLst/>
              </a:prstGeom>
            </p:spPr>
          </p:pic>
        </mc:Fallback>
      </mc:AlternateContent>
    </p:spTree>
    <p:extLst>
      <p:ext uri="{BB962C8B-B14F-4D97-AF65-F5344CB8AC3E}">
        <p14:creationId xmlns:p14="http://schemas.microsoft.com/office/powerpoint/2010/main" val="33662424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73AD6-9945-CFD7-B62B-A2BD69B4E7BD}"/>
              </a:ext>
            </a:extLst>
          </p:cNvPr>
          <p:cNvSpPr>
            <a:spLocks noGrp="1"/>
          </p:cNvSpPr>
          <p:nvPr>
            <p:ph type="title"/>
          </p:nvPr>
        </p:nvSpPr>
        <p:spPr/>
        <p:txBody>
          <a:bodyPr/>
          <a:lstStyle/>
          <a:p>
            <a:r>
              <a:rPr lang="en-US" dirty="0"/>
              <a:t>Enforcing locality</a:t>
            </a:r>
          </a:p>
        </p:txBody>
      </p:sp>
      <p:sp>
        <p:nvSpPr>
          <p:cNvPr id="3" name="Content Placeholder 2">
            <a:extLst>
              <a:ext uri="{FF2B5EF4-FFF2-40B4-BE49-F238E27FC236}">
                <a16:creationId xmlns:a16="http://schemas.microsoft.com/office/drawing/2014/main" id="{95EC3E56-2A6F-3224-AB5C-967F430B1066}"/>
              </a:ext>
            </a:extLst>
          </p:cNvPr>
          <p:cNvSpPr>
            <a:spLocks noGrp="1"/>
          </p:cNvSpPr>
          <p:nvPr>
            <p:ph idx="1"/>
          </p:nvPr>
        </p:nvSpPr>
        <p:spPr/>
        <p:txBody>
          <a:bodyPr/>
          <a:lstStyle/>
          <a:p>
            <a:r>
              <a:rPr lang="en-US" dirty="0"/>
              <a:t>We can enforce locality by enforcing</a:t>
            </a:r>
          </a:p>
          <a:p>
            <a:endParaRPr lang="en-US" dirty="0"/>
          </a:p>
          <a:p>
            <a:pPr marL="0" indent="0">
              <a:buNone/>
            </a:pPr>
            <a:endParaRPr lang="en-US" dirty="0"/>
          </a:p>
        </p:txBody>
      </p:sp>
      <mc:AlternateContent xmlns:mc="http://schemas.openxmlformats.org/markup-compatibility/2006">
        <mc:Choice xmlns:p14="http://schemas.microsoft.com/office/powerpoint/2010/main" Requires="p14">
          <p:contentPart p14:bwMode="auto" r:id="rId2">
            <p14:nvContentPartPr>
              <p14:cNvPr id="12" name="Ink 11">
                <a:extLst>
                  <a:ext uri="{FF2B5EF4-FFF2-40B4-BE49-F238E27FC236}">
                    <a16:creationId xmlns:a16="http://schemas.microsoft.com/office/drawing/2014/main" id="{CE8D2099-6615-2CB0-88A8-AE8424C9985D}"/>
                  </a:ext>
                </a:extLst>
              </p14:cNvPr>
              <p14:cNvContentPartPr/>
              <p14:nvPr/>
            </p14:nvContentPartPr>
            <p14:xfrm>
              <a:off x="2871505" y="2451299"/>
              <a:ext cx="1150920" cy="431640"/>
            </p14:xfrm>
          </p:contentPart>
        </mc:Choice>
        <mc:Fallback>
          <p:pic>
            <p:nvPicPr>
              <p:cNvPr id="12" name="Ink 11">
                <a:extLst>
                  <a:ext uri="{FF2B5EF4-FFF2-40B4-BE49-F238E27FC236}">
                    <a16:creationId xmlns:a16="http://schemas.microsoft.com/office/drawing/2014/main" id="{CE8D2099-6615-2CB0-88A8-AE8424C9985D}"/>
                  </a:ext>
                </a:extLst>
              </p:cNvPr>
              <p:cNvPicPr/>
              <p:nvPr/>
            </p:nvPicPr>
            <p:blipFill>
              <a:blip r:embed="rId3"/>
              <a:stretch>
                <a:fillRect/>
              </a:stretch>
            </p:blipFill>
            <p:spPr>
              <a:xfrm>
                <a:off x="2862505" y="2442299"/>
                <a:ext cx="1168560" cy="4492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3" name="Ink 12">
                <a:extLst>
                  <a:ext uri="{FF2B5EF4-FFF2-40B4-BE49-F238E27FC236}">
                    <a16:creationId xmlns:a16="http://schemas.microsoft.com/office/drawing/2014/main" id="{F31A6477-AEA0-AB3E-B691-5F4D96C0671A}"/>
                  </a:ext>
                </a:extLst>
              </p14:cNvPr>
              <p14:cNvContentPartPr/>
              <p14:nvPr/>
            </p14:nvContentPartPr>
            <p14:xfrm>
              <a:off x="4136545" y="2455619"/>
              <a:ext cx="105480" cy="447840"/>
            </p14:xfrm>
          </p:contentPart>
        </mc:Choice>
        <mc:Fallback>
          <p:pic>
            <p:nvPicPr>
              <p:cNvPr id="13" name="Ink 12">
                <a:extLst>
                  <a:ext uri="{FF2B5EF4-FFF2-40B4-BE49-F238E27FC236}">
                    <a16:creationId xmlns:a16="http://schemas.microsoft.com/office/drawing/2014/main" id="{F31A6477-AEA0-AB3E-B691-5F4D96C0671A}"/>
                  </a:ext>
                </a:extLst>
              </p:cNvPr>
              <p:cNvPicPr/>
              <p:nvPr/>
            </p:nvPicPr>
            <p:blipFill>
              <a:blip r:embed="rId5"/>
              <a:stretch>
                <a:fillRect/>
              </a:stretch>
            </p:blipFill>
            <p:spPr>
              <a:xfrm>
                <a:off x="4127545" y="2446619"/>
                <a:ext cx="123120" cy="4654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7" name="Ink 16">
                <a:extLst>
                  <a:ext uri="{FF2B5EF4-FFF2-40B4-BE49-F238E27FC236}">
                    <a16:creationId xmlns:a16="http://schemas.microsoft.com/office/drawing/2014/main" id="{1AEFF49B-8550-F7FB-0C61-B3E71F05E3FD}"/>
                  </a:ext>
                </a:extLst>
              </p14:cNvPr>
              <p14:cNvContentPartPr/>
              <p14:nvPr/>
            </p14:nvContentPartPr>
            <p14:xfrm>
              <a:off x="4456225" y="2583779"/>
              <a:ext cx="465120" cy="229320"/>
            </p14:xfrm>
          </p:contentPart>
        </mc:Choice>
        <mc:Fallback>
          <p:pic>
            <p:nvPicPr>
              <p:cNvPr id="17" name="Ink 16">
                <a:extLst>
                  <a:ext uri="{FF2B5EF4-FFF2-40B4-BE49-F238E27FC236}">
                    <a16:creationId xmlns:a16="http://schemas.microsoft.com/office/drawing/2014/main" id="{1AEFF49B-8550-F7FB-0C61-B3E71F05E3FD}"/>
                  </a:ext>
                </a:extLst>
              </p:cNvPr>
              <p:cNvPicPr/>
              <p:nvPr/>
            </p:nvPicPr>
            <p:blipFill>
              <a:blip r:embed="rId7"/>
              <a:stretch>
                <a:fillRect/>
              </a:stretch>
            </p:blipFill>
            <p:spPr>
              <a:xfrm>
                <a:off x="4447225" y="2574779"/>
                <a:ext cx="48276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2" name="Ink 21">
                <a:extLst>
                  <a:ext uri="{FF2B5EF4-FFF2-40B4-BE49-F238E27FC236}">
                    <a16:creationId xmlns:a16="http://schemas.microsoft.com/office/drawing/2014/main" id="{28F490E1-191D-C2D9-90DE-CC740C2A3C01}"/>
                  </a:ext>
                </a:extLst>
              </p14:cNvPr>
              <p14:cNvContentPartPr/>
              <p14:nvPr/>
            </p14:nvContentPartPr>
            <p14:xfrm>
              <a:off x="5631265" y="2569379"/>
              <a:ext cx="218520" cy="304920"/>
            </p14:xfrm>
          </p:contentPart>
        </mc:Choice>
        <mc:Fallback>
          <p:pic>
            <p:nvPicPr>
              <p:cNvPr id="22" name="Ink 21">
                <a:extLst>
                  <a:ext uri="{FF2B5EF4-FFF2-40B4-BE49-F238E27FC236}">
                    <a16:creationId xmlns:a16="http://schemas.microsoft.com/office/drawing/2014/main" id="{28F490E1-191D-C2D9-90DE-CC740C2A3C01}"/>
                  </a:ext>
                </a:extLst>
              </p:cNvPr>
              <p:cNvPicPr/>
              <p:nvPr/>
            </p:nvPicPr>
            <p:blipFill>
              <a:blip r:embed="rId9"/>
              <a:stretch>
                <a:fillRect/>
              </a:stretch>
            </p:blipFill>
            <p:spPr>
              <a:xfrm>
                <a:off x="5622265" y="2560379"/>
                <a:ext cx="236160" cy="3225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1" name="Ink 30">
                <a:extLst>
                  <a:ext uri="{FF2B5EF4-FFF2-40B4-BE49-F238E27FC236}">
                    <a16:creationId xmlns:a16="http://schemas.microsoft.com/office/drawing/2014/main" id="{DF91E967-ED17-90DC-593C-77D086267B8A}"/>
                  </a:ext>
                </a:extLst>
              </p14:cNvPr>
              <p14:cNvContentPartPr/>
              <p14:nvPr/>
            </p14:nvContentPartPr>
            <p14:xfrm>
              <a:off x="7979545" y="2592779"/>
              <a:ext cx="228960" cy="142920"/>
            </p14:xfrm>
          </p:contentPart>
        </mc:Choice>
        <mc:Fallback>
          <p:pic>
            <p:nvPicPr>
              <p:cNvPr id="31" name="Ink 30">
                <a:extLst>
                  <a:ext uri="{FF2B5EF4-FFF2-40B4-BE49-F238E27FC236}">
                    <a16:creationId xmlns:a16="http://schemas.microsoft.com/office/drawing/2014/main" id="{DF91E967-ED17-90DC-593C-77D086267B8A}"/>
                  </a:ext>
                </a:extLst>
              </p:cNvPr>
              <p:cNvPicPr/>
              <p:nvPr/>
            </p:nvPicPr>
            <p:blipFill>
              <a:blip r:embed="rId11"/>
              <a:stretch>
                <a:fillRect/>
              </a:stretch>
            </p:blipFill>
            <p:spPr>
              <a:xfrm>
                <a:off x="7970545" y="2583779"/>
                <a:ext cx="24660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2" name="Ink 31">
                <a:extLst>
                  <a:ext uri="{FF2B5EF4-FFF2-40B4-BE49-F238E27FC236}">
                    <a16:creationId xmlns:a16="http://schemas.microsoft.com/office/drawing/2014/main" id="{277F0600-EB43-1D34-4368-61904FBD5099}"/>
                  </a:ext>
                </a:extLst>
              </p14:cNvPr>
              <p14:cNvContentPartPr/>
              <p14:nvPr/>
            </p14:nvContentPartPr>
            <p14:xfrm>
              <a:off x="6588145" y="2422859"/>
              <a:ext cx="918720" cy="413280"/>
            </p14:xfrm>
          </p:contentPart>
        </mc:Choice>
        <mc:Fallback>
          <p:pic>
            <p:nvPicPr>
              <p:cNvPr id="32" name="Ink 31">
                <a:extLst>
                  <a:ext uri="{FF2B5EF4-FFF2-40B4-BE49-F238E27FC236}">
                    <a16:creationId xmlns:a16="http://schemas.microsoft.com/office/drawing/2014/main" id="{277F0600-EB43-1D34-4368-61904FBD5099}"/>
                  </a:ext>
                </a:extLst>
              </p:cNvPr>
              <p:cNvPicPr/>
              <p:nvPr/>
            </p:nvPicPr>
            <p:blipFill>
              <a:blip r:embed="rId13"/>
              <a:stretch>
                <a:fillRect/>
              </a:stretch>
            </p:blipFill>
            <p:spPr>
              <a:xfrm>
                <a:off x="6579145" y="2413859"/>
                <a:ext cx="936360" cy="4309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8" name="Ink 37">
                <a:extLst>
                  <a:ext uri="{FF2B5EF4-FFF2-40B4-BE49-F238E27FC236}">
                    <a16:creationId xmlns:a16="http://schemas.microsoft.com/office/drawing/2014/main" id="{1CA83CB3-CBFC-4091-C739-1B35025692C5}"/>
                  </a:ext>
                </a:extLst>
              </p14:cNvPr>
              <p14:cNvContentPartPr/>
              <p14:nvPr/>
            </p14:nvContentPartPr>
            <p14:xfrm>
              <a:off x="8822665" y="2474339"/>
              <a:ext cx="973080" cy="372240"/>
            </p14:xfrm>
          </p:contentPart>
        </mc:Choice>
        <mc:Fallback>
          <p:pic>
            <p:nvPicPr>
              <p:cNvPr id="38" name="Ink 37">
                <a:extLst>
                  <a:ext uri="{FF2B5EF4-FFF2-40B4-BE49-F238E27FC236}">
                    <a16:creationId xmlns:a16="http://schemas.microsoft.com/office/drawing/2014/main" id="{1CA83CB3-CBFC-4091-C739-1B35025692C5}"/>
                  </a:ext>
                </a:extLst>
              </p:cNvPr>
              <p:cNvPicPr/>
              <p:nvPr/>
            </p:nvPicPr>
            <p:blipFill>
              <a:blip r:embed="rId15"/>
              <a:stretch>
                <a:fillRect/>
              </a:stretch>
            </p:blipFill>
            <p:spPr>
              <a:xfrm>
                <a:off x="8813665" y="2465339"/>
                <a:ext cx="990720" cy="3898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4" name="Ink 3">
                <a:extLst>
                  <a:ext uri="{FF2B5EF4-FFF2-40B4-BE49-F238E27FC236}">
                    <a16:creationId xmlns:a16="http://schemas.microsoft.com/office/drawing/2014/main" id="{6BE3D426-FAB3-2081-E736-0375DD1C0C70}"/>
                  </a:ext>
                </a:extLst>
              </p14:cNvPr>
              <p14:cNvContentPartPr/>
              <p14:nvPr/>
            </p14:nvContentPartPr>
            <p14:xfrm>
              <a:off x="1017505" y="4294139"/>
              <a:ext cx="11880" cy="8280"/>
            </p14:xfrm>
          </p:contentPart>
        </mc:Choice>
        <mc:Fallback>
          <p:pic>
            <p:nvPicPr>
              <p:cNvPr id="4" name="Ink 3">
                <a:extLst>
                  <a:ext uri="{FF2B5EF4-FFF2-40B4-BE49-F238E27FC236}">
                    <a16:creationId xmlns:a16="http://schemas.microsoft.com/office/drawing/2014/main" id="{6BE3D426-FAB3-2081-E736-0375DD1C0C70}"/>
                  </a:ext>
                </a:extLst>
              </p:cNvPr>
              <p:cNvPicPr/>
              <p:nvPr/>
            </p:nvPicPr>
            <p:blipFill>
              <a:blip r:embed="rId17"/>
              <a:stretch>
                <a:fillRect/>
              </a:stretch>
            </p:blipFill>
            <p:spPr>
              <a:xfrm>
                <a:off x="1008505" y="4285139"/>
                <a:ext cx="2952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6" name="Ink 15">
                <a:extLst>
                  <a:ext uri="{FF2B5EF4-FFF2-40B4-BE49-F238E27FC236}">
                    <a16:creationId xmlns:a16="http://schemas.microsoft.com/office/drawing/2014/main" id="{D3406D1E-2D65-2DFC-73E6-C7C7934F7814}"/>
                  </a:ext>
                </a:extLst>
              </p14:cNvPr>
              <p14:cNvContentPartPr/>
              <p14:nvPr/>
            </p14:nvContentPartPr>
            <p14:xfrm>
              <a:off x="994465" y="3459299"/>
              <a:ext cx="866520" cy="416520"/>
            </p14:xfrm>
          </p:contentPart>
        </mc:Choice>
        <mc:Fallback>
          <p:pic>
            <p:nvPicPr>
              <p:cNvPr id="16" name="Ink 15">
                <a:extLst>
                  <a:ext uri="{FF2B5EF4-FFF2-40B4-BE49-F238E27FC236}">
                    <a16:creationId xmlns:a16="http://schemas.microsoft.com/office/drawing/2014/main" id="{D3406D1E-2D65-2DFC-73E6-C7C7934F7814}"/>
                  </a:ext>
                </a:extLst>
              </p:cNvPr>
              <p:cNvPicPr/>
              <p:nvPr/>
            </p:nvPicPr>
            <p:blipFill>
              <a:blip r:embed="rId19"/>
              <a:stretch>
                <a:fillRect/>
              </a:stretch>
            </p:blipFill>
            <p:spPr>
              <a:xfrm>
                <a:off x="985465" y="3450299"/>
                <a:ext cx="884160" cy="4341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41" name="Ink 40">
                <a:extLst>
                  <a:ext uri="{FF2B5EF4-FFF2-40B4-BE49-F238E27FC236}">
                    <a16:creationId xmlns:a16="http://schemas.microsoft.com/office/drawing/2014/main" id="{F4DEA2C3-E2D6-430B-E4DA-0DF9F6D734C6}"/>
                  </a:ext>
                </a:extLst>
              </p14:cNvPr>
              <p14:cNvContentPartPr/>
              <p14:nvPr/>
            </p14:nvContentPartPr>
            <p14:xfrm>
              <a:off x="394345" y="4419059"/>
              <a:ext cx="1449720" cy="583560"/>
            </p14:xfrm>
          </p:contentPart>
        </mc:Choice>
        <mc:Fallback>
          <p:pic>
            <p:nvPicPr>
              <p:cNvPr id="41" name="Ink 40">
                <a:extLst>
                  <a:ext uri="{FF2B5EF4-FFF2-40B4-BE49-F238E27FC236}">
                    <a16:creationId xmlns:a16="http://schemas.microsoft.com/office/drawing/2014/main" id="{F4DEA2C3-E2D6-430B-E4DA-0DF9F6D734C6}"/>
                  </a:ext>
                </a:extLst>
              </p:cNvPr>
              <p:cNvPicPr/>
              <p:nvPr/>
            </p:nvPicPr>
            <p:blipFill>
              <a:blip r:embed="rId21"/>
              <a:stretch>
                <a:fillRect/>
              </a:stretch>
            </p:blipFill>
            <p:spPr>
              <a:xfrm>
                <a:off x="385345" y="4410059"/>
                <a:ext cx="1467360" cy="6012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46" name="Ink 45">
                <a:extLst>
                  <a:ext uri="{FF2B5EF4-FFF2-40B4-BE49-F238E27FC236}">
                    <a16:creationId xmlns:a16="http://schemas.microsoft.com/office/drawing/2014/main" id="{95AFF0E5-6066-8824-F0E6-8B6D988E7298}"/>
                  </a:ext>
                </a:extLst>
              </p14:cNvPr>
              <p14:cNvContentPartPr/>
              <p14:nvPr/>
            </p14:nvContentPartPr>
            <p14:xfrm>
              <a:off x="2051425" y="4339499"/>
              <a:ext cx="659880" cy="415440"/>
            </p14:xfrm>
          </p:contentPart>
        </mc:Choice>
        <mc:Fallback>
          <p:pic>
            <p:nvPicPr>
              <p:cNvPr id="46" name="Ink 45">
                <a:extLst>
                  <a:ext uri="{FF2B5EF4-FFF2-40B4-BE49-F238E27FC236}">
                    <a16:creationId xmlns:a16="http://schemas.microsoft.com/office/drawing/2014/main" id="{95AFF0E5-6066-8824-F0E6-8B6D988E7298}"/>
                  </a:ext>
                </a:extLst>
              </p:cNvPr>
              <p:cNvPicPr/>
              <p:nvPr/>
            </p:nvPicPr>
            <p:blipFill>
              <a:blip r:embed="rId23"/>
              <a:stretch>
                <a:fillRect/>
              </a:stretch>
            </p:blipFill>
            <p:spPr>
              <a:xfrm>
                <a:off x="2042425" y="4330499"/>
                <a:ext cx="677520" cy="4330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71" name="Ink 70">
                <a:extLst>
                  <a:ext uri="{FF2B5EF4-FFF2-40B4-BE49-F238E27FC236}">
                    <a16:creationId xmlns:a16="http://schemas.microsoft.com/office/drawing/2014/main" id="{8908B806-497F-50A8-8A0B-70F43134C72D}"/>
                  </a:ext>
                </a:extLst>
              </p14:cNvPr>
              <p14:cNvContentPartPr/>
              <p14:nvPr/>
            </p14:nvContentPartPr>
            <p14:xfrm>
              <a:off x="760105" y="5325899"/>
              <a:ext cx="1803600" cy="1499400"/>
            </p14:xfrm>
          </p:contentPart>
        </mc:Choice>
        <mc:Fallback>
          <p:pic>
            <p:nvPicPr>
              <p:cNvPr id="71" name="Ink 70">
                <a:extLst>
                  <a:ext uri="{FF2B5EF4-FFF2-40B4-BE49-F238E27FC236}">
                    <a16:creationId xmlns:a16="http://schemas.microsoft.com/office/drawing/2014/main" id="{8908B806-497F-50A8-8A0B-70F43134C72D}"/>
                  </a:ext>
                </a:extLst>
              </p:cNvPr>
              <p:cNvPicPr/>
              <p:nvPr/>
            </p:nvPicPr>
            <p:blipFill>
              <a:blip r:embed="rId25"/>
              <a:stretch>
                <a:fillRect/>
              </a:stretch>
            </p:blipFill>
            <p:spPr>
              <a:xfrm>
                <a:off x="751105" y="5316899"/>
                <a:ext cx="1821240" cy="15170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79" name="Ink 78">
                <a:extLst>
                  <a:ext uri="{FF2B5EF4-FFF2-40B4-BE49-F238E27FC236}">
                    <a16:creationId xmlns:a16="http://schemas.microsoft.com/office/drawing/2014/main" id="{51236411-993B-14D1-DEB6-DB70CA191A73}"/>
                  </a:ext>
                </a:extLst>
              </p14:cNvPr>
              <p14:cNvContentPartPr/>
              <p14:nvPr/>
            </p14:nvContentPartPr>
            <p14:xfrm>
              <a:off x="2813905" y="6529019"/>
              <a:ext cx="467640" cy="235080"/>
            </p14:xfrm>
          </p:contentPart>
        </mc:Choice>
        <mc:Fallback>
          <p:pic>
            <p:nvPicPr>
              <p:cNvPr id="79" name="Ink 78">
                <a:extLst>
                  <a:ext uri="{FF2B5EF4-FFF2-40B4-BE49-F238E27FC236}">
                    <a16:creationId xmlns:a16="http://schemas.microsoft.com/office/drawing/2014/main" id="{51236411-993B-14D1-DEB6-DB70CA191A73}"/>
                  </a:ext>
                </a:extLst>
              </p:cNvPr>
              <p:cNvPicPr/>
              <p:nvPr/>
            </p:nvPicPr>
            <p:blipFill>
              <a:blip r:embed="rId27"/>
              <a:stretch>
                <a:fillRect/>
              </a:stretch>
            </p:blipFill>
            <p:spPr>
              <a:xfrm>
                <a:off x="2804905" y="6520019"/>
                <a:ext cx="485280" cy="2527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91" name="Ink 90">
                <a:extLst>
                  <a:ext uri="{FF2B5EF4-FFF2-40B4-BE49-F238E27FC236}">
                    <a16:creationId xmlns:a16="http://schemas.microsoft.com/office/drawing/2014/main" id="{8B30308F-8903-EEB1-E4B5-BED1B7114BCD}"/>
                  </a:ext>
                </a:extLst>
              </p14:cNvPr>
              <p14:cNvContentPartPr/>
              <p14:nvPr/>
            </p14:nvContentPartPr>
            <p14:xfrm>
              <a:off x="1558585" y="5650619"/>
              <a:ext cx="78840" cy="169920"/>
            </p14:xfrm>
          </p:contentPart>
        </mc:Choice>
        <mc:Fallback>
          <p:pic>
            <p:nvPicPr>
              <p:cNvPr id="91" name="Ink 90">
                <a:extLst>
                  <a:ext uri="{FF2B5EF4-FFF2-40B4-BE49-F238E27FC236}">
                    <a16:creationId xmlns:a16="http://schemas.microsoft.com/office/drawing/2014/main" id="{8B30308F-8903-EEB1-E4B5-BED1B7114BCD}"/>
                  </a:ext>
                </a:extLst>
              </p:cNvPr>
              <p:cNvPicPr/>
              <p:nvPr/>
            </p:nvPicPr>
            <p:blipFill>
              <a:blip r:embed="rId29"/>
              <a:stretch>
                <a:fillRect/>
              </a:stretch>
            </p:blipFill>
            <p:spPr>
              <a:xfrm>
                <a:off x="1549585" y="5641619"/>
                <a:ext cx="9648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93" name="Ink 92">
                <a:extLst>
                  <a:ext uri="{FF2B5EF4-FFF2-40B4-BE49-F238E27FC236}">
                    <a16:creationId xmlns:a16="http://schemas.microsoft.com/office/drawing/2014/main" id="{C6FD262A-C53A-2505-0A83-5A7B7A914D7A}"/>
                  </a:ext>
                </a:extLst>
              </p14:cNvPr>
              <p14:cNvContentPartPr/>
              <p14:nvPr/>
            </p14:nvContentPartPr>
            <p14:xfrm>
              <a:off x="1679905" y="4855019"/>
              <a:ext cx="799920" cy="666360"/>
            </p14:xfrm>
          </p:contentPart>
        </mc:Choice>
        <mc:Fallback>
          <p:pic>
            <p:nvPicPr>
              <p:cNvPr id="93" name="Ink 92">
                <a:extLst>
                  <a:ext uri="{FF2B5EF4-FFF2-40B4-BE49-F238E27FC236}">
                    <a16:creationId xmlns:a16="http://schemas.microsoft.com/office/drawing/2014/main" id="{C6FD262A-C53A-2505-0A83-5A7B7A914D7A}"/>
                  </a:ext>
                </a:extLst>
              </p:cNvPr>
              <p:cNvPicPr/>
              <p:nvPr/>
            </p:nvPicPr>
            <p:blipFill>
              <a:blip r:embed="rId31"/>
              <a:stretch>
                <a:fillRect/>
              </a:stretch>
            </p:blipFill>
            <p:spPr>
              <a:xfrm>
                <a:off x="1670905" y="4846019"/>
                <a:ext cx="817560" cy="6840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5" name="Ink 4">
                <a:extLst>
                  <a:ext uri="{FF2B5EF4-FFF2-40B4-BE49-F238E27FC236}">
                    <a16:creationId xmlns:a16="http://schemas.microsoft.com/office/drawing/2014/main" id="{0110C49E-C134-7E48-7937-D14CBD799F55}"/>
                  </a:ext>
                </a:extLst>
              </p14:cNvPr>
              <p14:cNvContentPartPr/>
              <p14:nvPr/>
            </p14:nvContentPartPr>
            <p14:xfrm>
              <a:off x="2987785" y="4588619"/>
              <a:ext cx="455760" cy="33120"/>
            </p14:xfrm>
          </p:contentPart>
        </mc:Choice>
        <mc:Fallback>
          <p:pic>
            <p:nvPicPr>
              <p:cNvPr id="5" name="Ink 4">
                <a:extLst>
                  <a:ext uri="{FF2B5EF4-FFF2-40B4-BE49-F238E27FC236}">
                    <a16:creationId xmlns:a16="http://schemas.microsoft.com/office/drawing/2014/main" id="{0110C49E-C134-7E48-7937-D14CBD799F55}"/>
                  </a:ext>
                </a:extLst>
              </p:cNvPr>
              <p:cNvPicPr/>
              <p:nvPr/>
            </p:nvPicPr>
            <p:blipFill>
              <a:blip r:embed="rId33"/>
              <a:stretch>
                <a:fillRect/>
              </a:stretch>
            </p:blipFill>
            <p:spPr>
              <a:xfrm>
                <a:off x="2978785" y="4579619"/>
                <a:ext cx="47340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6" name="Ink 5">
                <a:extLst>
                  <a:ext uri="{FF2B5EF4-FFF2-40B4-BE49-F238E27FC236}">
                    <a16:creationId xmlns:a16="http://schemas.microsoft.com/office/drawing/2014/main" id="{48F011B4-D94F-813A-C49A-EDCA2E86A401}"/>
                  </a:ext>
                </a:extLst>
              </p14:cNvPr>
              <p14:cNvContentPartPr/>
              <p14:nvPr/>
            </p14:nvContentPartPr>
            <p14:xfrm>
              <a:off x="2931985" y="4457579"/>
              <a:ext cx="390600" cy="13680"/>
            </p14:xfrm>
          </p:contentPart>
        </mc:Choice>
        <mc:Fallback>
          <p:pic>
            <p:nvPicPr>
              <p:cNvPr id="6" name="Ink 5">
                <a:extLst>
                  <a:ext uri="{FF2B5EF4-FFF2-40B4-BE49-F238E27FC236}">
                    <a16:creationId xmlns:a16="http://schemas.microsoft.com/office/drawing/2014/main" id="{48F011B4-D94F-813A-C49A-EDCA2E86A401}"/>
                  </a:ext>
                </a:extLst>
              </p:cNvPr>
              <p:cNvPicPr/>
              <p:nvPr/>
            </p:nvPicPr>
            <p:blipFill>
              <a:blip r:embed="rId35"/>
              <a:stretch>
                <a:fillRect/>
              </a:stretch>
            </p:blipFill>
            <p:spPr>
              <a:xfrm>
                <a:off x="2922985" y="4448579"/>
                <a:ext cx="40824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7" name="Ink 6">
                <a:extLst>
                  <a:ext uri="{FF2B5EF4-FFF2-40B4-BE49-F238E27FC236}">
                    <a16:creationId xmlns:a16="http://schemas.microsoft.com/office/drawing/2014/main" id="{1E5C9E01-F14F-DB01-772B-A51B03A877DA}"/>
                  </a:ext>
                </a:extLst>
              </p14:cNvPr>
              <p14:cNvContentPartPr/>
              <p14:nvPr/>
            </p14:nvContentPartPr>
            <p14:xfrm>
              <a:off x="3892465" y="4317539"/>
              <a:ext cx="452880" cy="354600"/>
            </p14:xfrm>
          </p:contentPart>
        </mc:Choice>
        <mc:Fallback>
          <p:pic>
            <p:nvPicPr>
              <p:cNvPr id="7" name="Ink 6">
                <a:extLst>
                  <a:ext uri="{FF2B5EF4-FFF2-40B4-BE49-F238E27FC236}">
                    <a16:creationId xmlns:a16="http://schemas.microsoft.com/office/drawing/2014/main" id="{1E5C9E01-F14F-DB01-772B-A51B03A877DA}"/>
                  </a:ext>
                </a:extLst>
              </p:cNvPr>
              <p:cNvPicPr/>
              <p:nvPr/>
            </p:nvPicPr>
            <p:blipFill>
              <a:blip r:embed="rId37"/>
              <a:stretch>
                <a:fillRect/>
              </a:stretch>
            </p:blipFill>
            <p:spPr>
              <a:xfrm>
                <a:off x="3883465" y="4308539"/>
                <a:ext cx="470520" cy="3722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1" name="Ink 20">
                <a:extLst>
                  <a:ext uri="{FF2B5EF4-FFF2-40B4-BE49-F238E27FC236}">
                    <a16:creationId xmlns:a16="http://schemas.microsoft.com/office/drawing/2014/main" id="{D4FC4FA4-504D-6C6F-2154-5555F3A99E14}"/>
                  </a:ext>
                </a:extLst>
              </p14:cNvPr>
              <p14:cNvContentPartPr/>
              <p14:nvPr/>
            </p14:nvContentPartPr>
            <p14:xfrm>
              <a:off x="3889225" y="4757459"/>
              <a:ext cx="264600" cy="289080"/>
            </p14:xfrm>
          </p:contentPart>
        </mc:Choice>
        <mc:Fallback>
          <p:pic>
            <p:nvPicPr>
              <p:cNvPr id="21" name="Ink 20">
                <a:extLst>
                  <a:ext uri="{FF2B5EF4-FFF2-40B4-BE49-F238E27FC236}">
                    <a16:creationId xmlns:a16="http://schemas.microsoft.com/office/drawing/2014/main" id="{D4FC4FA4-504D-6C6F-2154-5555F3A99E14}"/>
                  </a:ext>
                </a:extLst>
              </p:cNvPr>
              <p:cNvPicPr/>
              <p:nvPr/>
            </p:nvPicPr>
            <p:blipFill>
              <a:blip r:embed="rId39"/>
              <a:stretch>
                <a:fillRect/>
              </a:stretch>
            </p:blipFill>
            <p:spPr>
              <a:xfrm>
                <a:off x="3880225" y="4748459"/>
                <a:ext cx="282240" cy="3067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45" name="Ink 44">
                <a:extLst>
                  <a:ext uri="{FF2B5EF4-FFF2-40B4-BE49-F238E27FC236}">
                    <a16:creationId xmlns:a16="http://schemas.microsoft.com/office/drawing/2014/main" id="{D93CFEF3-3556-9C8C-0599-B73135FBF77D}"/>
                  </a:ext>
                </a:extLst>
              </p14:cNvPr>
              <p14:cNvContentPartPr/>
              <p14:nvPr/>
            </p14:nvContentPartPr>
            <p14:xfrm>
              <a:off x="4465945" y="4257779"/>
              <a:ext cx="2611800" cy="445320"/>
            </p14:xfrm>
          </p:contentPart>
        </mc:Choice>
        <mc:Fallback>
          <p:pic>
            <p:nvPicPr>
              <p:cNvPr id="45" name="Ink 44">
                <a:extLst>
                  <a:ext uri="{FF2B5EF4-FFF2-40B4-BE49-F238E27FC236}">
                    <a16:creationId xmlns:a16="http://schemas.microsoft.com/office/drawing/2014/main" id="{D93CFEF3-3556-9C8C-0599-B73135FBF77D}"/>
                  </a:ext>
                </a:extLst>
              </p:cNvPr>
              <p:cNvPicPr/>
              <p:nvPr/>
            </p:nvPicPr>
            <p:blipFill>
              <a:blip r:embed="rId41"/>
              <a:stretch>
                <a:fillRect/>
              </a:stretch>
            </p:blipFill>
            <p:spPr>
              <a:xfrm>
                <a:off x="4456945" y="4248779"/>
                <a:ext cx="2629440" cy="4629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52" name="Ink 51">
                <a:extLst>
                  <a:ext uri="{FF2B5EF4-FFF2-40B4-BE49-F238E27FC236}">
                    <a16:creationId xmlns:a16="http://schemas.microsoft.com/office/drawing/2014/main" id="{DA9CCBA0-0006-C875-FFE4-C71095C05958}"/>
                  </a:ext>
                </a:extLst>
              </p14:cNvPr>
              <p14:cNvContentPartPr/>
              <p14:nvPr/>
            </p14:nvContentPartPr>
            <p14:xfrm>
              <a:off x="7248745" y="4257779"/>
              <a:ext cx="794880" cy="443520"/>
            </p14:xfrm>
          </p:contentPart>
        </mc:Choice>
        <mc:Fallback>
          <p:pic>
            <p:nvPicPr>
              <p:cNvPr id="52" name="Ink 51">
                <a:extLst>
                  <a:ext uri="{FF2B5EF4-FFF2-40B4-BE49-F238E27FC236}">
                    <a16:creationId xmlns:a16="http://schemas.microsoft.com/office/drawing/2014/main" id="{DA9CCBA0-0006-C875-FFE4-C71095C05958}"/>
                  </a:ext>
                </a:extLst>
              </p:cNvPr>
              <p:cNvPicPr/>
              <p:nvPr/>
            </p:nvPicPr>
            <p:blipFill>
              <a:blip r:embed="rId43"/>
              <a:stretch>
                <a:fillRect/>
              </a:stretch>
            </p:blipFill>
            <p:spPr>
              <a:xfrm>
                <a:off x="7239745" y="4248779"/>
                <a:ext cx="812520" cy="46116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8" name="Ink 17">
                <a:extLst>
                  <a:ext uri="{FF2B5EF4-FFF2-40B4-BE49-F238E27FC236}">
                    <a16:creationId xmlns:a16="http://schemas.microsoft.com/office/drawing/2014/main" id="{D40ACB24-F1B6-267B-FE88-2C64786F419A}"/>
                  </a:ext>
                </a:extLst>
              </p14:cNvPr>
              <p14:cNvContentPartPr/>
              <p14:nvPr/>
            </p14:nvContentPartPr>
            <p14:xfrm>
              <a:off x="7061545" y="3612299"/>
              <a:ext cx="692640" cy="271440"/>
            </p14:xfrm>
          </p:contentPart>
        </mc:Choice>
        <mc:Fallback>
          <p:pic>
            <p:nvPicPr>
              <p:cNvPr id="18" name="Ink 17">
                <a:extLst>
                  <a:ext uri="{FF2B5EF4-FFF2-40B4-BE49-F238E27FC236}">
                    <a16:creationId xmlns:a16="http://schemas.microsoft.com/office/drawing/2014/main" id="{D40ACB24-F1B6-267B-FE88-2C64786F419A}"/>
                  </a:ext>
                </a:extLst>
              </p:cNvPr>
              <p:cNvPicPr/>
              <p:nvPr/>
            </p:nvPicPr>
            <p:blipFill>
              <a:blip r:embed="rId45"/>
              <a:stretch>
                <a:fillRect/>
              </a:stretch>
            </p:blipFill>
            <p:spPr>
              <a:xfrm>
                <a:off x="7052545" y="3603299"/>
                <a:ext cx="710280" cy="2890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53" name="Ink 52">
                <a:extLst>
                  <a:ext uri="{FF2B5EF4-FFF2-40B4-BE49-F238E27FC236}">
                    <a16:creationId xmlns:a16="http://schemas.microsoft.com/office/drawing/2014/main" id="{2E7BE4FE-C6CE-4BB5-D759-1A7FA9BB82BE}"/>
                  </a:ext>
                </a:extLst>
              </p14:cNvPr>
              <p14:cNvContentPartPr/>
              <p14:nvPr/>
            </p14:nvContentPartPr>
            <p14:xfrm>
              <a:off x="5726665" y="3408539"/>
              <a:ext cx="5054760" cy="824760"/>
            </p14:xfrm>
          </p:contentPart>
        </mc:Choice>
        <mc:Fallback>
          <p:pic>
            <p:nvPicPr>
              <p:cNvPr id="53" name="Ink 52">
                <a:extLst>
                  <a:ext uri="{FF2B5EF4-FFF2-40B4-BE49-F238E27FC236}">
                    <a16:creationId xmlns:a16="http://schemas.microsoft.com/office/drawing/2014/main" id="{2E7BE4FE-C6CE-4BB5-D759-1A7FA9BB82BE}"/>
                  </a:ext>
                </a:extLst>
              </p:cNvPr>
              <p:cNvPicPr/>
              <p:nvPr/>
            </p:nvPicPr>
            <p:blipFill>
              <a:blip r:embed="rId47"/>
              <a:stretch>
                <a:fillRect/>
              </a:stretch>
            </p:blipFill>
            <p:spPr>
              <a:xfrm>
                <a:off x="5717665" y="3399539"/>
                <a:ext cx="5072400" cy="8424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8" name="Ink 7">
                <a:extLst>
                  <a:ext uri="{FF2B5EF4-FFF2-40B4-BE49-F238E27FC236}">
                    <a16:creationId xmlns:a16="http://schemas.microsoft.com/office/drawing/2014/main" id="{CDA0DE5C-254B-A42A-46A1-8C95768F3112}"/>
                  </a:ext>
                </a:extLst>
              </p14:cNvPr>
              <p14:cNvContentPartPr/>
              <p14:nvPr/>
            </p14:nvContentPartPr>
            <p14:xfrm>
              <a:off x="9589825" y="4374419"/>
              <a:ext cx="10080" cy="71640"/>
            </p14:xfrm>
          </p:contentPart>
        </mc:Choice>
        <mc:Fallback>
          <p:pic>
            <p:nvPicPr>
              <p:cNvPr id="8" name="Ink 7">
                <a:extLst>
                  <a:ext uri="{FF2B5EF4-FFF2-40B4-BE49-F238E27FC236}">
                    <a16:creationId xmlns:a16="http://schemas.microsoft.com/office/drawing/2014/main" id="{CDA0DE5C-254B-A42A-46A1-8C95768F3112}"/>
                  </a:ext>
                </a:extLst>
              </p:cNvPr>
              <p:cNvPicPr/>
              <p:nvPr/>
            </p:nvPicPr>
            <p:blipFill>
              <a:blip r:embed="rId49"/>
              <a:stretch>
                <a:fillRect/>
              </a:stretch>
            </p:blipFill>
            <p:spPr>
              <a:xfrm>
                <a:off x="9580825" y="4365419"/>
                <a:ext cx="2772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9" name="Ink 8">
                <a:extLst>
                  <a:ext uri="{FF2B5EF4-FFF2-40B4-BE49-F238E27FC236}">
                    <a16:creationId xmlns:a16="http://schemas.microsoft.com/office/drawing/2014/main" id="{8BB283D6-C2D7-5BC4-CEDB-2D9ECB65A015}"/>
                  </a:ext>
                </a:extLst>
              </p14:cNvPr>
              <p14:cNvContentPartPr/>
              <p14:nvPr/>
            </p14:nvContentPartPr>
            <p14:xfrm>
              <a:off x="9581545" y="4254899"/>
              <a:ext cx="3600" cy="9000"/>
            </p14:xfrm>
          </p:contentPart>
        </mc:Choice>
        <mc:Fallback>
          <p:pic>
            <p:nvPicPr>
              <p:cNvPr id="9" name="Ink 8">
                <a:extLst>
                  <a:ext uri="{FF2B5EF4-FFF2-40B4-BE49-F238E27FC236}">
                    <a16:creationId xmlns:a16="http://schemas.microsoft.com/office/drawing/2014/main" id="{8BB283D6-C2D7-5BC4-CEDB-2D9ECB65A015}"/>
                  </a:ext>
                </a:extLst>
              </p:cNvPr>
              <p:cNvPicPr/>
              <p:nvPr/>
            </p:nvPicPr>
            <p:blipFill>
              <a:blip r:embed="rId51"/>
              <a:stretch>
                <a:fillRect/>
              </a:stretch>
            </p:blipFill>
            <p:spPr>
              <a:xfrm>
                <a:off x="9572545" y="4245899"/>
                <a:ext cx="2124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0" name="Ink 9">
                <a:extLst>
                  <a:ext uri="{FF2B5EF4-FFF2-40B4-BE49-F238E27FC236}">
                    <a16:creationId xmlns:a16="http://schemas.microsoft.com/office/drawing/2014/main" id="{F431826F-490F-9A90-97E2-B6ED3628458C}"/>
                  </a:ext>
                </a:extLst>
              </p14:cNvPr>
              <p14:cNvContentPartPr/>
              <p14:nvPr/>
            </p14:nvContentPartPr>
            <p14:xfrm>
              <a:off x="9666865" y="4438499"/>
              <a:ext cx="360" cy="360"/>
            </p14:xfrm>
          </p:contentPart>
        </mc:Choice>
        <mc:Fallback>
          <p:pic>
            <p:nvPicPr>
              <p:cNvPr id="10" name="Ink 9">
                <a:extLst>
                  <a:ext uri="{FF2B5EF4-FFF2-40B4-BE49-F238E27FC236}">
                    <a16:creationId xmlns:a16="http://schemas.microsoft.com/office/drawing/2014/main" id="{F431826F-490F-9A90-97E2-B6ED3628458C}"/>
                  </a:ext>
                </a:extLst>
              </p:cNvPr>
              <p:cNvPicPr/>
              <p:nvPr/>
            </p:nvPicPr>
            <p:blipFill>
              <a:blip r:embed="rId53"/>
              <a:stretch>
                <a:fillRect/>
              </a:stretch>
            </p:blipFill>
            <p:spPr>
              <a:xfrm>
                <a:off x="9657865" y="4429499"/>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1" name="Ink 10">
                <a:extLst>
                  <a:ext uri="{FF2B5EF4-FFF2-40B4-BE49-F238E27FC236}">
                    <a16:creationId xmlns:a16="http://schemas.microsoft.com/office/drawing/2014/main" id="{80807194-EFA8-3835-A1FA-BF9C580AF304}"/>
                  </a:ext>
                </a:extLst>
              </p14:cNvPr>
              <p14:cNvContentPartPr/>
              <p14:nvPr/>
            </p14:nvContentPartPr>
            <p14:xfrm>
              <a:off x="9730585" y="4329059"/>
              <a:ext cx="82440" cy="124200"/>
            </p14:xfrm>
          </p:contentPart>
        </mc:Choice>
        <mc:Fallback>
          <p:pic>
            <p:nvPicPr>
              <p:cNvPr id="11" name="Ink 10">
                <a:extLst>
                  <a:ext uri="{FF2B5EF4-FFF2-40B4-BE49-F238E27FC236}">
                    <a16:creationId xmlns:a16="http://schemas.microsoft.com/office/drawing/2014/main" id="{80807194-EFA8-3835-A1FA-BF9C580AF304}"/>
                  </a:ext>
                </a:extLst>
              </p:cNvPr>
              <p:cNvPicPr/>
              <p:nvPr/>
            </p:nvPicPr>
            <p:blipFill>
              <a:blip r:embed="rId55"/>
              <a:stretch>
                <a:fillRect/>
              </a:stretch>
            </p:blipFill>
            <p:spPr>
              <a:xfrm>
                <a:off x="9721585" y="4320059"/>
                <a:ext cx="10008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4" name="Ink 13">
                <a:extLst>
                  <a:ext uri="{FF2B5EF4-FFF2-40B4-BE49-F238E27FC236}">
                    <a16:creationId xmlns:a16="http://schemas.microsoft.com/office/drawing/2014/main" id="{2C24171B-CD8B-42A2-4E4E-76B997E91C05}"/>
                  </a:ext>
                </a:extLst>
              </p14:cNvPr>
              <p14:cNvContentPartPr/>
              <p14:nvPr/>
            </p14:nvContentPartPr>
            <p14:xfrm>
              <a:off x="9928945" y="4438499"/>
              <a:ext cx="5400" cy="11880"/>
            </p14:xfrm>
          </p:contentPart>
        </mc:Choice>
        <mc:Fallback>
          <p:pic>
            <p:nvPicPr>
              <p:cNvPr id="14" name="Ink 13">
                <a:extLst>
                  <a:ext uri="{FF2B5EF4-FFF2-40B4-BE49-F238E27FC236}">
                    <a16:creationId xmlns:a16="http://schemas.microsoft.com/office/drawing/2014/main" id="{2C24171B-CD8B-42A2-4E4E-76B997E91C05}"/>
                  </a:ext>
                </a:extLst>
              </p:cNvPr>
              <p:cNvPicPr/>
              <p:nvPr/>
            </p:nvPicPr>
            <p:blipFill>
              <a:blip r:embed="rId57"/>
              <a:stretch>
                <a:fillRect/>
              </a:stretch>
            </p:blipFill>
            <p:spPr>
              <a:xfrm>
                <a:off x="9919945" y="4429499"/>
                <a:ext cx="2304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5" name="Ink 14">
                <a:extLst>
                  <a:ext uri="{FF2B5EF4-FFF2-40B4-BE49-F238E27FC236}">
                    <a16:creationId xmlns:a16="http://schemas.microsoft.com/office/drawing/2014/main" id="{32E64CBE-1AE1-9306-3CF8-03267B7420BE}"/>
                  </a:ext>
                </a:extLst>
              </p14:cNvPr>
              <p14:cNvContentPartPr/>
              <p14:nvPr/>
            </p14:nvContentPartPr>
            <p14:xfrm>
              <a:off x="5751145" y="1112459"/>
              <a:ext cx="92160" cy="11880"/>
            </p14:xfrm>
          </p:contentPart>
        </mc:Choice>
        <mc:Fallback>
          <p:pic>
            <p:nvPicPr>
              <p:cNvPr id="15" name="Ink 14">
                <a:extLst>
                  <a:ext uri="{FF2B5EF4-FFF2-40B4-BE49-F238E27FC236}">
                    <a16:creationId xmlns:a16="http://schemas.microsoft.com/office/drawing/2014/main" id="{32E64CBE-1AE1-9306-3CF8-03267B7420BE}"/>
                  </a:ext>
                </a:extLst>
              </p:cNvPr>
              <p:cNvPicPr/>
              <p:nvPr/>
            </p:nvPicPr>
            <p:blipFill>
              <a:blip r:embed="rId59"/>
              <a:stretch>
                <a:fillRect/>
              </a:stretch>
            </p:blipFill>
            <p:spPr>
              <a:xfrm>
                <a:off x="5742145" y="1103459"/>
                <a:ext cx="10980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9" name="Ink 18">
                <a:extLst>
                  <a:ext uri="{FF2B5EF4-FFF2-40B4-BE49-F238E27FC236}">
                    <a16:creationId xmlns:a16="http://schemas.microsoft.com/office/drawing/2014/main" id="{2486DC78-3DD7-5A16-0A3D-91F1392778D1}"/>
                  </a:ext>
                </a:extLst>
              </p14:cNvPr>
              <p14:cNvContentPartPr/>
              <p14:nvPr/>
            </p14:nvContentPartPr>
            <p14:xfrm>
              <a:off x="11041705" y="3516179"/>
              <a:ext cx="256320" cy="358920"/>
            </p14:xfrm>
          </p:contentPart>
        </mc:Choice>
        <mc:Fallback>
          <p:pic>
            <p:nvPicPr>
              <p:cNvPr id="19" name="Ink 18">
                <a:extLst>
                  <a:ext uri="{FF2B5EF4-FFF2-40B4-BE49-F238E27FC236}">
                    <a16:creationId xmlns:a16="http://schemas.microsoft.com/office/drawing/2014/main" id="{2486DC78-3DD7-5A16-0A3D-91F1392778D1}"/>
                  </a:ext>
                </a:extLst>
              </p:cNvPr>
              <p:cNvPicPr/>
              <p:nvPr/>
            </p:nvPicPr>
            <p:blipFill>
              <a:blip r:embed="rId61"/>
              <a:stretch>
                <a:fillRect/>
              </a:stretch>
            </p:blipFill>
            <p:spPr>
              <a:xfrm>
                <a:off x="11032705" y="3507179"/>
                <a:ext cx="273960" cy="3765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3" name="Ink 32">
                <a:extLst>
                  <a:ext uri="{FF2B5EF4-FFF2-40B4-BE49-F238E27FC236}">
                    <a16:creationId xmlns:a16="http://schemas.microsoft.com/office/drawing/2014/main" id="{50582E80-589F-E093-A059-049CB0A992D8}"/>
                  </a:ext>
                </a:extLst>
              </p14:cNvPr>
              <p14:cNvContentPartPr/>
              <p14:nvPr/>
            </p14:nvContentPartPr>
            <p14:xfrm>
              <a:off x="10234585" y="4205219"/>
              <a:ext cx="917280" cy="295200"/>
            </p14:xfrm>
          </p:contentPart>
        </mc:Choice>
        <mc:Fallback>
          <p:pic>
            <p:nvPicPr>
              <p:cNvPr id="33" name="Ink 32">
                <a:extLst>
                  <a:ext uri="{FF2B5EF4-FFF2-40B4-BE49-F238E27FC236}">
                    <a16:creationId xmlns:a16="http://schemas.microsoft.com/office/drawing/2014/main" id="{50582E80-589F-E093-A059-049CB0A992D8}"/>
                  </a:ext>
                </a:extLst>
              </p:cNvPr>
              <p:cNvPicPr/>
              <p:nvPr/>
            </p:nvPicPr>
            <p:blipFill>
              <a:blip r:embed="rId63"/>
              <a:stretch>
                <a:fillRect/>
              </a:stretch>
            </p:blipFill>
            <p:spPr>
              <a:xfrm>
                <a:off x="10225585" y="4196219"/>
                <a:ext cx="934920" cy="3128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7" name="Ink 36">
                <a:extLst>
                  <a:ext uri="{FF2B5EF4-FFF2-40B4-BE49-F238E27FC236}">
                    <a16:creationId xmlns:a16="http://schemas.microsoft.com/office/drawing/2014/main" id="{E1825016-AC0B-CD10-D7FC-554F30E44674}"/>
                  </a:ext>
                </a:extLst>
              </p14:cNvPr>
              <p14:cNvContentPartPr/>
              <p14:nvPr/>
            </p14:nvContentPartPr>
            <p14:xfrm>
              <a:off x="11423665" y="4240499"/>
              <a:ext cx="369360" cy="319320"/>
            </p14:xfrm>
          </p:contentPart>
        </mc:Choice>
        <mc:Fallback>
          <p:pic>
            <p:nvPicPr>
              <p:cNvPr id="37" name="Ink 36">
                <a:extLst>
                  <a:ext uri="{FF2B5EF4-FFF2-40B4-BE49-F238E27FC236}">
                    <a16:creationId xmlns:a16="http://schemas.microsoft.com/office/drawing/2014/main" id="{E1825016-AC0B-CD10-D7FC-554F30E44674}"/>
                  </a:ext>
                </a:extLst>
              </p:cNvPr>
              <p:cNvPicPr/>
              <p:nvPr/>
            </p:nvPicPr>
            <p:blipFill>
              <a:blip r:embed="rId65"/>
              <a:stretch>
                <a:fillRect/>
              </a:stretch>
            </p:blipFill>
            <p:spPr>
              <a:xfrm>
                <a:off x="11414665" y="4231499"/>
                <a:ext cx="387000" cy="3369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50" name="Ink 49">
                <a:extLst>
                  <a:ext uri="{FF2B5EF4-FFF2-40B4-BE49-F238E27FC236}">
                    <a16:creationId xmlns:a16="http://schemas.microsoft.com/office/drawing/2014/main" id="{FCD97B70-934B-EF16-B779-292C26B4943A}"/>
                  </a:ext>
                </a:extLst>
              </p14:cNvPr>
              <p14:cNvContentPartPr/>
              <p14:nvPr/>
            </p14:nvContentPartPr>
            <p14:xfrm>
              <a:off x="10359505" y="4674659"/>
              <a:ext cx="390960" cy="240480"/>
            </p14:xfrm>
          </p:contentPart>
        </mc:Choice>
        <mc:Fallback>
          <p:pic>
            <p:nvPicPr>
              <p:cNvPr id="50" name="Ink 49">
                <a:extLst>
                  <a:ext uri="{FF2B5EF4-FFF2-40B4-BE49-F238E27FC236}">
                    <a16:creationId xmlns:a16="http://schemas.microsoft.com/office/drawing/2014/main" id="{FCD97B70-934B-EF16-B779-292C26B4943A}"/>
                  </a:ext>
                </a:extLst>
              </p:cNvPr>
              <p:cNvPicPr/>
              <p:nvPr/>
            </p:nvPicPr>
            <p:blipFill>
              <a:blip r:embed="rId67"/>
              <a:stretch>
                <a:fillRect/>
              </a:stretch>
            </p:blipFill>
            <p:spPr>
              <a:xfrm>
                <a:off x="10350505" y="4665659"/>
                <a:ext cx="40860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51" name="Ink 50">
                <a:extLst>
                  <a:ext uri="{FF2B5EF4-FFF2-40B4-BE49-F238E27FC236}">
                    <a16:creationId xmlns:a16="http://schemas.microsoft.com/office/drawing/2014/main" id="{22F40560-BB5B-729A-9EEB-A6BDA8E97457}"/>
                  </a:ext>
                </a:extLst>
              </p14:cNvPr>
              <p14:cNvContentPartPr/>
              <p14:nvPr/>
            </p14:nvContentPartPr>
            <p14:xfrm>
              <a:off x="9453385" y="4655579"/>
              <a:ext cx="558000" cy="290160"/>
            </p14:xfrm>
          </p:contentPart>
        </mc:Choice>
        <mc:Fallback>
          <p:pic>
            <p:nvPicPr>
              <p:cNvPr id="51" name="Ink 50">
                <a:extLst>
                  <a:ext uri="{FF2B5EF4-FFF2-40B4-BE49-F238E27FC236}">
                    <a16:creationId xmlns:a16="http://schemas.microsoft.com/office/drawing/2014/main" id="{22F40560-BB5B-729A-9EEB-A6BDA8E97457}"/>
                  </a:ext>
                </a:extLst>
              </p:cNvPr>
              <p:cNvPicPr/>
              <p:nvPr/>
            </p:nvPicPr>
            <p:blipFill>
              <a:blip r:embed="rId69"/>
              <a:stretch>
                <a:fillRect/>
              </a:stretch>
            </p:blipFill>
            <p:spPr>
              <a:xfrm>
                <a:off x="9444385" y="4646579"/>
                <a:ext cx="575640"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64" name="Ink 63">
                <a:extLst>
                  <a:ext uri="{FF2B5EF4-FFF2-40B4-BE49-F238E27FC236}">
                    <a16:creationId xmlns:a16="http://schemas.microsoft.com/office/drawing/2014/main" id="{D4928910-DE40-D416-91A2-0170AEABD3BC}"/>
                  </a:ext>
                </a:extLst>
              </p14:cNvPr>
              <p14:cNvContentPartPr/>
              <p14:nvPr/>
            </p14:nvContentPartPr>
            <p14:xfrm>
              <a:off x="11604025" y="4702379"/>
              <a:ext cx="400320" cy="276840"/>
            </p14:xfrm>
          </p:contentPart>
        </mc:Choice>
        <mc:Fallback>
          <p:pic>
            <p:nvPicPr>
              <p:cNvPr id="64" name="Ink 63">
                <a:extLst>
                  <a:ext uri="{FF2B5EF4-FFF2-40B4-BE49-F238E27FC236}">
                    <a16:creationId xmlns:a16="http://schemas.microsoft.com/office/drawing/2014/main" id="{D4928910-DE40-D416-91A2-0170AEABD3BC}"/>
                  </a:ext>
                </a:extLst>
              </p:cNvPr>
              <p:cNvPicPr/>
              <p:nvPr/>
            </p:nvPicPr>
            <p:blipFill>
              <a:blip r:embed="rId71"/>
              <a:stretch>
                <a:fillRect/>
              </a:stretch>
            </p:blipFill>
            <p:spPr>
              <a:xfrm>
                <a:off x="11595025" y="4693379"/>
                <a:ext cx="417960" cy="2944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65" name="Ink 64">
                <a:extLst>
                  <a:ext uri="{FF2B5EF4-FFF2-40B4-BE49-F238E27FC236}">
                    <a16:creationId xmlns:a16="http://schemas.microsoft.com/office/drawing/2014/main" id="{418D6F2C-5BA3-1548-BE24-CBA1FD3A2CDE}"/>
                  </a:ext>
                </a:extLst>
              </p14:cNvPr>
              <p14:cNvContentPartPr/>
              <p14:nvPr/>
            </p14:nvContentPartPr>
            <p14:xfrm>
              <a:off x="11037025" y="4731179"/>
              <a:ext cx="408600" cy="315720"/>
            </p14:xfrm>
          </p:contentPart>
        </mc:Choice>
        <mc:Fallback>
          <p:pic>
            <p:nvPicPr>
              <p:cNvPr id="65" name="Ink 64">
                <a:extLst>
                  <a:ext uri="{FF2B5EF4-FFF2-40B4-BE49-F238E27FC236}">
                    <a16:creationId xmlns:a16="http://schemas.microsoft.com/office/drawing/2014/main" id="{418D6F2C-5BA3-1548-BE24-CBA1FD3A2CDE}"/>
                  </a:ext>
                </a:extLst>
              </p:cNvPr>
              <p:cNvPicPr/>
              <p:nvPr/>
            </p:nvPicPr>
            <p:blipFill>
              <a:blip r:embed="rId73"/>
              <a:stretch>
                <a:fillRect/>
              </a:stretch>
            </p:blipFill>
            <p:spPr>
              <a:xfrm>
                <a:off x="11028025" y="4722179"/>
                <a:ext cx="426240" cy="3333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70" name="Ink 69">
                <a:extLst>
                  <a:ext uri="{FF2B5EF4-FFF2-40B4-BE49-F238E27FC236}">
                    <a16:creationId xmlns:a16="http://schemas.microsoft.com/office/drawing/2014/main" id="{8A94AC86-9025-0A34-4BD9-D9E275917714}"/>
                  </a:ext>
                </a:extLst>
              </p14:cNvPr>
              <p14:cNvContentPartPr/>
              <p14:nvPr/>
            </p14:nvContentPartPr>
            <p14:xfrm>
              <a:off x="9311905" y="5072099"/>
              <a:ext cx="259920" cy="252720"/>
            </p14:xfrm>
          </p:contentPart>
        </mc:Choice>
        <mc:Fallback>
          <p:pic>
            <p:nvPicPr>
              <p:cNvPr id="70" name="Ink 69">
                <a:extLst>
                  <a:ext uri="{FF2B5EF4-FFF2-40B4-BE49-F238E27FC236}">
                    <a16:creationId xmlns:a16="http://schemas.microsoft.com/office/drawing/2014/main" id="{8A94AC86-9025-0A34-4BD9-D9E275917714}"/>
                  </a:ext>
                </a:extLst>
              </p:cNvPr>
              <p:cNvPicPr/>
              <p:nvPr/>
            </p:nvPicPr>
            <p:blipFill>
              <a:blip r:embed="rId75"/>
              <a:stretch>
                <a:fillRect/>
              </a:stretch>
            </p:blipFill>
            <p:spPr>
              <a:xfrm>
                <a:off x="9302905" y="5063099"/>
                <a:ext cx="277560" cy="2703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83" name="Ink 82">
                <a:extLst>
                  <a:ext uri="{FF2B5EF4-FFF2-40B4-BE49-F238E27FC236}">
                    <a16:creationId xmlns:a16="http://schemas.microsoft.com/office/drawing/2014/main" id="{C7341EF2-5D04-5FD6-271C-408CF00CD931}"/>
                  </a:ext>
                </a:extLst>
              </p14:cNvPr>
              <p14:cNvContentPartPr/>
              <p14:nvPr/>
            </p14:nvContentPartPr>
            <p14:xfrm>
              <a:off x="10516825" y="5146619"/>
              <a:ext cx="1082520" cy="285840"/>
            </p14:xfrm>
          </p:contentPart>
        </mc:Choice>
        <mc:Fallback>
          <p:pic>
            <p:nvPicPr>
              <p:cNvPr id="83" name="Ink 82">
                <a:extLst>
                  <a:ext uri="{FF2B5EF4-FFF2-40B4-BE49-F238E27FC236}">
                    <a16:creationId xmlns:a16="http://schemas.microsoft.com/office/drawing/2014/main" id="{C7341EF2-5D04-5FD6-271C-408CF00CD931}"/>
                  </a:ext>
                </a:extLst>
              </p:cNvPr>
              <p:cNvPicPr/>
              <p:nvPr/>
            </p:nvPicPr>
            <p:blipFill>
              <a:blip r:embed="rId77"/>
              <a:stretch>
                <a:fillRect/>
              </a:stretch>
            </p:blipFill>
            <p:spPr>
              <a:xfrm>
                <a:off x="10507825" y="5137619"/>
                <a:ext cx="1100160" cy="3034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84" name="Ink 83">
                <a:extLst>
                  <a:ext uri="{FF2B5EF4-FFF2-40B4-BE49-F238E27FC236}">
                    <a16:creationId xmlns:a16="http://schemas.microsoft.com/office/drawing/2014/main" id="{511DEE48-DD4A-58D3-206C-22A7E338DA8B}"/>
                  </a:ext>
                </a:extLst>
              </p14:cNvPr>
              <p14:cNvContentPartPr/>
              <p14:nvPr/>
            </p14:nvContentPartPr>
            <p14:xfrm>
              <a:off x="9855145" y="5172899"/>
              <a:ext cx="347760" cy="191160"/>
            </p14:xfrm>
          </p:contentPart>
        </mc:Choice>
        <mc:Fallback>
          <p:pic>
            <p:nvPicPr>
              <p:cNvPr id="84" name="Ink 83">
                <a:extLst>
                  <a:ext uri="{FF2B5EF4-FFF2-40B4-BE49-F238E27FC236}">
                    <a16:creationId xmlns:a16="http://schemas.microsoft.com/office/drawing/2014/main" id="{511DEE48-DD4A-58D3-206C-22A7E338DA8B}"/>
                  </a:ext>
                </a:extLst>
              </p:cNvPr>
              <p:cNvPicPr/>
              <p:nvPr/>
            </p:nvPicPr>
            <p:blipFill>
              <a:blip r:embed="rId79"/>
              <a:stretch>
                <a:fillRect/>
              </a:stretch>
            </p:blipFill>
            <p:spPr>
              <a:xfrm>
                <a:off x="9846145" y="5163899"/>
                <a:ext cx="365400" cy="208800"/>
              </a:xfrm>
              <a:prstGeom prst="rect">
                <a:avLst/>
              </a:prstGeom>
            </p:spPr>
          </p:pic>
        </mc:Fallback>
      </mc:AlternateContent>
    </p:spTree>
    <p:extLst>
      <p:ext uri="{BB962C8B-B14F-4D97-AF65-F5344CB8AC3E}">
        <p14:creationId xmlns:p14="http://schemas.microsoft.com/office/powerpoint/2010/main" val="2700938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1446212" y="2971800"/>
            <a:ext cx="9141619" cy="1655762"/>
          </a:xfrm>
        </p:spPr>
        <p:txBody>
          <a:bodyPr>
            <a:normAutofit/>
          </a:bodyPr>
          <a:lstStyle/>
          <a:p>
            <a:r>
              <a:rPr lang="en-US" sz="3600" dirty="0"/>
              <a:t>Convolutional Neural Networks</a:t>
            </a:r>
          </a:p>
        </p:txBody>
      </p:sp>
      <p:sp>
        <p:nvSpPr>
          <p:cNvPr id="3" name="TextBox 2">
            <a:extLst>
              <a:ext uri="{FF2B5EF4-FFF2-40B4-BE49-F238E27FC236}">
                <a16:creationId xmlns:a16="http://schemas.microsoft.com/office/drawing/2014/main" id="{BE9954E8-3C5D-7D9F-4ED5-38058740D1FF}"/>
              </a:ext>
            </a:extLst>
          </p:cNvPr>
          <p:cNvSpPr txBox="1"/>
          <p:nvPr/>
        </p:nvSpPr>
        <p:spPr>
          <a:xfrm>
            <a:off x="3046562" y="3245771"/>
            <a:ext cx="6093124" cy="369332"/>
          </a:xfrm>
          <a:prstGeom prst="rect">
            <a:avLst/>
          </a:prstGeom>
          <a:noFill/>
        </p:spPr>
        <p:txBody>
          <a:bodyPr wrap="square">
            <a:spAutoFit/>
          </a:bodyPr>
          <a:lstStyle/>
          <a:p>
            <a:r>
              <a:rPr lang="en-US" b="0" dirty="0">
                <a:effectLst/>
              </a:rPr>
              <a:t> </a:t>
            </a:r>
            <a:endParaRPr lang="en-US" dirty="0"/>
          </a:p>
        </p:txBody>
      </p:sp>
      <p:sp>
        <p:nvSpPr>
          <p:cNvPr id="6" name="TextBox 5">
            <a:extLst>
              <a:ext uri="{FF2B5EF4-FFF2-40B4-BE49-F238E27FC236}">
                <a16:creationId xmlns:a16="http://schemas.microsoft.com/office/drawing/2014/main" id="{41EBECC3-D1FA-F738-0311-2615AF1C1FD1}"/>
              </a:ext>
            </a:extLst>
          </p:cNvPr>
          <p:cNvSpPr txBox="1"/>
          <p:nvPr/>
        </p:nvSpPr>
        <p:spPr>
          <a:xfrm>
            <a:off x="3059351" y="3245771"/>
            <a:ext cx="6093124" cy="369332"/>
          </a:xfrm>
          <a:prstGeom prst="rect">
            <a:avLst/>
          </a:prstGeom>
          <a:noFill/>
        </p:spPr>
        <p:txBody>
          <a:bodyPr wrap="square">
            <a:spAutoFit/>
          </a:bodyPr>
          <a:lstStyle/>
          <a:p>
            <a:r>
              <a:rPr lang="en-US" b="0" dirty="0">
                <a:effectLst/>
              </a:rPr>
              <a:t> </a:t>
            </a:r>
            <a:endParaRPr lang="en-US" dirty="0"/>
          </a:p>
        </p:txBody>
      </p:sp>
    </p:spTree>
    <p:extLst>
      <p:ext uri="{BB962C8B-B14F-4D97-AF65-F5344CB8AC3E}">
        <p14:creationId xmlns:p14="http://schemas.microsoft.com/office/powerpoint/2010/main" val="2834385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73AD6-9945-CFD7-B62B-A2BD69B4E7BD}"/>
              </a:ext>
            </a:extLst>
          </p:cNvPr>
          <p:cNvSpPr>
            <a:spLocks noGrp="1"/>
          </p:cNvSpPr>
          <p:nvPr>
            <p:ph type="title"/>
          </p:nvPr>
        </p:nvSpPr>
        <p:spPr/>
        <p:txBody>
          <a:bodyPr/>
          <a:lstStyle/>
          <a:p>
            <a:r>
              <a:rPr lang="en-US" dirty="0"/>
              <a:t>Enforcing locality</a:t>
            </a:r>
          </a:p>
        </p:txBody>
      </p:sp>
      <p:sp>
        <p:nvSpPr>
          <p:cNvPr id="3" name="Content Placeholder 2">
            <a:extLst>
              <a:ext uri="{FF2B5EF4-FFF2-40B4-BE49-F238E27FC236}">
                <a16:creationId xmlns:a16="http://schemas.microsoft.com/office/drawing/2014/main" id="{95EC3E56-2A6F-3224-AB5C-967F430B1066}"/>
              </a:ext>
            </a:extLst>
          </p:cNvPr>
          <p:cNvSpPr>
            <a:spLocks noGrp="1"/>
          </p:cNvSpPr>
          <p:nvPr>
            <p:ph idx="1"/>
          </p:nvPr>
        </p:nvSpPr>
        <p:spPr/>
        <p:txBody>
          <a:bodyPr/>
          <a:lstStyle/>
          <a:p>
            <a:r>
              <a:rPr lang="en-US" dirty="0"/>
              <a:t>We can enforce locality by enforcing</a:t>
            </a:r>
          </a:p>
          <a:p>
            <a:endParaRPr lang="en-US" dirty="0"/>
          </a:p>
          <a:p>
            <a:pPr marL="0" indent="0">
              <a:buNone/>
            </a:pPr>
            <a:endParaRPr lang="en-US" dirty="0"/>
          </a:p>
        </p:txBody>
      </p:sp>
      <mc:AlternateContent xmlns:mc="http://schemas.openxmlformats.org/markup-compatibility/2006">
        <mc:Choice xmlns:p14="http://schemas.microsoft.com/office/powerpoint/2010/main" Requires="p14">
          <p:contentPart p14:bwMode="auto" r:id="rId2">
            <p14:nvContentPartPr>
              <p14:cNvPr id="12" name="Ink 11">
                <a:extLst>
                  <a:ext uri="{FF2B5EF4-FFF2-40B4-BE49-F238E27FC236}">
                    <a16:creationId xmlns:a16="http://schemas.microsoft.com/office/drawing/2014/main" id="{CE8D2099-6615-2CB0-88A8-AE8424C9985D}"/>
                  </a:ext>
                </a:extLst>
              </p14:cNvPr>
              <p14:cNvContentPartPr/>
              <p14:nvPr/>
            </p14:nvContentPartPr>
            <p14:xfrm>
              <a:off x="2871505" y="2451299"/>
              <a:ext cx="1150920" cy="431640"/>
            </p14:xfrm>
          </p:contentPart>
        </mc:Choice>
        <mc:Fallback>
          <p:pic>
            <p:nvPicPr>
              <p:cNvPr id="12" name="Ink 11">
                <a:extLst>
                  <a:ext uri="{FF2B5EF4-FFF2-40B4-BE49-F238E27FC236}">
                    <a16:creationId xmlns:a16="http://schemas.microsoft.com/office/drawing/2014/main" id="{CE8D2099-6615-2CB0-88A8-AE8424C9985D}"/>
                  </a:ext>
                </a:extLst>
              </p:cNvPr>
              <p:cNvPicPr/>
              <p:nvPr/>
            </p:nvPicPr>
            <p:blipFill>
              <a:blip r:embed="rId3"/>
              <a:stretch>
                <a:fillRect/>
              </a:stretch>
            </p:blipFill>
            <p:spPr>
              <a:xfrm>
                <a:off x="2862505" y="2442299"/>
                <a:ext cx="1168560" cy="4492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3" name="Ink 12">
                <a:extLst>
                  <a:ext uri="{FF2B5EF4-FFF2-40B4-BE49-F238E27FC236}">
                    <a16:creationId xmlns:a16="http://schemas.microsoft.com/office/drawing/2014/main" id="{F31A6477-AEA0-AB3E-B691-5F4D96C0671A}"/>
                  </a:ext>
                </a:extLst>
              </p14:cNvPr>
              <p14:cNvContentPartPr/>
              <p14:nvPr/>
            </p14:nvContentPartPr>
            <p14:xfrm>
              <a:off x="4136545" y="2455619"/>
              <a:ext cx="105480" cy="447840"/>
            </p14:xfrm>
          </p:contentPart>
        </mc:Choice>
        <mc:Fallback>
          <p:pic>
            <p:nvPicPr>
              <p:cNvPr id="13" name="Ink 12">
                <a:extLst>
                  <a:ext uri="{FF2B5EF4-FFF2-40B4-BE49-F238E27FC236}">
                    <a16:creationId xmlns:a16="http://schemas.microsoft.com/office/drawing/2014/main" id="{F31A6477-AEA0-AB3E-B691-5F4D96C0671A}"/>
                  </a:ext>
                </a:extLst>
              </p:cNvPr>
              <p:cNvPicPr/>
              <p:nvPr/>
            </p:nvPicPr>
            <p:blipFill>
              <a:blip r:embed="rId5"/>
              <a:stretch>
                <a:fillRect/>
              </a:stretch>
            </p:blipFill>
            <p:spPr>
              <a:xfrm>
                <a:off x="4127545" y="2446619"/>
                <a:ext cx="123120" cy="4654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7" name="Ink 16">
                <a:extLst>
                  <a:ext uri="{FF2B5EF4-FFF2-40B4-BE49-F238E27FC236}">
                    <a16:creationId xmlns:a16="http://schemas.microsoft.com/office/drawing/2014/main" id="{1AEFF49B-8550-F7FB-0C61-B3E71F05E3FD}"/>
                  </a:ext>
                </a:extLst>
              </p14:cNvPr>
              <p14:cNvContentPartPr/>
              <p14:nvPr/>
            </p14:nvContentPartPr>
            <p14:xfrm>
              <a:off x="4456225" y="2583779"/>
              <a:ext cx="465120" cy="229320"/>
            </p14:xfrm>
          </p:contentPart>
        </mc:Choice>
        <mc:Fallback>
          <p:pic>
            <p:nvPicPr>
              <p:cNvPr id="17" name="Ink 16">
                <a:extLst>
                  <a:ext uri="{FF2B5EF4-FFF2-40B4-BE49-F238E27FC236}">
                    <a16:creationId xmlns:a16="http://schemas.microsoft.com/office/drawing/2014/main" id="{1AEFF49B-8550-F7FB-0C61-B3E71F05E3FD}"/>
                  </a:ext>
                </a:extLst>
              </p:cNvPr>
              <p:cNvPicPr/>
              <p:nvPr/>
            </p:nvPicPr>
            <p:blipFill>
              <a:blip r:embed="rId7"/>
              <a:stretch>
                <a:fillRect/>
              </a:stretch>
            </p:blipFill>
            <p:spPr>
              <a:xfrm>
                <a:off x="4447225" y="2574779"/>
                <a:ext cx="48276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2" name="Ink 21">
                <a:extLst>
                  <a:ext uri="{FF2B5EF4-FFF2-40B4-BE49-F238E27FC236}">
                    <a16:creationId xmlns:a16="http://schemas.microsoft.com/office/drawing/2014/main" id="{28F490E1-191D-C2D9-90DE-CC740C2A3C01}"/>
                  </a:ext>
                </a:extLst>
              </p14:cNvPr>
              <p14:cNvContentPartPr/>
              <p14:nvPr/>
            </p14:nvContentPartPr>
            <p14:xfrm>
              <a:off x="5631265" y="2569379"/>
              <a:ext cx="218520" cy="304920"/>
            </p14:xfrm>
          </p:contentPart>
        </mc:Choice>
        <mc:Fallback>
          <p:pic>
            <p:nvPicPr>
              <p:cNvPr id="22" name="Ink 21">
                <a:extLst>
                  <a:ext uri="{FF2B5EF4-FFF2-40B4-BE49-F238E27FC236}">
                    <a16:creationId xmlns:a16="http://schemas.microsoft.com/office/drawing/2014/main" id="{28F490E1-191D-C2D9-90DE-CC740C2A3C01}"/>
                  </a:ext>
                </a:extLst>
              </p:cNvPr>
              <p:cNvPicPr/>
              <p:nvPr/>
            </p:nvPicPr>
            <p:blipFill>
              <a:blip r:embed="rId9"/>
              <a:stretch>
                <a:fillRect/>
              </a:stretch>
            </p:blipFill>
            <p:spPr>
              <a:xfrm>
                <a:off x="5622265" y="2560379"/>
                <a:ext cx="236160" cy="3225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1" name="Ink 30">
                <a:extLst>
                  <a:ext uri="{FF2B5EF4-FFF2-40B4-BE49-F238E27FC236}">
                    <a16:creationId xmlns:a16="http://schemas.microsoft.com/office/drawing/2014/main" id="{DF91E967-ED17-90DC-593C-77D086267B8A}"/>
                  </a:ext>
                </a:extLst>
              </p14:cNvPr>
              <p14:cNvContentPartPr/>
              <p14:nvPr/>
            </p14:nvContentPartPr>
            <p14:xfrm>
              <a:off x="7979545" y="2592779"/>
              <a:ext cx="228960" cy="142920"/>
            </p14:xfrm>
          </p:contentPart>
        </mc:Choice>
        <mc:Fallback>
          <p:pic>
            <p:nvPicPr>
              <p:cNvPr id="31" name="Ink 30">
                <a:extLst>
                  <a:ext uri="{FF2B5EF4-FFF2-40B4-BE49-F238E27FC236}">
                    <a16:creationId xmlns:a16="http://schemas.microsoft.com/office/drawing/2014/main" id="{DF91E967-ED17-90DC-593C-77D086267B8A}"/>
                  </a:ext>
                </a:extLst>
              </p:cNvPr>
              <p:cNvPicPr/>
              <p:nvPr/>
            </p:nvPicPr>
            <p:blipFill>
              <a:blip r:embed="rId11"/>
              <a:stretch>
                <a:fillRect/>
              </a:stretch>
            </p:blipFill>
            <p:spPr>
              <a:xfrm>
                <a:off x="7970545" y="2583779"/>
                <a:ext cx="24660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2" name="Ink 31">
                <a:extLst>
                  <a:ext uri="{FF2B5EF4-FFF2-40B4-BE49-F238E27FC236}">
                    <a16:creationId xmlns:a16="http://schemas.microsoft.com/office/drawing/2014/main" id="{277F0600-EB43-1D34-4368-61904FBD5099}"/>
                  </a:ext>
                </a:extLst>
              </p14:cNvPr>
              <p14:cNvContentPartPr/>
              <p14:nvPr/>
            </p14:nvContentPartPr>
            <p14:xfrm>
              <a:off x="6588145" y="2422859"/>
              <a:ext cx="918720" cy="413280"/>
            </p14:xfrm>
          </p:contentPart>
        </mc:Choice>
        <mc:Fallback>
          <p:pic>
            <p:nvPicPr>
              <p:cNvPr id="32" name="Ink 31">
                <a:extLst>
                  <a:ext uri="{FF2B5EF4-FFF2-40B4-BE49-F238E27FC236}">
                    <a16:creationId xmlns:a16="http://schemas.microsoft.com/office/drawing/2014/main" id="{277F0600-EB43-1D34-4368-61904FBD5099}"/>
                  </a:ext>
                </a:extLst>
              </p:cNvPr>
              <p:cNvPicPr/>
              <p:nvPr/>
            </p:nvPicPr>
            <p:blipFill>
              <a:blip r:embed="rId13"/>
              <a:stretch>
                <a:fillRect/>
              </a:stretch>
            </p:blipFill>
            <p:spPr>
              <a:xfrm>
                <a:off x="6579145" y="2413859"/>
                <a:ext cx="936360" cy="4309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8" name="Ink 37">
                <a:extLst>
                  <a:ext uri="{FF2B5EF4-FFF2-40B4-BE49-F238E27FC236}">
                    <a16:creationId xmlns:a16="http://schemas.microsoft.com/office/drawing/2014/main" id="{1CA83CB3-CBFC-4091-C739-1B35025692C5}"/>
                  </a:ext>
                </a:extLst>
              </p14:cNvPr>
              <p14:cNvContentPartPr/>
              <p14:nvPr/>
            </p14:nvContentPartPr>
            <p14:xfrm>
              <a:off x="8822665" y="2474339"/>
              <a:ext cx="973080" cy="372240"/>
            </p14:xfrm>
          </p:contentPart>
        </mc:Choice>
        <mc:Fallback>
          <p:pic>
            <p:nvPicPr>
              <p:cNvPr id="38" name="Ink 37">
                <a:extLst>
                  <a:ext uri="{FF2B5EF4-FFF2-40B4-BE49-F238E27FC236}">
                    <a16:creationId xmlns:a16="http://schemas.microsoft.com/office/drawing/2014/main" id="{1CA83CB3-CBFC-4091-C739-1B35025692C5}"/>
                  </a:ext>
                </a:extLst>
              </p:cNvPr>
              <p:cNvPicPr/>
              <p:nvPr/>
            </p:nvPicPr>
            <p:blipFill>
              <a:blip r:embed="rId15"/>
              <a:stretch>
                <a:fillRect/>
              </a:stretch>
            </p:blipFill>
            <p:spPr>
              <a:xfrm>
                <a:off x="8813665" y="2465339"/>
                <a:ext cx="990720" cy="3898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4" name="Ink 3">
                <a:extLst>
                  <a:ext uri="{FF2B5EF4-FFF2-40B4-BE49-F238E27FC236}">
                    <a16:creationId xmlns:a16="http://schemas.microsoft.com/office/drawing/2014/main" id="{6BE3D426-FAB3-2081-E736-0375DD1C0C70}"/>
                  </a:ext>
                </a:extLst>
              </p14:cNvPr>
              <p14:cNvContentPartPr/>
              <p14:nvPr/>
            </p14:nvContentPartPr>
            <p14:xfrm>
              <a:off x="1017505" y="4294139"/>
              <a:ext cx="11880" cy="8280"/>
            </p14:xfrm>
          </p:contentPart>
        </mc:Choice>
        <mc:Fallback>
          <p:pic>
            <p:nvPicPr>
              <p:cNvPr id="4" name="Ink 3">
                <a:extLst>
                  <a:ext uri="{FF2B5EF4-FFF2-40B4-BE49-F238E27FC236}">
                    <a16:creationId xmlns:a16="http://schemas.microsoft.com/office/drawing/2014/main" id="{6BE3D426-FAB3-2081-E736-0375DD1C0C70}"/>
                  </a:ext>
                </a:extLst>
              </p:cNvPr>
              <p:cNvPicPr/>
              <p:nvPr/>
            </p:nvPicPr>
            <p:blipFill>
              <a:blip r:embed="rId17"/>
              <a:stretch>
                <a:fillRect/>
              </a:stretch>
            </p:blipFill>
            <p:spPr>
              <a:xfrm>
                <a:off x="1008505" y="4285139"/>
                <a:ext cx="2952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6" name="Ink 15">
                <a:extLst>
                  <a:ext uri="{FF2B5EF4-FFF2-40B4-BE49-F238E27FC236}">
                    <a16:creationId xmlns:a16="http://schemas.microsoft.com/office/drawing/2014/main" id="{D3406D1E-2D65-2DFC-73E6-C7C7934F7814}"/>
                  </a:ext>
                </a:extLst>
              </p14:cNvPr>
              <p14:cNvContentPartPr/>
              <p14:nvPr/>
            </p14:nvContentPartPr>
            <p14:xfrm>
              <a:off x="994465" y="3459299"/>
              <a:ext cx="866520" cy="416520"/>
            </p14:xfrm>
          </p:contentPart>
        </mc:Choice>
        <mc:Fallback>
          <p:pic>
            <p:nvPicPr>
              <p:cNvPr id="16" name="Ink 15">
                <a:extLst>
                  <a:ext uri="{FF2B5EF4-FFF2-40B4-BE49-F238E27FC236}">
                    <a16:creationId xmlns:a16="http://schemas.microsoft.com/office/drawing/2014/main" id="{D3406D1E-2D65-2DFC-73E6-C7C7934F7814}"/>
                  </a:ext>
                </a:extLst>
              </p:cNvPr>
              <p:cNvPicPr/>
              <p:nvPr/>
            </p:nvPicPr>
            <p:blipFill>
              <a:blip r:embed="rId19"/>
              <a:stretch>
                <a:fillRect/>
              </a:stretch>
            </p:blipFill>
            <p:spPr>
              <a:xfrm>
                <a:off x="985465" y="3450299"/>
                <a:ext cx="884160" cy="4341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41" name="Ink 40">
                <a:extLst>
                  <a:ext uri="{FF2B5EF4-FFF2-40B4-BE49-F238E27FC236}">
                    <a16:creationId xmlns:a16="http://schemas.microsoft.com/office/drawing/2014/main" id="{F4DEA2C3-E2D6-430B-E4DA-0DF9F6D734C6}"/>
                  </a:ext>
                </a:extLst>
              </p14:cNvPr>
              <p14:cNvContentPartPr/>
              <p14:nvPr/>
            </p14:nvContentPartPr>
            <p14:xfrm>
              <a:off x="394345" y="4419059"/>
              <a:ext cx="1449720" cy="583560"/>
            </p14:xfrm>
          </p:contentPart>
        </mc:Choice>
        <mc:Fallback>
          <p:pic>
            <p:nvPicPr>
              <p:cNvPr id="41" name="Ink 40">
                <a:extLst>
                  <a:ext uri="{FF2B5EF4-FFF2-40B4-BE49-F238E27FC236}">
                    <a16:creationId xmlns:a16="http://schemas.microsoft.com/office/drawing/2014/main" id="{F4DEA2C3-E2D6-430B-E4DA-0DF9F6D734C6}"/>
                  </a:ext>
                </a:extLst>
              </p:cNvPr>
              <p:cNvPicPr/>
              <p:nvPr/>
            </p:nvPicPr>
            <p:blipFill>
              <a:blip r:embed="rId21"/>
              <a:stretch>
                <a:fillRect/>
              </a:stretch>
            </p:blipFill>
            <p:spPr>
              <a:xfrm>
                <a:off x="385345" y="4410059"/>
                <a:ext cx="1467360" cy="6012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46" name="Ink 45">
                <a:extLst>
                  <a:ext uri="{FF2B5EF4-FFF2-40B4-BE49-F238E27FC236}">
                    <a16:creationId xmlns:a16="http://schemas.microsoft.com/office/drawing/2014/main" id="{95AFF0E5-6066-8824-F0E6-8B6D988E7298}"/>
                  </a:ext>
                </a:extLst>
              </p14:cNvPr>
              <p14:cNvContentPartPr/>
              <p14:nvPr/>
            </p14:nvContentPartPr>
            <p14:xfrm>
              <a:off x="2051425" y="4339499"/>
              <a:ext cx="659880" cy="415440"/>
            </p14:xfrm>
          </p:contentPart>
        </mc:Choice>
        <mc:Fallback>
          <p:pic>
            <p:nvPicPr>
              <p:cNvPr id="46" name="Ink 45">
                <a:extLst>
                  <a:ext uri="{FF2B5EF4-FFF2-40B4-BE49-F238E27FC236}">
                    <a16:creationId xmlns:a16="http://schemas.microsoft.com/office/drawing/2014/main" id="{95AFF0E5-6066-8824-F0E6-8B6D988E7298}"/>
                  </a:ext>
                </a:extLst>
              </p:cNvPr>
              <p:cNvPicPr/>
              <p:nvPr/>
            </p:nvPicPr>
            <p:blipFill>
              <a:blip r:embed="rId23"/>
              <a:stretch>
                <a:fillRect/>
              </a:stretch>
            </p:blipFill>
            <p:spPr>
              <a:xfrm>
                <a:off x="2042425" y="4330499"/>
                <a:ext cx="677520" cy="4330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71" name="Ink 70">
                <a:extLst>
                  <a:ext uri="{FF2B5EF4-FFF2-40B4-BE49-F238E27FC236}">
                    <a16:creationId xmlns:a16="http://schemas.microsoft.com/office/drawing/2014/main" id="{8908B806-497F-50A8-8A0B-70F43134C72D}"/>
                  </a:ext>
                </a:extLst>
              </p14:cNvPr>
              <p14:cNvContentPartPr/>
              <p14:nvPr/>
            </p14:nvContentPartPr>
            <p14:xfrm>
              <a:off x="760105" y="5325899"/>
              <a:ext cx="1803600" cy="1499400"/>
            </p14:xfrm>
          </p:contentPart>
        </mc:Choice>
        <mc:Fallback>
          <p:pic>
            <p:nvPicPr>
              <p:cNvPr id="71" name="Ink 70">
                <a:extLst>
                  <a:ext uri="{FF2B5EF4-FFF2-40B4-BE49-F238E27FC236}">
                    <a16:creationId xmlns:a16="http://schemas.microsoft.com/office/drawing/2014/main" id="{8908B806-497F-50A8-8A0B-70F43134C72D}"/>
                  </a:ext>
                </a:extLst>
              </p:cNvPr>
              <p:cNvPicPr/>
              <p:nvPr/>
            </p:nvPicPr>
            <p:blipFill>
              <a:blip r:embed="rId25"/>
              <a:stretch>
                <a:fillRect/>
              </a:stretch>
            </p:blipFill>
            <p:spPr>
              <a:xfrm>
                <a:off x="751105" y="5316899"/>
                <a:ext cx="1821240" cy="15170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79" name="Ink 78">
                <a:extLst>
                  <a:ext uri="{FF2B5EF4-FFF2-40B4-BE49-F238E27FC236}">
                    <a16:creationId xmlns:a16="http://schemas.microsoft.com/office/drawing/2014/main" id="{51236411-993B-14D1-DEB6-DB70CA191A73}"/>
                  </a:ext>
                </a:extLst>
              </p14:cNvPr>
              <p14:cNvContentPartPr/>
              <p14:nvPr/>
            </p14:nvContentPartPr>
            <p14:xfrm>
              <a:off x="2813905" y="6529019"/>
              <a:ext cx="467640" cy="235080"/>
            </p14:xfrm>
          </p:contentPart>
        </mc:Choice>
        <mc:Fallback>
          <p:pic>
            <p:nvPicPr>
              <p:cNvPr id="79" name="Ink 78">
                <a:extLst>
                  <a:ext uri="{FF2B5EF4-FFF2-40B4-BE49-F238E27FC236}">
                    <a16:creationId xmlns:a16="http://schemas.microsoft.com/office/drawing/2014/main" id="{51236411-993B-14D1-DEB6-DB70CA191A73}"/>
                  </a:ext>
                </a:extLst>
              </p:cNvPr>
              <p:cNvPicPr/>
              <p:nvPr/>
            </p:nvPicPr>
            <p:blipFill>
              <a:blip r:embed="rId27"/>
              <a:stretch>
                <a:fillRect/>
              </a:stretch>
            </p:blipFill>
            <p:spPr>
              <a:xfrm>
                <a:off x="2804905" y="6520019"/>
                <a:ext cx="485280" cy="2527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91" name="Ink 90">
                <a:extLst>
                  <a:ext uri="{FF2B5EF4-FFF2-40B4-BE49-F238E27FC236}">
                    <a16:creationId xmlns:a16="http://schemas.microsoft.com/office/drawing/2014/main" id="{8B30308F-8903-EEB1-E4B5-BED1B7114BCD}"/>
                  </a:ext>
                </a:extLst>
              </p14:cNvPr>
              <p14:cNvContentPartPr/>
              <p14:nvPr/>
            </p14:nvContentPartPr>
            <p14:xfrm>
              <a:off x="1558585" y="5650619"/>
              <a:ext cx="78840" cy="169920"/>
            </p14:xfrm>
          </p:contentPart>
        </mc:Choice>
        <mc:Fallback>
          <p:pic>
            <p:nvPicPr>
              <p:cNvPr id="91" name="Ink 90">
                <a:extLst>
                  <a:ext uri="{FF2B5EF4-FFF2-40B4-BE49-F238E27FC236}">
                    <a16:creationId xmlns:a16="http://schemas.microsoft.com/office/drawing/2014/main" id="{8B30308F-8903-EEB1-E4B5-BED1B7114BCD}"/>
                  </a:ext>
                </a:extLst>
              </p:cNvPr>
              <p:cNvPicPr/>
              <p:nvPr/>
            </p:nvPicPr>
            <p:blipFill>
              <a:blip r:embed="rId29"/>
              <a:stretch>
                <a:fillRect/>
              </a:stretch>
            </p:blipFill>
            <p:spPr>
              <a:xfrm>
                <a:off x="1549585" y="5641619"/>
                <a:ext cx="9648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93" name="Ink 92">
                <a:extLst>
                  <a:ext uri="{FF2B5EF4-FFF2-40B4-BE49-F238E27FC236}">
                    <a16:creationId xmlns:a16="http://schemas.microsoft.com/office/drawing/2014/main" id="{C6FD262A-C53A-2505-0A83-5A7B7A914D7A}"/>
                  </a:ext>
                </a:extLst>
              </p14:cNvPr>
              <p14:cNvContentPartPr/>
              <p14:nvPr/>
            </p14:nvContentPartPr>
            <p14:xfrm>
              <a:off x="1679905" y="4855019"/>
              <a:ext cx="799920" cy="666360"/>
            </p14:xfrm>
          </p:contentPart>
        </mc:Choice>
        <mc:Fallback>
          <p:pic>
            <p:nvPicPr>
              <p:cNvPr id="93" name="Ink 92">
                <a:extLst>
                  <a:ext uri="{FF2B5EF4-FFF2-40B4-BE49-F238E27FC236}">
                    <a16:creationId xmlns:a16="http://schemas.microsoft.com/office/drawing/2014/main" id="{C6FD262A-C53A-2505-0A83-5A7B7A914D7A}"/>
                  </a:ext>
                </a:extLst>
              </p:cNvPr>
              <p:cNvPicPr/>
              <p:nvPr/>
            </p:nvPicPr>
            <p:blipFill>
              <a:blip r:embed="rId31"/>
              <a:stretch>
                <a:fillRect/>
              </a:stretch>
            </p:blipFill>
            <p:spPr>
              <a:xfrm>
                <a:off x="1670905" y="4846019"/>
                <a:ext cx="817560" cy="6840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5" name="Ink 4">
                <a:extLst>
                  <a:ext uri="{FF2B5EF4-FFF2-40B4-BE49-F238E27FC236}">
                    <a16:creationId xmlns:a16="http://schemas.microsoft.com/office/drawing/2014/main" id="{0110C49E-C134-7E48-7937-D14CBD799F55}"/>
                  </a:ext>
                </a:extLst>
              </p14:cNvPr>
              <p14:cNvContentPartPr/>
              <p14:nvPr/>
            </p14:nvContentPartPr>
            <p14:xfrm>
              <a:off x="2987785" y="4588619"/>
              <a:ext cx="455760" cy="33120"/>
            </p14:xfrm>
          </p:contentPart>
        </mc:Choice>
        <mc:Fallback>
          <p:pic>
            <p:nvPicPr>
              <p:cNvPr id="5" name="Ink 4">
                <a:extLst>
                  <a:ext uri="{FF2B5EF4-FFF2-40B4-BE49-F238E27FC236}">
                    <a16:creationId xmlns:a16="http://schemas.microsoft.com/office/drawing/2014/main" id="{0110C49E-C134-7E48-7937-D14CBD799F55}"/>
                  </a:ext>
                </a:extLst>
              </p:cNvPr>
              <p:cNvPicPr/>
              <p:nvPr/>
            </p:nvPicPr>
            <p:blipFill>
              <a:blip r:embed="rId33"/>
              <a:stretch>
                <a:fillRect/>
              </a:stretch>
            </p:blipFill>
            <p:spPr>
              <a:xfrm>
                <a:off x="2978785" y="4579619"/>
                <a:ext cx="47340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6" name="Ink 5">
                <a:extLst>
                  <a:ext uri="{FF2B5EF4-FFF2-40B4-BE49-F238E27FC236}">
                    <a16:creationId xmlns:a16="http://schemas.microsoft.com/office/drawing/2014/main" id="{48F011B4-D94F-813A-C49A-EDCA2E86A401}"/>
                  </a:ext>
                </a:extLst>
              </p14:cNvPr>
              <p14:cNvContentPartPr/>
              <p14:nvPr/>
            </p14:nvContentPartPr>
            <p14:xfrm>
              <a:off x="2931985" y="4457579"/>
              <a:ext cx="390600" cy="13680"/>
            </p14:xfrm>
          </p:contentPart>
        </mc:Choice>
        <mc:Fallback>
          <p:pic>
            <p:nvPicPr>
              <p:cNvPr id="6" name="Ink 5">
                <a:extLst>
                  <a:ext uri="{FF2B5EF4-FFF2-40B4-BE49-F238E27FC236}">
                    <a16:creationId xmlns:a16="http://schemas.microsoft.com/office/drawing/2014/main" id="{48F011B4-D94F-813A-C49A-EDCA2E86A401}"/>
                  </a:ext>
                </a:extLst>
              </p:cNvPr>
              <p:cNvPicPr/>
              <p:nvPr/>
            </p:nvPicPr>
            <p:blipFill>
              <a:blip r:embed="rId35"/>
              <a:stretch>
                <a:fillRect/>
              </a:stretch>
            </p:blipFill>
            <p:spPr>
              <a:xfrm>
                <a:off x="2922985" y="4448579"/>
                <a:ext cx="40824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7" name="Ink 6">
                <a:extLst>
                  <a:ext uri="{FF2B5EF4-FFF2-40B4-BE49-F238E27FC236}">
                    <a16:creationId xmlns:a16="http://schemas.microsoft.com/office/drawing/2014/main" id="{1E5C9E01-F14F-DB01-772B-A51B03A877DA}"/>
                  </a:ext>
                </a:extLst>
              </p14:cNvPr>
              <p14:cNvContentPartPr/>
              <p14:nvPr/>
            </p14:nvContentPartPr>
            <p14:xfrm>
              <a:off x="3892465" y="4317539"/>
              <a:ext cx="452880" cy="354600"/>
            </p14:xfrm>
          </p:contentPart>
        </mc:Choice>
        <mc:Fallback>
          <p:pic>
            <p:nvPicPr>
              <p:cNvPr id="7" name="Ink 6">
                <a:extLst>
                  <a:ext uri="{FF2B5EF4-FFF2-40B4-BE49-F238E27FC236}">
                    <a16:creationId xmlns:a16="http://schemas.microsoft.com/office/drawing/2014/main" id="{1E5C9E01-F14F-DB01-772B-A51B03A877DA}"/>
                  </a:ext>
                </a:extLst>
              </p:cNvPr>
              <p:cNvPicPr/>
              <p:nvPr/>
            </p:nvPicPr>
            <p:blipFill>
              <a:blip r:embed="rId37"/>
              <a:stretch>
                <a:fillRect/>
              </a:stretch>
            </p:blipFill>
            <p:spPr>
              <a:xfrm>
                <a:off x="3883465" y="4308539"/>
                <a:ext cx="470520" cy="3722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45" name="Ink 44">
                <a:extLst>
                  <a:ext uri="{FF2B5EF4-FFF2-40B4-BE49-F238E27FC236}">
                    <a16:creationId xmlns:a16="http://schemas.microsoft.com/office/drawing/2014/main" id="{D93CFEF3-3556-9C8C-0599-B73135FBF77D}"/>
                  </a:ext>
                </a:extLst>
              </p14:cNvPr>
              <p14:cNvContentPartPr/>
              <p14:nvPr/>
            </p14:nvContentPartPr>
            <p14:xfrm>
              <a:off x="4465945" y="4257779"/>
              <a:ext cx="2611800" cy="445320"/>
            </p14:xfrm>
          </p:contentPart>
        </mc:Choice>
        <mc:Fallback>
          <p:pic>
            <p:nvPicPr>
              <p:cNvPr id="45" name="Ink 44">
                <a:extLst>
                  <a:ext uri="{FF2B5EF4-FFF2-40B4-BE49-F238E27FC236}">
                    <a16:creationId xmlns:a16="http://schemas.microsoft.com/office/drawing/2014/main" id="{D93CFEF3-3556-9C8C-0599-B73135FBF77D}"/>
                  </a:ext>
                </a:extLst>
              </p:cNvPr>
              <p:cNvPicPr/>
              <p:nvPr/>
            </p:nvPicPr>
            <p:blipFill>
              <a:blip r:embed="rId39"/>
              <a:stretch>
                <a:fillRect/>
              </a:stretch>
            </p:blipFill>
            <p:spPr>
              <a:xfrm>
                <a:off x="4456945" y="4248779"/>
                <a:ext cx="2629440" cy="4629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52" name="Ink 51">
                <a:extLst>
                  <a:ext uri="{FF2B5EF4-FFF2-40B4-BE49-F238E27FC236}">
                    <a16:creationId xmlns:a16="http://schemas.microsoft.com/office/drawing/2014/main" id="{DA9CCBA0-0006-C875-FFE4-C71095C05958}"/>
                  </a:ext>
                </a:extLst>
              </p14:cNvPr>
              <p14:cNvContentPartPr/>
              <p14:nvPr/>
            </p14:nvContentPartPr>
            <p14:xfrm>
              <a:off x="7248745" y="4257779"/>
              <a:ext cx="794880" cy="443520"/>
            </p14:xfrm>
          </p:contentPart>
        </mc:Choice>
        <mc:Fallback>
          <p:pic>
            <p:nvPicPr>
              <p:cNvPr id="52" name="Ink 51">
                <a:extLst>
                  <a:ext uri="{FF2B5EF4-FFF2-40B4-BE49-F238E27FC236}">
                    <a16:creationId xmlns:a16="http://schemas.microsoft.com/office/drawing/2014/main" id="{DA9CCBA0-0006-C875-FFE4-C71095C05958}"/>
                  </a:ext>
                </a:extLst>
              </p:cNvPr>
              <p:cNvPicPr/>
              <p:nvPr/>
            </p:nvPicPr>
            <p:blipFill>
              <a:blip r:embed="rId41"/>
              <a:stretch>
                <a:fillRect/>
              </a:stretch>
            </p:blipFill>
            <p:spPr>
              <a:xfrm>
                <a:off x="7239745" y="4248779"/>
                <a:ext cx="812520" cy="4611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8" name="Ink 17">
                <a:extLst>
                  <a:ext uri="{FF2B5EF4-FFF2-40B4-BE49-F238E27FC236}">
                    <a16:creationId xmlns:a16="http://schemas.microsoft.com/office/drawing/2014/main" id="{D40ACB24-F1B6-267B-FE88-2C64786F419A}"/>
                  </a:ext>
                </a:extLst>
              </p14:cNvPr>
              <p14:cNvContentPartPr/>
              <p14:nvPr/>
            </p14:nvContentPartPr>
            <p14:xfrm>
              <a:off x="7061545" y="3612299"/>
              <a:ext cx="692640" cy="271440"/>
            </p14:xfrm>
          </p:contentPart>
        </mc:Choice>
        <mc:Fallback>
          <p:pic>
            <p:nvPicPr>
              <p:cNvPr id="18" name="Ink 17">
                <a:extLst>
                  <a:ext uri="{FF2B5EF4-FFF2-40B4-BE49-F238E27FC236}">
                    <a16:creationId xmlns:a16="http://schemas.microsoft.com/office/drawing/2014/main" id="{D40ACB24-F1B6-267B-FE88-2C64786F419A}"/>
                  </a:ext>
                </a:extLst>
              </p:cNvPr>
              <p:cNvPicPr/>
              <p:nvPr/>
            </p:nvPicPr>
            <p:blipFill>
              <a:blip r:embed="rId43"/>
              <a:stretch>
                <a:fillRect/>
              </a:stretch>
            </p:blipFill>
            <p:spPr>
              <a:xfrm>
                <a:off x="7052545" y="3603299"/>
                <a:ext cx="710280" cy="2890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53" name="Ink 52">
                <a:extLst>
                  <a:ext uri="{FF2B5EF4-FFF2-40B4-BE49-F238E27FC236}">
                    <a16:creationId xmlns:a16="http://schemas.microsoft.com/office/drawing/2014/main" id="{2E7BE4FE-C6CE-4BB5-D759-1A7FA9BB82BE}"/>
                  </a:ext>
                </a:extLst>
              </p14:cNvPr>
              <p14:cNvContentPartPr/>
              <p14:nvPr/>
            </p14:nvContentPartPr>
            <p14:xfrm>
              <a:off x="5726665" y="3408539"/>
              <a:ext cx="5054760" cy="824760"/>
            </p14:xfrm>
          </p:contentPart>
        </mc:Choice>
        <mc:Fallback>
          <p:pic>
            <p:nvPicPr>
              <p:cNvPr id="53" name="Ink 52">
                <a:extLst>
                  <a:ext uri="{FF2B5EF4-FFF2-40B4-BE49-F238E27FC236}">
                    <a16:creationId xmlns:a16="http://schemas.microsoft.com/office/drawing/2014/main" id="{2E7BE4FE-C6CE-4BB5-D759-1A7FA9BB82BE}"/>
                  </a:ext>
                </a:extLst>
              </p:cNvPr>
              <p:cNvPicPr/>
              <p:nvPr/>
            </p:nvPicPr>
            <p:blipFill>
              <a:blip r:embed="rId45"/>
              <a:stretch>
                <a:fillRect/>
              </a:stretch>
            </p:blipFill>
            <p:spPr>
              <a:xfrm>
                <a:off x="5717665" y="3399539"/>
                <a:ext cx="5072400" cy="8424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8" name="Ink 7">
                <a:extLst>
                  <a:ext uri="{FF2B5EF4-FFF2-40B4-BE49-F238E27FC236}">
                    <a16:creationId xmlns:a16="http://schemas.microsoft.com/office/drawing/2014/main" id="{CDA0DE5C-254B-A42A-46A1-8C95768F3112}"/>
                  </a:ext>
                </a:extLst>
              </p14:cNvPr>
              <p14:cNvContentPartPr/>
              <p14:nvPr/>
            </p14:nvContentPartPr>
            <p14:xfrm>
              <a:off x="9589825" y="4374419"/>
              <a:ext cx="10080" cy="71640"/>
            </p14:xfrm>
          </p:contentPart>
        </mc:Choice>
        <mc:Fallback>
          <p:pic>
            <p:nvPicPr>
              <p:cNvPr id="8" name="Ink 7">
                <a:extLst>
                  <a:ext uri="{FF2B5EF4-FFF2-40B4-BE49-F238E27FC236}">
                    <a16:creationId xmlns:a16="http://schemas.microsoft.com/office/drawing/2014/main" id="{CDA0DE5C-254B-A42A-46A1-8C95768F3112}"/>
                  </a:ext>
                </a:extLst>
              </p:cNvPr>
              <p:cNvPicPr/>
              <p:nvPr/>
            </p:nvPicPr>
            <p:blipFill>
              <a:blip r:embed="rId47"/>
              <a:stretch>
                <a:fillRect/>
              </a:stretch>
            </p:blipFill>
            <p:spPr>
              <a:xfrm>
                <a:off x="9580825" y="4365419"/>
                <a:ext cx="2772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9" name="Ink 8">
                <a:extLst>
                  <a:ext uri="{FF2B5EF4-FFF2-40B4-BE49-F238E27FC236}">
                    <a16:creationId xmlns:a16="http://schemas.microsoft.com/office/drawing/2014/main" id="{8BB283D6-C2D7-5BC4-CEDB-2D9ECB65A015}"/>
                  </a:ext>
                </a:extLst>
              </p14:cNvPr>
              <p14:cNvContentPartPr/>
              <p14:nvPr/>
            </p14:nvContentPartPr>
            <p14:xfrm>
              <a:off x="9581545" y="4254899"/>
              <a:ext cx="3600" cy="9000"/>
            </p14:xfrm>
          </p:contentPart>
        </mc:Choice>
        <mc:Fallback>
          <p:pic>
            <p:nvPicPr>
              <p:cNvPr id="9" name="Ink 8">
                <a:extLst>
                  <a:ext uri="{FF2B5EF4-FFF2-40B4-BE49-F238E27FC236}">
                    <a16:creationId xmlns:a16="http://schemas.microsoft.com/office/drawing/2014/main" id="{8BB283D6-C2D7-5BC4-CEDB-2D9ECB65A015}"/>
                  </a:ext>
                </a:extLst>
              </p:cNvPr>
              <p:cNvPicPr/>
              <p:nvPr/>
            </p:nvPicPr>
            <p:blipFill>
              <a:blip r:embed="rId49"/>
              <a:stretch>
                <a:fillRect/>
              </a:stretch>
            </p:blipFill>
            <p:spPr>
              <a:xfrm>
                <a:off x="9572545" y="4245899"/>
                <a:ext cx="2124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0" name="Ink 9">
                <a:extLst>
                  <a:ext uri="{FF2B5EF4-FFF2-40B4-BE49-F238E27FC236}">
                    <a16:creationId xmlns:a16="http://schemas.microsoft.com/office/drawing/2014/main" id="{F431826F-490F-9A90-97E2-B6ED3628458C}"/>
                  </a:ext>
                </a:extLst>
              </p14:cNvPr>
              <p14:cNvContentPartPr/>
              <p14:nvPr/>
            </p14:nvContentPartPr>
            <p14:xfrm>
              <a:off x="9666865" y="4438499"/>
              <a:ext cx="360" cy="360"/>
            </p14:xfrm>
          </p:contentPart>
        </mc:Choice>
        <mc:Fallback>
          <p:pic>
            <p:nvPicPr>
              <p:cNvPr id="10" name="Ink 9">
                <a:extLst>
                  <a:ext uri="{FF2B5EF4-FFF2-40B4-BE49-F238E27FC236}">
                    <a16:creationId xmlns:a16="http://schemas.microsoft.com/office/drawing/2014/main" id="{F431826F-490F-9A90-97E2-B6ED3628458C}"/>
                  </a:ext>
                </a:extLst>
              </p:cNvPr>
              <p:cNvPicPr/>
              <p:nvPr/>
            </p:nvPicPr>
            <p:blipFill>
              <a:blip r:embed="rId51"/>
              <a:stretch>
                <a:fillRect/>
              </a:stretch>
            </p:blipFill>
            <p:spPr>
              <a:xfrm>
                <a:off x="9657865" y="4429499"/>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1" name="Ink 10">
                <a:extLst>
                  <a:ext uri="{FF2B5EF4-FFF2-40B4-BE49-F238E27FC236}">
                    <a16:creationId xmlns:a16="http://schemas.microsoft.com/office/drawing/2014/main" id="{80807194-EFA8-3835-A1FA-BF9C580AF304}"/>
                  </a:ext>
                </a:extLst>
              </p14:cNvPr>
              <p14:cNvContentPartPr/>
              <p14:nvPr/>
            </p14:nvContentPartPr>
            <p14:xfrm>
              <a:off x="9730585" y="4329059"/>
              <a:ext cx="82440" cy="124200"/>
            </p14:xfrm>
          </p:contentPart>
        </mc:Choice>
        <mc:Fallback>
          <p:pic>
            <p:nvPicPr>
              <p:cNvPr id="11" name="Ink 10">
                <a:extLst>
                  <a:ext uri="{FF2B5EF4-FFF2-40B4-BE49-F238E27FC236}">
                    <a16:creationId xmlns:a16="http://schemas.microsoft.com/office/drawing/2014/main" id="{80807194-EFA8-3835-A1FA-BF9C580AF304}"/>
                  </a:ext>
                </a:extLst>
              </p:cNvPr>
              <p:cNvPicPr/>
              <p:nvPr/>
            </p:nvPicPr>
            <p:blipFill>
              <a:blip r:embed="rId53"/>
              <a:stretch>
                <a:fillRect/>
              </a:stretch>
            </p:blipFill>
            <p:spPr>
              <a:xfrm>
                <a:off x="9721585" y="4320059"/>
                <a:ext cx="10008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4" name="Ink 13">
                <a:extLst>
                  <a:ext uri="{FF2B5EF4-FFF2-40B4-BE49-F238E27FC236}">
                    <a16:creationId xmlns:a16="http://schemas.microsoft.com/office/drawing/2014/main" id="{2C24171B-CD8B-42A2-4E4E-76B997E91C05}"/>
                  </a:ext>
                </a:extLst>
              </p14:cNvPr>
              <p14:cNvContentPartPr/>
              <p14:nvPr/>
            </p14:nvContentPartPr>
            <p14:xfrm>
              <a:off x="9928945" y="4438499"/>
              <a:ext cx="5400" cy="11880"/>
            </p14:xfrm>
          </p:contentPart>
        </mc:Choice>
        <mc:Fallback>
          <p:pic>
            <p:nvPicPr>
              <p:cNvPr id="14" name="Ink 13">
                <a:extLst>
                  <a:ext uri="{FF2B5EF4-FFF2-40B4-BE49-F238E27FC236}">
                    <a16:creationId xmlns:a16="http://schemas.microsoft.com/office/drawing/2014/main" id="{2C24171B-CD8B-42A2-4E4E-76B997E91C05}"/>
                  </a:ext>
                </a:extLst>
              </p:cNvPr>
              <p:cNvPicPr/>
              <p:nvPr/>
            </p:nvPicPr>
            <p:blipFill>
              <a:blip r:embed="rId55"/>
              <a:stretch>
                <a:fillRect/>
              </a:stretch>
            </p:blipFill>
            <p:spPr>
              <a:xfrm>
                <a:off x="9919945" y="4429499"/>
                <a:ext cx="2304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5" name="Ink 14">
                <a:extLst>
                  <a:ext uri="{FF2B5EF4-FFF2-40B4-BE49-F238E27FC236}">
                    <a16:creationId xmlns:a16="http://schemas.microsoft.com/office/drawing/2014/main" id="{32E64CBE-1AE1-9306-3CF8-03267B7420BE}"/>
                  </a:ext>
                </a:extLst>
              </p14:cNvPr>
              <p14:cNvContentPartPr/>
              <p14:nvPr/>
            </p14:nvContentPartPr>
            <p14:xfrm>
              <a:off x="5751145" y="1112459"/>
              <a:ext cx="92160" cy="11880"/>
            </p14:xfrm>
          </p:contentPart>
        </mc:Choice>
        <mc:Fallback>
          <p:pic>
            <p:nvPicPr>
              <p:cNvPr id="15" name="Ink 14">
                <a:extLst>
                  <a:ext uri="{FF2B5EF4-FFF2-40B4-BE49-F238E27FC236}">
                    <a16:creationId xmlns:a16="http://schemas.microsoft.com/office/drawing/2014/main" id="{32E64CBE-1AE1-9306-3CF8-03267B7420BE}"/>
                  </a:ext>
                </a:extLst>
              </p:cNvPr>
              <p:cNvPicPr/>
              <p:nvPr/>
            </p:nvPicPr>
            <p:blipFill>
              <a:blip r:embed="rId57"/>
              <a:stretch>
                <a:fillRect/>
              </a:stretch>
            </p:blipFill>
            <p:spPr>
              <a:xfrm>
                <a:off x="5742145" y="1103459"/>
                <a:ext cx="10980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9" name="Ink 18">
                <a:extLst>
                  <a:ext uri="{FF2B5EF4-FFF2-40B4-BE49-F238E27FC236}">
                    <a16:creationId xmlns:a16="http://schemas.microsoft.com/office/drawing/2014/main" id="{2486DC78-3DD7-5A16-0A3D-91F1392778D1}"/>
                  </a:ext>
                </a:extLst>
              </p14:cNvPr>
              <p14:cNvContentPartPr/>
              <p14:nvPr/>
            </p14:nvContentPartPr>
            <p14:xfrm>
              <a:off x="11041705" y="3516179"/>
              <a:ext cx="256320" cy="358920"/>
            </p14:xfrm>
          </p:contentPart>
        </mc:Choice>
        <mc:Fallback>
          <p:pic>
            <p:nvPicPr>
              <p:cNvPr id="19" name="Ink 18">
                <a:extLst>
                  <a:ext uri="{FF2B5EF4-FFF2-40B4-BE49-F238E27FC236}">
                    <a16:creationId xmlns:a16="http://schemas.microsoft.com/office/drawing/2014/main" id="{2486DC78-3DD7-5A16-0A3D-91F1392778D1}"/>
                  </a:ext>
                </a:extLst>
              </p:cNvPr>
              <p:cNvPicPr/>
              <p:nvPr/>
            </p:nvPicPr>
            <p:blipFill>
              <a:blip r:embed="rId59"/>
              <a:stretch>
                <a:fillRect/>
              </a:stretch>
            </p:blipFill>
            <p:spPr>
              <a:xfrm>
                <a:off x="11032705" y="3507179"/>
                <a:ext cx="273960" cy="3765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3" name="Ink 32">
                <a:extLst>
                  <a:ext uri="{FF2B5EF4-FFF2-40B4-BE49-F238E27FC236}">
                    <a16:creationId xmlns:a16="http://schemas.microsoft.com/office/drawing/2014/main" id="{50582E80-589F-E093-A059-049CB0A992D8}"/>
                  </a:ext>
                </a:extLst>
              </p14:cNvPr>
              <p14:cNvContentPartPr/>
              <p14:nvPr/>
            </p14:nvContentPartPr>
            <p14:xfrm>
              <a:off x="10234585" y="4205219"/>
              <a:ext cx="917280" cy="295200"/>
            </p14:xfrm>
          </p:contentPart>
        </mc:Choice>
        <mc:Fallback>
          <p:pic>
            <p:nvPicPr>
              <p:cNvPr id="33" name="Ink 32">
                <a:extLst>
                  <a:ext uri="{FF2B5EF4-FFF2-40B4-BE49-F238E27FC236}">
                    <a16:creationId xmlns:a16="http://schemas.microsoft.com/office/drawing/2014/main" id="{50582E80-589F-E093-A059-049CB0A992D8}"/>
                  </a:ext>
                </a:extLst>
              </p:cNvPr>
              <p:cNvPicPr/>
              <p:nvPr/>
            </p:nvPicPr>
            <p:blipFill>
              <a:blip r:embed="rId61"/>
              <a:stretch>
                <a:fillRect/>
              </a:stretch>
            </p:blipFill>
            <p:spPr>
              <a:xfrm>
                <a:off x="10225585" y="4196219"/>
                <a:ext cx="934920" cy="3128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7" name="Ink 36">
                <a:extLst>
                  <a:ext uri="{FF2B5EF4-FFF2-40B4-BE49-F238E27FC236}">
                    <a16:creationId xmlns:a16="http://schemas.microsoft.com/office/drawing/2014/main" id="{E1825016-AC0B-CD10-D7FC-554F30E44674}"/>
                  </a:ext>
                </a:extLst>
              </p14:cNvPr>
              <p14:cNvContentPartPr/>
              <p14:nvPr/>
            </p14:nvContentPartPr>
            <p14:xfrm>
              <a:off x="11423665" y="4240499"/>
              <a:ext cx="369360" cy="319320"/>
            </p14:xfrm>
          </p:contentPart>
        </mc:Choice>
        <mc:Fallback>
          <p:pic>
            <p:nvPicPr>
              <p:cNvPr id="37" name="Ink 36">
                <a:extLst>
                  <a:ext uri="{FF2B5EF4-FFF2-40B4-BE49-F238E27FC236}">
                    <a16:creationId xmlns:a16="http://schemas.microsoft.com/office/drawing/2014/main" id="{E1825016-AC0B-CD10-D7FC-554F30E44674}"/>
                  </a:ext>
                </a:extLst>
              </p:cNvPr>
              <p:cNvPicPr/>
              <p:nvPr/>
            </p:nvPicPr>
            <p:blipFill>
              <a:blip r:embed="rId63"/>
              <a:stretch>
                <a:fillRect/>
              </a:stretch>
            </p:blipFill>
            <p:spPr>
              <a:xfrm>
                <a:off x="11414665" y="4231499"/>
                <a:ext cx="387000" cy="3369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50" name="Ink 49">
                <a:extLst>
                  <a:ext uri="{FF2B5EF4-FFF2-40B4-BE49-F238E27FC236}">
                    <a16:creationId xmlns:a16="http://schemas.microsoft.com/office/drawing/2014/main" id="{FCD97B70-934B-EF16-B779-292C26B4943A}"/>
                  </a:ext>
                </a:extLst>
              </p14:cNvPr>
              <p14:cNvContentPartPr/>
              <p14:nvPr/>
            </p14:nvContentPartPr>
            <p14:xfrm>
              <a:off x="10359505" y="4674659"/>
              <a:ext cx="390960" cy="240480"/>
            </p14:xfrm>
          </p:contentPart>
        </mc:Choice>
        <mc:Fallback>
          <p:pic>
            <p:nvPicPr>
              <p:cNvPr id="50" name="Ink 49">
                <a:extLst>
                  <a:ext uri="{FF2B5EF4-FFF2-40B4-BE49-F238E27FC236}">
                    <a16:creationId xmlns:a16="http://schemas.microsoft.com/office/drawing/2014/main" id="{FCD97B70-934B-EF16-B779-292C26B4943A}"/>
                  </a:ext>
                </a:extLst>
              </p:cNvPr>
              <p:cNvPicPr/>
              <p:nvPr/>
            </p:nvPicPr>
            <p:blipFill>
              <a:blip r:embed="rId65"/>
              <a:stretch>
                <a:fillRect/>
              </a:stretch>
            </p:blipFill>
            <p:spPr>
              <a:xfrm>
                <a:off x="10350505" y="4665659"/>
                <a:ext cx="40860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51" name="Ink 50">
                <a:extLst>
                  <a:ext uri="{FF2B5EF4-FFF2-40B4-BE49-F238E27FC236}">
                    <a16:creationId xmlns:a16="http://schemas.microsoft.com/office/drawing/2014/main" id="{22F40560-BB5B-729A-9EEB-A6BDA8E97457}"/>
                  </a:ext>
                </a:extLst>
              </p14:cNvPr>
              <p14:cNvContentPartPr/>
              <p14:nvPr/>
            </p14:nvContentPartPr>
            <p14:xfrm>
              <a:off x="9453385" y="4655579"/>
              <a:ext cx="558000" cy="290160"/>
            </p14:xfrm>
          </p:contentPart>
        </mc:Choice>
        <mc:Fallback>
          <p:pic>
            <p:nvPicPr>
              <p:cNvPr id="51" name="Ink 50">
                <a:extLst>
                  <a:ext uri="{FF2B5EF4-FFF2-40B4-BE49-F238E27FC236}">
                    <a16:creationId xmlns:a16="http://schemas.microsoft.com/office/drawing/2014/main" id="{22F40560-BB5B-729A-9EEB-A6BDA8E97457}"/>
                  </a:ext>
                </a:extLst>
              </p:cNvPr>
              <p:cNvPicPr/>
              <p:nvPr/>
            </p:nvPicPr>
            <p:blipFill>
              <a:blip r:embed="rId67"/>
              <a:stretch>
                <a:fillRect/>
              </a:stretch>
            </p:blipFill>
            <p:spPr>
              <a:xfrm>
                <a:off x="9444385" y="4646579"/>
                <a:ext cx="575640"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64" name="Ink 63">
                <a:extLst>
                  <a:ext uri="{FF2B5EF4-FFF2-40B4-BE49-F238E27FC236}">
                    <a16:creationId xmlns:a16="http://schemas.microsoft.com/office/drawing/2014/main" id="{D4928910-DE40-D416-91A2-0170AEABD3BC}"/>
                  </a:ext>
                </a:extLst>
              </p14:cNvPr>
              <p14:cNvContentPartPr/>
              <p14:nvPr/>
            </p14:nvContentPartPr>
            <p14:xfrm>
              <a:off x="11604025" y="4702379"/>
              <a:ext cx="400320" cy="276840"/>
            </p14:xfrm>
          </p:contentPart>
        </mc:Choice>
        <mc:Fallback>
          <p:pic>
            <p:nvPicPr>
              <p:cNvPr id="64" name="Ink 63">
                <a:extLst>
                  <a:ext uri="{FF2B5EF4-FFF2-40B4-BE49-F238E27FC236}">
                    <a16:creationId xmlns:a16="http://schemas.microsoft.com/office/drawing/2014/main" id="{D4928910-DE40-D416-91A2-0170AEABD3BC}"/>
                  </a:ext>
                </a:extLst>
              </p:cNvPr>
              <p:cNvPicPr/>
              <p:nvPr/>
            </p:nvPicPr>
            <p:blipFill>
              <a:blip r:embed="rId69"/>
              <a:stretch>
                <a:fillRect/>
              </a:stretch>
            </p:blipFill>
            <p:spPr>
              <a:xfrm>
                <a:off x="11595025" y="4693379"/>
                <a:ext cx="417960" cy="2944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65" name="Ink 64">
                <a:extLst>
                  <a:ext uri="{FF2B5EF4-FFF2-40B4-BE49-F238E27FC236}">
                    <a16:creationId xmlns:a16="http://schemas.microsoft.com/office/drawing/2014/main" id="{418D6F2C-5BA3-1548-BE24-CBA1FD3A2CDE}"/>
                  </a:ext>
                </a:extLst>
              </p14:cNvPr>
              <p14:cNvContentPartPr/>
              <p14:nvPr/>
            </p14:nvContentPartPr>
            <p14:xfrm>
              <a:off x="11037025" y="4731179"/>
              <a:ext cx="408600" cy="315720"/>
            </p14:xfrm>
          </p:contentPart>
        </mc:Choice>
        <mc:Fallback>
          <p:pic>
            <p:nvPicPr>
              <p:cNvPr id="65" name="Ink 64">
                <a:extLst>
                  <a:ext uri="{FF2B5EF4-FFF2-40B4-BE49-F238E27FC236}">
                    <a16:creationId xmlns:a16="http://schemas.microsoft.com/office/drawing/2014/main" id="{418D6F2C-5BA3-1548-BE24-CBA1FD3A2CDE}"/>
                  </a:ext>
                </a:extLst>
              </p:cNvPr>
              <p:cNvPicPr/>
              <p:nvPr/>
            </p:nvPicPr>
            <p:blipFill>
              <a:blip r:embed="rId71"/>
              <a:stretch>
                <a:fillRect/>
              </a:stretch>
            </p:blipFill>
            <p:spPr>
              <a:xfrm>
                <a:off x="11028025" y="4722179"/>
                <a:ext cx="426240" cy="3333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70" name="Ink 69">
                <a:extLst>
                  <a:ext uri="{FF2B5EF4-FFF2-40B4-BE49-F238E27FC236}">
                    <a16:creationId xmlns:a16="http://schemas.microsoft.com/office/drawing/2014/main" id="{8A94AC86-9025-0A34-4BD9-D9E275917714}"/>
                  </a:ext>
                </a:extLst>
              </p14:cNvPr>
              <p14:cNvContentPartPr/>
              <p14:nvPr/>
            </p14:nvContentPartPr>
            <p14:xfrm>
              <a:off x="9311905" y="5072099"/>
              <a:ext cx="259920" cy="252720"/>
            </p14:xfrm>
          </p:contentPart>
        </mc:Choice>
        <mc:Fallback>
          <p:pic>
            <p:nvPicPr>
              <p:cNvPr id="70" name="Ink 69">
                <a:extLst>
                  <a:ext uri="{FF2B5EF4-FFF2-40B4-BE49-F238E27FC236}">
                    <a16:creationId xmlns:a16="http://schemas.microsoft.com/office/drawing/2014/main" id="{8A94AC86-9025-0A34-4BD9-D9E275917714}"/>
                  </a:ext>
                </a:extLst>
              </p:cNvPr>
              <p:cNvPicPr/>
              <p:nvPr/>
            </p:nvPicPr>
            <p:blipFill>
              <a:blip r:embed="rId73"/>
              <a:stretch>
                <a:fillRect/>
              </a:stretch>
            </p:blipFill>
            <p:spPr>
              <a:xfrm>
                <a:off x="9302905" y="5063099"/>
                <a:ext cx="277560" cy="2703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83" name="Ink 82">
                <a:extLst>
                  <a:ext uri="{FF2B5EF4-FFF2-40B4-BE49-F238E27FC236}">
                    <a16:creationId xmlns:a16="http://schemas.microsoft.com/office/drawing/2014/main" id="{C7341EF2-5D04-5FD6-271C-408CF00CD931}"/>
                  </a:ext>
                </a:extLst>
              </p14:cNvPr>
              <p14:cNvContentPartPr/>
              <p14:nvPr/>
            </p14:nvContentPartPr>
            <p14:xfrm>
              <a:off x="10516825" y="5146619"/>
              <a:ext cx="1082520" cy="285840"/>
            </p14:xfrm>
          </p:contentPart>
        </mc:Choice>
        <mc:Fallback>
          <p:pic>
            <p:nvPicPr>
              <p:cNvPr id="83" name="Ink 82">
                <a:extLst>
                  <a:ext uri="{FF2B5EF4-FFF2-40B4-BE49-F238E27FC236}">
                    <a16:creationId xmlns:a16="http://schemas.microsoft.com/office/drawing/2014/main" id="{C7341EF2-5D04-5FD6-271C-408CF00CD931}"/>
                  </a:ext>
                </a:extLst>
              </p:cNvPr>
              <p:cNvPicPr/>
              <p:nvPr/>
            </p:nvPicPr>
            <p:blipFill>
              <a:blip r:embed="rId75"/>
              <a:stretch>
                <a:fillRect/>
              </a:stretch>
            </p:blipFill>
            <p:spPr>
              <a:xfrm>
                <a:off x="10507825" y="5137619"/>
                <a:ext cx="1100160" cy="3034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84" name="Ink 83">
                <a:extLst>
                  <a:ext uri="{FF2B5EF4-FFF2-40B4-BE49-F238E27FC236}">
                    <a16:creationId xmlns:a16="http://schemas.microsoft.com/office/drawing/2014/main" id="{511DEE48-DD4A-58D3-206C-22A7E338DA8B}"/>
                  </a:ext>
                </a:extLst>
              </p14:cNvPr>
              <p14:cNvContentPartPr/>
              <p14:nvPr/>
            </p14:nvContentPartPr>
            <p14:xfrm>
              <a:off x="9855145" y="5172899"/>
              <a:ext cx="347760" cy="191160"/>
            </p14:xfrm>
          </p:contentPart>
        </mc:Choice>
        <mc:Fallback>
          <p:pic>
            <p:nvPicPr>
              <p:cNvPr id="84" name="Ink 83">
                <a:extLst>
                  <a:ext uri="{FF2B5EF4-FFF2-40B4-BE49-F238E27FC236}">
                    <a16:creationId xmlns:a16="http://schemas.microsoft.com/office/drawing/2014/main" id="{511DEE48-DD4A-58D3-206C-22A7E338DA8B}"/>
                  </a:ext>
                </a:extLst>
              </p:cNvPr>
              <p:cNvPicPr/>
              <p:nvPr/>
            </p:nvPicPr>
            <p:blipFill>
              <a:blip r:embed="rId77"/>
              <a:stretch>
                <a:fillRect/>
              </a:stretch>
            </p:blipFill>
            <p:spPr>
              <a:xfrm>
                <a:off x="9846145" y="5163899"/>
                <a:ext cx="36540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67" name="Ink 66">
                <a:extLst>
                  <a:ext uri="{FF2B5EF4-FFF2-40B4-BE49-F238E27FC236}">
                    <a16:creationId xmlns:a16="http://schemas.microsoft.com/office/drawing/2014/main" id="{24F5EFD0-A757-8754-6994-78866D143C3D}"/>
                  </a:ext>
                </a:extLst>
              </p14:cNvPr>
              <p14:cNvContentPartPr/>
              <p14:nvPr/>
            </p14:nvContentPartPr>
            <p14:xfrm>
              <a:off x="3551185" y="4789499"/>
              <a:ext cx="59760" cy="262800"/>
            </p14:xfrm>
          </p:contentPart>
        </mc:Choice>
        <mc:Fallback>
          <p:pic>
            <p:nvPicPr>
              <p:cNvPr id="67" name="Ink 66">
                <a:extLst>
                  <a:ext uri="{FF2B5EF4-FFF2-40B4-BE49-F238E27FC236}">
                    <a16:creationId xmlns:a16="http://schemas.microsoft.com/office/drawing/2014/main" id="{24F5EFD0-A757-8754-6994-78866D143C3D}"/>
                  </a:ext>
                </a:extLst>
              </p:cNvPr>
              <p:cNvPicPr/>
              <p:nvPr/>
            </p:nvPicPr>
            <p:blipFill>
              <a:blip r:embed="rId79"/>
              <a:stretch>
                <a:fillRect/>
              </a:stretch>
            </p:blipFill>
            <p:spPr>
              <a:xfrm>
                <a:off x="3542185" y="4780499"/>
                <a:ext cx="77400" cy="2804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77" name="Ink 76">
                <a:extLst>
                  <a:ext uri="{FF2B5EF4-FFF2-40B4-BE49-F238E27FC236}">
                    <a16:creationId xmlns:a16="http://schemas.microsoft.com/office/drawing/2014/main" id="{3BB9BEA4-D48B-B1FC-84E8-741DC2F80BE1}"/>
                  </a:ext>
                </a:extLst>
              </p14:cNvPr>
              <p14:cNvContentPartPr/>
              <p14:nvPr/>
            </p14:nvContentPartPr>
            <p14:xfrm>
              <a:off x="3729745" y="4780499"/>
              <a:ext cx="1698840" cy="276120"/>
            </p14:xfrm>
          </p:contentPart>
        </mc:Choice>
        <mc:Fallback>
          <p:pic>
            <p:nvPicPr>
              <p:cNvPr id="77" name="Ink 76">
                <a:extLst>
                  <a:ext uri="{FF2B5EF4-FFF2-40B4-BE49-F238E27FC236}">
                    <a16:creationId xmlns:a16="http://schemas.microsoft.com/office/drawing/2014/main" id="{3BB9BEA4-D48B-B1FC-84E8-741DC2F80BE1}"/>
                  </a:ext>
                </a:extLst>
              </p:cNvPr>
              <p:cNvPicPr/>
              <p:nvPr/>
            </p:nvPicPr>
            <p:blipFill>
              <a:blip r:embed="rId81"/>
              <a:stretch>
                <a:fillRect/>
              </a:stretch>
            </p:blipFill>
            <p:spPr>
              <a:xfrm>
                <a:off x="3720745" y="4771499"/>
                <a:ext cx="1716480" cy="2937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100" name="Ink 99">
                <a:extLst>
                  <a:ext uri="{FF2B5EF4-FFF2-40B4-BE49-F238E27FC236}">
                    <a16:creationId xmlns:a16="http://schemas.microsoft.com/office/drawing/2014/main" id="{E8AB047F-2CC4-C169-63DD-0D00996CCDEB}"/>
                  </a:ext>
                </a:extLst>
              </p14:cNvPr>
              <p14:cNvContentPartPr/>
              <p14:nvPr/>
            </p14:nvContentPartPr>
            <p14:xfrm>
              <a:off x="5323465" y="4984979"/>
              <a:ext cx="8280" cy="9000"/>
            </p14:xfrm>
          </p:contentPart>
        </mc:Choice>
        <mc:Fallback>
          <p:pic>
            <p:nvPicPr>
              <p:cNvPr id="100" name="Ink 99">
                <a:extLst>
                  <a:ext uri="{FF2B5EF4-FFF2-40B4-BE49-F238E27FC236}">
                    <a16:creationId xmlns:a16="http://schemas.microsoft.com/office/drawing/2014/main" id="{E8AB047F-2CC4-C169-63DD-0D00996CCDEB}"/>
                  </a:ext>
                </a:extLst>
              </p:cNvPr>
              <p:cNvPicPr/>
              <p:nvPr/>
            </p:nvPicPr>
            <p:blipFill>
              <a:blip r:embed="rId83"/>
              <a:stretch>
                <a:fillRect/>
              </a:stretch>
            </p:blipFill>
            <p:spPr>
              <a:xfrm>
                <a:off x="5314465" y="4975979"/>
                <a:ext cx="2592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101" name="Ink 100">
                <a:extLst>
                  <a:ext uri="{FF2B5EF4-FFF2-40B4-BE49-F238E27FC236}">
                    <a16:creationId xmlns:a16="http://schemas.microsoft.com/office/drawing/2014/main" id="{E3390324-7A00-1692-CDDB-E1730809FB31}"/>
                  </a:ext>
                </a:extLst>
              </p14:cNvPr>
              <p14:cNvContentPartPr/>
              <p14:nvPr/>
            </p14:nvContentPartPr>
            <p14:xfrm>
              <a:off x="5364145" y="5104139"/>
              <a:ext cx="360" cy="5040"/>
            </p14:xfrm>
          </p:contentPart>
        </mc:Choice>
        <mc:Fallback>
          <p:pic>
            <p:nvPicPr>
              <p:cNvPr id="101" name="Ink 100">
                <a:extLst>
                  <a:ext uri="{FF2B5EF4-FFF2-40B4-BE49-F238E27FC236}">
                    <a16:creationId xmlns:a16="http://schemas.microsoft.com/office/drawing/2014/main" id="{E3390324-7A00-1692-CDDB-E1730809FB31}"/>
                  </a:ext>
                </a:extLst>
              </p:cNvPr>
              <p:cNvPicPr/>
              <p:nvPr/>
            </p:nvPicPr>
            <p:blipFill>
              <a:blip r:embed="rId85"/>
              <a:stretch>
                <a:fillRect/>
              </a:stretch>
            </p:blipFill>
            <p:spPr>
              <a:xfrm>
                <a:off x="5355145" y="5095139"/>
                <a:ext cx="1800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108" name="Ink 107">
                <a:extLst>
                  <a:ext uri="{FF2B5EF4-FFF2-40B4-BE49-F238E27FC236}">
                    <a16:creationId xmlns:a16="http://schemas.microsoft.com/office/drawing/2014/main" id="{5B0FFBA4-ED04-4537-4CB7-3A4642FA4582}"/>
                  </a:ext>
                </a:extLst>
              </p14:cNvPr>
              <p14:cNvContentPartPr/>
              <p14:nvPr/>
            </p14:nvContentPartPr>
            <p14:xfrm>
              <a:off x="5297185" y="4840619"/>
              <a:ext cx="8280" cy="11880"/>
            </p14:xfrm>
          </p:contentPart>
        </mc:Choice>
        <mc:Fallback>
          <p:pic>
            <p:nvPicPr>
              <p:cNvPr id="108" name="Ink 107">
                <a:extLst>
                  <a:ext uri="{FF2B5EF4-FFF2-40B4-BE49-F238E27FC236}">
                    <a16:creationId xmlns:a16="http://schemas.microsoft.com/office/drawing/2014/main" id="{5B0FFBA4-ED04-4537-4CB7-3A4642FA4582}"/>
                  </a:ext>
                </a:extLst>
              </p:cNvPr>
              <p:cNvPicPr/>
              <p:nvPr/>
            </p:nvPicPr>
            <p:blipFill>
              <a:blip r:embed="rId87"/>
              <a:stretch>
                <a:fillRect/>
              </a:stretch>
            </p:blipFill>
            <p:spPr>
              <a:xfrm>
                <a:off x="5288185" y="4831619"/>
                <a:ext cx="2592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117" name="Ink 116">
                <a:extLst>
                  <a:ext uri="{FF2B5EF4-FFF2-40B4-BE49-F238E27FC236}">
                    <a16:creationId xmlns:a16="http://schemas.microsoft.com/office/drawing/2014/main" id="{A6830081-B959-7C02-633D-62DC97B29A3F}"/>
                  </a:ext>
                </a:extLst>
              </p14:cNvPr>
              <p14:cNvContentPartPr/>
              <p14:nvPr/>
            </p14:nvContentPartPr>
            <p14:xfrm>
              <a:off x="5390425" y="5231219"/>
              <a:ext cx="2160" cy="3240"/>
            </p14:xfrm>
          </p:contentPart>
        </mc:Choice>
        <mc:Fallback>
          <p:pic>
            <p:nvPicPr>
              <p:cNvPr id="117" name="Ink 116">
                <a:extLst>
                  <a:ext uri="{FF2B5EF4-FFF2-40B4-BE49-F238E27FC236}">
                    <a16:creationId xmlns:a16="http://schemas.microsoft.com/office/drawing/2014/main" id="{A6830081-B959-7C02-633D-62DC97B29A3F}"/>
                  </a:ext>
                </a:extLst>
              </p:cNvPr>
              <p:cNvPicPr/>
              <p:nvPr/>
            </p:nvPicPr>
            <p:blipFill>
              <a:blip r:embed="rId89"/>
              <a:stretch>
                <a:fillRect/>
              </a:stretch>
            </p:blipFill>
            <p:spPr>
              <a:xfrm>
                <a:off x="5381425" y="5222219"/>
                <a:ext cx="19800" cy="20880"/>
              </a:xfrm>
              <a:prstGeom prst="rect">
                <a:avLst/>
              </a:prstGeom>
            </p:spPr>
          </p:pic>
        </mc:Fallback>
      </mc:AlternateContent>
    </p:spTree>
    <p:extLst>
      <p:ext uri="{BB962C8B-B14F-4D97-AF65-F5344CB8AC3E}">
        <p14:creationId xmlns:p14="http://schemas.microsoft.com/office/powerpoint/2010/main" val="9119298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73AD6-9945-CFD7-B62B-A2BD69B4E7BD}"/>
              </a:ext>
            </a:extLst>
          </p:cNvPr>
          <p:cNvSpPr>
            <a:spLocks noGrp="1"/>
          </p:cNvSpPr>
          <p:nvPr>
            <p:ph type="title"/>
          </p:nvPr>
        </p:nvSpPr>
        <p:spPr/>
        <p:txBody>
          <a:bodyPr/>
          <a:lstStyle/>
          <a:p>
            <a:r>
              <a:rPr lang="en-US" dirty="0"/>
              <a:t>Enforcing locality</a:t>
            </a:r>
          </a:p>
        </p:txBody>
      </p:sp>
      <p:sp>
        <p:nvSpPr>
          <p:cNvPr id="3" name="Content Placeholder 2">
            <a:extLst>
              <a:ext uri="{FF2B5EF4-FFF2-40B4-BE49-F238E27FC236}">
                <a16:creationId xmlns:a16="http://schemas.microsoft.com/office/drawing/2014/main" id="{95EC3E56-2A6F-3224-AB5C-967F430B1066}"/>
              </a:ext>
            </a:extLst>
          </p:cNvPr>
          <p:cNvSpPr>
            <a:spLocks noGrp="1"/>
          </p:cNvSpPr>
          <p:nvPr>
            <p:ph idx="1"/>
          </p:nvPr>
        </p:nvSpPr>
        <p:spPr/>
        <p:txBody>
          <a:bodyPr/>
          <a:lstStyle/>
          <a:p>
            <a:r>
              <a:rPr lang="en-US" dirty="0"/>
              <a:t>We can enforce locality by enforcing</a:t>
            </a:r>
          </a:p>
          <a:p>
            <a:endParaRPr lang="en-US" dirty="0"/>
          </a:p>
          <a:p>
            <a:pPr marL="0" indent="0">
              <a:buNone/>
            </a:pPr>
            <a:endParaRPr lang="en-US" dirty="0"/>
          </a:p>
        </p:txBody>
      </p:sp>
      <mc:AlternateContent xmlns:mc="http://schemas.openxmlformats.org/markup-compatibility/2006">
        <mc:Choice xmlns:p14="http://schemas.microsoft.com/office/powerpoint/2010/main" Requires="p14">
          <p:contentPart p14:bwMode="auto" r:id="rId2">
            <p14:nvContentPartPr>
              <p14:cNvPr id="12" name="Ink 11">
                <a:extLst>
                  <a:ext uri="{FF2B5EF4-FFF2-40B4-BE49-F238E27FC236}">
                    <a16:creationId xmlns:a16="http://schemas.microsoft.com/office/drawing/2014/main" id="{CE8D2099-6615-2CB0-88A8-AE8424C9985D}"/>
                  </a:ext>
                </a:extLst>
              </p14:cNvPr>
              <p14:cNvContentPartPr/>
              <p14:nvPr/>
            </p14:nvContentPartPr>
            <p14:xfrm>
              <a:off x="2871505" y="2451299"/>
              <a:ext cx="1150920" cy="431640"/>
            </p14:xfrm>
          </p:contentPart>
        </mc:Choice>
        <mc:Fallback>
          <p:pic>
            <p:nvPicPr>
              <p:cNvPr id="12" name="Ink 11">
                <a:extLst>
                  <a:ext uri="{FF2B5EF4-FFF2-40B4-BE49-F238E27FC236}">
                    <a16:creationId xmlns:a16="http://schemas.microsoft.com/office/drawing/2014/main" id="{CE8D2099-6615-2CB0-88A8-AE8424C9985D}"/>
                  </a:ext>
                </a:extLst>
              </p:cNvPr>
              <p:cNvPicPr/>
              <p:nvPr/>
            </p:nvPicPr>
            <p:blipFill>
              <a:blip r:embed="rId3"/>
              <a:stretch>
                <a:fillRect/>
              </a:stretch>
            </p:blipFill>
            <p:spPr>
              <a:xfrm>
                <a:off x="2862505" y="2442299"/>
                <a:ext cx="1168560" cy="4492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3" name="Ink 12">
                <a:extLst>
                  <a:ext uri="{FF2B5EF4-FFF2-40B4-BE49-F238E27FC236}">
                    <a16:creationId xmlns:a16="http://schemas.microsoft.com/office/drawing/2014/main" id="{F31A6477-AEA0-AB3E-B691-5F4D96C0671A}"/>
                  </a:ext>
                </a:extLst>
              </p14:cNvPr>
              <p14:cNvContentPartPr/>
              <p14:nvPr/>
            </p14:nvContentPartPr>
            <p14:xfrm>
              <a:off x="4136545" y="2455619"/>
              <a:ext cx="105480" cy="447840"/>
            </p14:xfrm>
          </p:contentPart>
        </mc:Choice>
        <mc:Fallback>
          <p:pic>
            <p:nvPicPr>
              <p:cNvPr id="13" name="Ink 12">
                <a:extLst>
                  <a:ext uri="{FF2B5EF4-FFF2-40B4-BE49-F238E27FC236}">
                    <a16:creationId xmlns:a16="http://schemas.microsoft.com/office/drawing/2014/main" id="{F31A6477-AEA0-AB3E-B691-5F4D96C0671A}"/>
                  </a:ext>
                </a:extLst>
              </p:cNvPr>
              <p:cNvPicPr/>
              <p:nvPr/>
            </p:nvPicPr>
            <p:blipFill>
              <a:blip r:embed="rId5"/>
              <a:stretch>
                <a:fillRect/>
              </a:stretch>
            </p:blipFill>
            <p:spPr>
              <a:xfrm>
                <a:off x="4127545" y="2446619"/>
                <a:ext cx="123120" cy="4654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7" name="Ink 16">
                <a:extLst>
                  <a:ext uri="{FF2B5EF4-FFF2-40B4-BE49-F238E27FC236}">
                    <a16:creationId xmlns:a16="http://schemas.microsoft.com/office/drawing/2014/main" id="{1AEFF49B-8550-F7FB-0C61-B3E71F05E3FD}"/>
                  </a:ext>
                </a:extLst>
              </p14:cNvPr>
              <p14:cNvContentPartPr/>
              <p14:nvPr/>
            </p14:nvContentPartPr>
            <p14:xfrm>
              <a:off x="4456225" y="2583779"/>
              <a:ext cx="465120" cy="229320"/>
            </p14:xfrm>
          </p:contentPart>
        </mc:Choice>
        <mc:Fallback>
          <p:pic>
            <p:nvPicPr>
              <p:cNvPr id="17" name="Ink 16">
                <a:extLst>
                  <a:ext uri="{FF2B5EF4-FFF2-40B4-BE49-F238E27FC236}">
                    <a16:creationId xmlns:a16="http://schemas.microsoft.com/office/drawing/2014/main" id="{1AEFF49B-8550-F7FB-0C61-B3E71F05E3FD}"/>
                  </a:ext>
                </a:extLst>
              </p:cNvPr>
              <p:cNvPicPr/>
              <p:nvPr/>
            </p:nvPicPr>
            <p:blipFill>
              <a:blip r:embed="rId7"/>
              <a:stretch>
                <a:fillRect/>
              </a:stretch>
            </p:blipFill>
            <p:spPr>
              <a:xfrm>
                <a:off x="4447225" y="2574779"/>
                <a:ext cx="48276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2" name="Ink 21">
                <a:extLst>
                  <a:ext uri="{FF2B5EF4-FFF2-40B4-BE49-F238E27FC236}">
                    <a16:creationId xmlns:a16="http://schemas.microsoft.com/office/drawing/2014/main" id="{28F490E1-191D-C2D9-90DE-CC740C2A3C01}"/>
                  </a:ext>
                </a:extLst>
              </p14:cNvPr>
              <p14:cNvContentPartPr/>
              <p14:nvPr/>
            </p14:nvContentPartPr>
            <p14:xfrm>
              <a:off x="5631265" y="2569379"/>
              <a:ext cx="218520" cy="304920"/>
            </p14:xfrm>
          </p:contentPart>
        </mc:Choice>
        <mc:Fallback>
          <p:pic>
            <p:nvPicPr>
              <p:cNvPr id="22" name="Ink 21">
                <a:extLst>
                  <a:ext uri="{FF2B5EF4-FFF2-40B4-BE49-F238E27FC236}">
                    <a16:creationId xmlns:a16="http://schemas.microsoft.com/office/drawing/2014/main" id="{28F490E1-191D-C2D9-90DE-CC740C2A3C01}"/>
                  </a:ext>
                </a:extLst>
              </p:cNvPr>
              <p:cNvPicPr/>
              <p:nvPr/>
            </p:nvPicPr>
            <p:blipFill>
              <a:blip r:embed="rId9"/>
              <a:stretch>
                <a:fillRect/>
              </a:stretch>
            </p:blipFill>
            <p:spPr>
              <a:xfrm>
                <a:off x="5622265" y="2560379"/>
                <a:ext cx="236160" cy="3225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1" name="Ink 30">
                <a:extLst>
                  <a:ext uri="{FF2B5EF4-FFF2-40B4-BE49-F238E27FC236}">
                    <a16:creationId xmlns:a16="http://schemas.microsoft.com/office/drawing/2014/main" id="{DF91E967-ED17-90DC-593C-77D086267B8A}"/>
                  </a:ext>
                </a:extLst>
              </p14:cNvPr>
              <p14:cNvContentPartPr/>
              <p14:nvPr/>
            </p14:nvContentPartPr>
            <p14:xfrm>
              <a:off x="7979545" y="2592779"/>
              <a:ext cx="228960" cy="142920"/>
            </p14:xfrm>
          </p:contentPart>
        </mc:Choice>
        <mc:Fallback>
          <p:pic>
            <p:nvPicPr>
              <p:cNvPr id="31" name="Ink 30">
                <a:extLst>
                  <a:ext uri="{FF2B5EF4-FFF2-40B4-BE49-F238E27FC236}">
                    <a16:creationId xmlns:a16="http://schemas.microsoft.com/office/drawing/2014/main" id="{DF91E967-ED17-90DC-593C-77D086267B8A}"/>
                  </a:ext>
                </a:extLst>
              </p:cNvPr>
              <p:cNvPicPr/>
              <p:nvPr/>
            </p:nvPicPr>
            <p:blipFill>
              <a:blip r:embed="rId11"/>
              <a:stretch>
                <a:fillRect/>
              </a:stretch>
            </p:blipFill>
            <p:spPr>
              <a:xfrm>
                <a:off x="7970545" y="2583779"/>
                <a:ext cx="24660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2" name="Ink 31">
                <a:extLst>
                  <a:ext uri="{FF2B5EF4-FFF2-40B4-BE49-F238E27FC236}">
                    <a16:creationId xmlns:a16="http://schemas.microsoft.com/office/drawing/2014/main" id="{277F0600-EB43-1D34-4368-61904FBD5099}"/>
                  </a:ext>
                </a:extLst>
              </p14:cNvPr>
              <p14:cNvContentPartPr/>
              <p14:nvPr/>
            </p14:nvContentPartPr>
            <p14:xfrm>
              <a:off x="6588145" y="2422859"/>
              <a:ext cx="918720" cy="413280"/>
            </p14:xfrm>
          </p:contentPart>
        </mc:Choice>
        <mc:Fallback>
          <p:pic>
            <p:nvPicPr>
              <p:cNvPr id="32" name="Ink 31">
                <a:extLst>
                  <a:ext uri="{FF2B5EF4-FFF2-40B4-BE49-F238E27FC236}">
                    <a16:creationId xmlns:a16="http://schemas.microsoft.com/office/drawing/2014/main" id="{277F0600-EB43-1D34-4368-61904FBD5099}"/>
                  </a:ext>
                </a:extLst>
              </p:cNvPr>
              <p:cNvPicPr/>
              <p:nvPr/>
            </p:nvPicPr>
            <p:blipFill>
              <a:blip r:embed="rId13"/>
              <a:stretch>
                <a:fillRect/>
              </a:stretch>
            </p:blipFill>
            <p:spPr>
              <a:xfrm>
                <a:off x="6579145" y="2413859"/>
                <a:ext cx="936360" cy="4309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8" name="Ink 37">
                <a:extLst>
                  <a:ext uri="{FF2B5EF4-FFF2-40B4-BE49-F238E27FC236}">
                    <a16:creationId xmlns:a16="http://schemas.microsoft.com/office/drawing/2014/main" id="{1CA83CB3-CBFC-4091-C739-1B35025692C5}"/>
                  </a:ext>
                </a:extLst>
              </p14:cNvPr>
              <p14:cNvContentPartPr/>
              <p14:nvPr/>
            </p14:nvContentPartPr>
            <p14:xfrm>
              <a:off x="8822665" y="2474339"/>
              <a:ext cx="973080" cy="372240"/>
            </p14:xfrm>
          </p:contentPart>
        </mc:Choice>
        <mc:Fallback>
          <p:pic>
            <p:nvPicPr>
              <p:cNvPr id="38" name="Ink 37">
                <a:extLst>
                  <a:ext uri="{FF2B5EF4-FFF2-40B4-BE49-F238E27FC236}">
                    <a16:creationId xmlns:a16="http://schemas.microsoft.com/office/drawing/2014/main" id="{1CA83CB3-CBFC-4091-C739-1B35025692C5}"/>
                  </a:ext>
                </a:extLst>
              </p:cNvPr>
              <p:cNvPicPr/>
              <p:nvPr/>
            </p:nvPicPr>
            <p:blipFill>
              <a:blip r:embed="rId15"/>
              <a:stretch>
                <a:fillRect/>
              </a:stretch>
            </p:blipFill>
            <p:spPr>
              <a:xfrm>
                <a:off x="8813665" y="2465339"/>
                <a:ext cx="990720" cy="3898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4" name="Ink 3">
                <a:extLst>
                  <a:ext uri="{FF2B5EF4-FFF2-40B4-BE49-F238E27FC236}">
                    <a16:creationId xmlns:a16="http://schemas.microsoft.com/office/drawing/2014/main" id="{6BE3D426-FAB3-2081-E736-0375DD1C0C70}"/>
                  </a:ext>
                </a:extLst>
              </p14:cNvPr>
              <p14:cNvContentPartPr/>
              <p14:nvPr/>
            </p14:nvContentPartPr>
            <p14:xfrm>
              <a:off x="1017505" y="4294139"/>
              <a:ext cx="11880" cy="8280"/>
            </p14:xfrm>
          </p:contentPart>
        </mc:Choice>
        <mc:Fallback>
          <p:pic>
            <p:nvPicPr>
              <p:cNvPr id="4" name="Ink 3">
                <a:extLst>
                  <a:ext uri="{FF2B5EF4-FFF2-40B4-BE49-F238E27FC236}">
                    <a16:creationId xmlns:a16="http://schemas.microsoft.com/office/drawing/2014/main" id="{6BE3D426-FAB3-2081-E736-0375DD1C0C70}"/>
                  </a:ext>
                </a:extLst>
              </p:cNvPr>
              <p:cNvPicPr/>
              <p:nvPr/>
            </p:nvPicPr>
            <p:blipFill>
              <a:blip r:embed="rId17"/>
              <a:stretch>
                <a:fillRect/>
              </a:stretch>
            </p:blipFill>
            <p:spPr>
              <a:xfrm>
                <a:off x="1008505" y="4285139"/>
                <a:ext cx="2952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6" name="Ink 15">
                <a:extLst>
                  <a:ext uri="{FF2B5EF4-FFF2-40B4-BE49-F238E27FC236}">
                    <a16:creationId xmlns:a16="http://schemas.microsoft.com/office/drawing/2014/main" id="{D3406D1E-2D65-2DFC-73E6-C7C7934F7814}"/>
                  </a:ext>
                </a:extLst>
              </p14:cNvPr>
              <p14:cNvContentPartPr/>
              <p14:nvPr/>
            </p14:nvContentPartPr>
            <p14:xfrm>
              <a:off x="994465" y="3459299"/>
              <a:ext cx="866520" cy="416520"/>
            </p14:xfrm>
          </p:contentPart>
        </mc:Choice>
        <mc:Fallback>
          <p:pic>
            <p:nvPicPr>
              <p:cNvPr id="16" name="Ink 15">
                <a:extLst>
                  <a:ext uri="{FF2B5EF4-FFF2-40B4-BE49-F238E27FC236}">
                    <a16:creationId xmlns:a16="http://schemas.microsoft.com/office/drawing/2014/main" id="{D3406D1E-2D65-2DFC-73E6-C7C7934F7814}"/>
                  </a:ext>
                </a:extLst>
              </p:cNvPr>
              <p:cNvPicPr/>
              <p:nvPr/>
            </p:nvPicPr>
            <p:blipFill>
              <a:blip r:embed="rId19"/>
              <a:stretch>
                <a:fillRect/>
              </a:stretch>
            </p:blipFill>
            <p:spPr>
              <a:xfrm>
                <a:off x="985465" y="3450299"/>
                <a:ext cx="884160" cy="4341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41" name="Ink 40">
                <a:extLst>
                  <a:ext uri="{FF2B5EF4-FFF2-40B4-BE49-F238E27FC236}">
                    <a16:creationId xmlns:a16="http://schemas.microsoft.com/office/drawing/2014/main" id="{F4DEA2C3-E2D6-430B-E4DA-0DF9F6D734C6}"/>
                  </a:ext>
                </a:extLst>
              </p14:cNvPr>
              <p14:cNvContentPartPr/>
              <p14:nvPr/>
            </p14:nvContentPartPr>
            <p14:xfrm>
              <a:off x="394345" y="4419059"/>
              <a:ext cx="1449720" cy="583560"/>
            </p14:xfrm>
          </p:contentPart>
        </mc:Choice>
        <mc:Fallback>
          <p:pic>
            <p:nvPicPr>
              <p:cNvPr id="41" name="Ink 40">
                <a:extLst>
                  <a:ext uri="{FF2B5EF4-FFF2-40B4-BE49-F238E27FC236}">
                    <a16:creationId xmlns:a16="http://schemas.microsoft.com/office/drawing/2014/main" id="{F4DEA2C3-E2D6-430B-E4DA-0DF9F6D734C6}"/>
                  </a:ext>
                </a:extLst>
              </p:cNvPr>
              <p:cNvPicPr/>
              <p:nvPr/>
            </p:nvPicPr>
            <p:blipFill>
              <a:blip r:embed="rId21"/>
              <a:stretch>
                <a:fillRect/>
              </a:stretch>
            </p:blipFill>
            <p:spPr>
              <a:xfrm>
                <a:off x="385345" y="4410059"/>
                <a:ext cx="1467360" cy="6012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46" name="Ink 45">
                <a:extLst>
                  <a:ext uri="{FF2B5EF4-FFF2-40B4-BE49-F238E27FC236}">
                    <a16:creationId xmlns:a16="http://schemas.microsoft.com/office/drawing/2014/main" id="{95AFF0E5-6066-8824-F0E6-8B6D988E7298}"/>
                  </a:ext>
                </a:extLst>
              </p14:cNvPr>
              <p14:cNvContentPartPr/>
              <p14:nvPr/>
            </p14:nvContentPartPr>
            <p14:xfrm>
              <a:off x="2051425" y="4339499"/>
              <a:ext cx="659880" cy="415440"/>
            </p14:xfrm>
          </p:contentPart>
        </mc:Choice>
        <mc:Fallback>
          <p:pic>
            <p:nvPicPr>
              <p:cNvPr id="46" name="Ink 45">
                <a:extLst>
                  <a:ext uri="{FF2B5EF4-FFF2-40B4-BE49-F238E27FC236}">
                    <a16:creationId xmlns:a16="http://schemas.microsoft.com/office/drawing/2014/main" id="{95AFF0E5-6066-8824-F0E6-8B6D988E7298}"/>
                  </a:ext>
                </a:extLst>
              </p:cNvPr>
              <p:cNvPicPr/>
              <p:nvPr/>
            </p:nvPicPr>
            <p:blipFill>
              <a:blip r:embed="rId23"/>
              <a:stretch>
                <a:fillRect/>
              </a:stretch>
            </p:blipFill>
            <p:spPr>
              <a:xfrm>
                <a:off x="2042425" y="4330499"/>
                <a:ext cx="677520" cy="4330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71" name="Ink 70">
                <a:extLst>
                  <a:ext uri="{FF2B5EF4-FFF2-40B4-BE49-F238E27FC236}">
                    <a16:creationId xmlns:a16="http://schemas.microsoft.com/office/drawing/2014/main" id="{8908B806-497F-50A8-8A0B-70F43134C72D}"/>
                  </a:ext>
                </a:extLst>
              </p14:cNvPr>
              <p14:cNvContentPartPr/>
              <p14:nvPr/>
            </p14:nvContentPartPr>
            <p14:xfrm>
              <a:off x="760105" y="5325899"/>
              <a:ext cx="1803600" cy="1499400"/>
            </p14:xfrm>
          </p:contentPart>
        </mc:Choice>
        <mc:Fallback>
          <p:pic>
            <p:nvPicPr>
              <p:cNvPr id="71" name="Ink 70">
                <a:extLst>
                  <a:ext uri="{FF2B5EF4-FFF2-40B4-BE49-F238E27FC236}">
                    <a16:creationId xmlns:a16="http://schemas.microsoft.com/office/drawing/2014/main" id="{8908B806-497F-50A8-8A0B-70F43134C72D}"/>
                  </a:ext>
                </a:extLst>
              </p:cNvPr>
              <p:cNvPicPr/>
              <p:nvPr/>
            </p:nvPicPr>
            <p:blipFill>
              <a:blip r:embed="rId25"/>
              <a:stretch>
                <a:fillRect/>
              </a:stretch>
            </p:blipFill>
            <p:spPr>
              <a:xfrm>
                <a:off x="751105" y="5316899"/>
                <a:ext cx="1821240" cy="15170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79" name="Ink 78">
                <a:extLst>
                  <a:ext uri="{FF2B5EF4-FFF2-40B4-BE49-F238E27FC236}">
                    <a16:creationId xmlns:a16="http://schemas.microsoft.com/office/drawing/2014/main" id="{51236411-993B-14D1-DEB6-DB70CA191A73}"/>
                  </a:ext>
                </a:extLst>
              </p14:cNvPr>
              <p14:cNvContentPartPr/>
              <p14:nvPr/>
            </p14:nvContentPartPr>
            <p14:xfrm>
              <a:off x="2813905" y="6529019"/>
              <a:ext cx="467640" cy="235080"/>
            </p14:xfrm>
          </p:contentPart>
        </mc:Choice>
        <mc:Fallback>
          <p:pic>
            <p:nvPicPr>
              <p:cNvPr id="79" name="Ink 78">
                <a:extLst>
                  <a:ext uri="{FF2B5EF4-FFF2-40B4-BE49-F238E27FC236}">
                    <a16:creationId xmlns:a16="http://schemas.microsoft.com/office/drawing/2014/main" id="{51236411-993B-14D1-DEB6-DB70CA191A73}"/>
                  </a:ext>
                </a:extLst>
              </p:cNvPr>
              <p:cNvPicPr/>
              <p:nvPr/>
            </p:nvPicPr>
            <p:blipFill>
              <a:blip r:embed="rId27"/>
              <a:stretch>
                <a:fillRect/>
              </a:stretch>
            </p:blipFill>
            <p:spPr>
              <a:xfrm>
                <a:off x="2804905" y="6520019"/>
                <a:ext cx="485280" cy="2527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91" name="Ink 90">
                <a:extLst>
                  <a:ext uri="{FF2B5EF4-FFF2-40B4-BE49-F238E27FC236}">
                    <a16:creationId xmlns:a16="http://schemas.microsoft.com/office/drawing/2014/main" id="{8B30308F-8903-EEB1-E4B5-BED1B7114BCD}"/>
                  </a:ext>
                </a:extLst>
              </p14:cNvPr>
              <p14:cNvContentPartPr/>
              <p14:nvPr/>
            </p14:nvContentPartPr>
            <p14:xfrm>
              <a:off x="1558585" y="5650619"/>
              <a:ext cx="78840" cy="169920"/>
            </p14:xfrm>
          </p:contentPart>
        </mc:Choice>
        <mc:Fallback>
          <p:pic>
            <p:nvPicPr>
              <p:cNvPr id="91" name="Ink 90">
                <a:extLst>
                  <a:ext uri="{FF2B5EF4-FFF2-40B4-BE49-F238E27FC236}">
                    <a16:creationId xmlns:a16="http://schemas.microsoft.com/office/drawing/2014/main" id="{8B30308F-8903-EEB1-E4B5-BED1B7114BCD}"/>
                  </a:ext>
                </a:extLst>
              </p:cNvPr>
              <p:cNvPicPr/>
              <p:nvPr/>
            </p:nvPicPr>
            <p:blipFill>
              <a:blip r:embed="rId29"/>
              <a:stretch>
                <a:fillRect/>
              </a:stretch>
            </p:blipFill>
            <p:spPr>
              <a:xfrm>
                <a:off x="1549585" y="5641619"/>
                <a:ext cx="9648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93" name="Ink 92">
                <a:extLst>
                  <a:ext uri="{FF2B5EF4-FFF2-40B4-BE49-F238E27FC236}">
                    <a16:creationId xmlns:a16="http://schemas.microsoft.com/office/drawing/2014/main" id="{C6FD262A-C53A-2505-0A83-5A7B7A914D7A}"/>
                  </a:ext>
                </a:extLst>
              </p14:cNvPr>
              <p14:cNvContentPartPr/>
              <p14:nvPr/>
            </p14:nvContentPartPr>
            <p14:xfrm>
              <a:off x="1679905" y="4855019"/>
              <a:ext cx="799920" cy="666360"/>
            </p14:xfrm>
          </p:contentPart>
        </mc:Choice>
        <mc:Fallback>
          <p:pic>
            <p:nvPicPr>
              <p:cNvPr id="93" name="Ink 92">
                <a:extLst>
                  <a:ext uri="{FF2B5EF4-FFF2-40B4-BE49-F238E27FC236}">
                    <a16:creationId xmlns:a16="http://schemas.microsoft.com/office/drawing/2014/main" id="{C6FD262A-C53A-2505-0A83-5A7B7A914D7A}"/>
                  </a:ext>
                </a:extLst>
              </p:cNvPr>
              <p:cNvPicPr/>
              <p:nvPr/>
            </p:nvPicPr>
            <p:blipFill>
              <a:blip r:embed="rId31"/>
              <a:stretch>
                <a:fillRect/>
              </a:stretch>
            </p:blipFill>
            <p:spPr>
              <a:xfrm>
                <a:off x="1670905" y="4846019"/>
                <a:ext cx="817560" cy="6840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5" name="Ink 4">
                <a:extLst>
                  <a:ext uri="{FF2B5EF4-FFF2-40B4-BE49-F238E27FC236}">
                    <a16:creationId xmlns:a16="http://schemas.microsoft.com/office/drawing/2014/main" id="{0110C49E-C134-7E48-7937-D14CBD799F55}"/>
                  </a:ext>
                </a:extLst>
              </p14:cNvPr>
              <p14:cNvContentPartPr/>
              <p14:nvPr/>
            </p14:nvContentPartPr>
            <p14:xfrm>
              <a:off x="2987785" y="4588619"/>
              <a:ext cx="455760" cy="33120"/>
            </p14:xfrm>
          </p:contentPart>
        </mc:Choice>
        <mc:Fallback>
          <p:pic>
            <p:nvPicPr>
              <p:cNvPr id="5" name="Ink 4">
                <a:extLst>
                  <a:ext uri="{FF2B5EF4-FFF2-40B4-BE49-F238E27FC236}">
                    <a16:creationId xmlns:a16="http://schemas.microsoft.com/office/drawing/2014/main" id="{0110C49E-C134-7E48-7937-D14CBD799F55}"/>
                  </a:ext>
                </a:extLst>
              </p:cNvPr>
              <p:cNvPicPr/>
              <p:nvPr/>
            </p:nvPicPr>
            <p:blipFill>
              <a:blip r:embed="rId33"/>
              <a:stretch>
                <a:fillRect/>
              </a:stretch>
            </p:blipFill>
            <p:spPr>
              <a:xfrm>
                <a:off x="2978785" y="4579619"/>
                <a:ext cx="47340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6" name="Ink 5">
                <a:extLst>
                  <a:ext uri="{FF2B5EF4-FFF2-40B4-BE49-F238E27FC236}">
                    <a16:creationId xmlns:a16="http://schemas.microsoft.com/office/drawing/2014/main" id="{48F011B4-D94F-813A-C49A-EDCA2E86A401}"/>
                  </a:ext>
                </a:extLst>
              </p14:cNvPr>
              <p14:cNvContentPartPr/>
              <p14:nvPr/>
            </p14:nvContentPartPr>
            <p14:xfrm>
              <a:off x="2931985" y="4457579"/>
              <a:ext cx="390600" cy="13680"/>
            </p14:xfrm>
          </p:contentPart>
        </mc:Choice>
        <mc:Fallback>
          <p:pic>
            <p:nvPicPr>
              <p:cNvPr id="6" name="Ink 5">
                <a:extLst>
                  <a:ext uri="{FF2B5EF4-FFF2-40B4-BE49-F238E27FC236}">
                    <a16:creationId xmlns:a16="http://schemas.microsoft.com/office/drawing/2014/main" id="{48F011B4-D94F-813A-C49A-EDCA2E86A401}"/>
                  </a:ext>
                </a:extLst>
              </p:cNvPr>
              <p:cNvPicPr/>
              <p:nvPr/>
            </p:nvPicPr>
            <p:blipFill>
              <a:blip r:embed="rId35"/>
              <a:stretch>
                <a:fillRect/>
              </a:stretch>
            </p:blipFill>
            <p:spPr>
              <a:xfrm>
                <a:off x="2922985" y="4448579"/>
                <a:ext cx="40824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7" name="Ink 6">
                <a:extLst>
                  <a:ext uri="{FF2B5EF4-FFF2-40B4-BE49-F238E27FC236}">
                    <a16:creationId xmlns:a16="http://schemas.microsoft.com/office/drawing/2014/main" id="{1E5C9E01-F14F-DB01-772B-A51B03A877DA}"/>
                  </a:ext>
                </a:extLst>
              </p14:cNvPr>
              <p14:cNvContentPartPr/>
              <p14:nvPr/>
            </p14:nvContentPartPr>
            <p14:xfrm>
              <a:off x="3892465" y="4317539"/>
              <a:ext cx="452880" cy="354600"/>
            </p14:xfrm>
          </p:contentPart>
        </mc:Choice>
        <mc:Fallback>
          <p:pic>
            <p:nvPicPr>
              <p:cNvPr id="7" name="Ink 6">
                <a:extLst>
                  <a:ext uri="{FF2B5EF4-FFF2-40B4-BE49-F238E27FC236}">
                    <a16:creationId xmlns:a16="http://schemas.microsoft.com/office/drawing/2014/main" id="{1E5C9E01-F14F-DB01-772B-A51B03A877DA}"/>
                  </a:ext>
                </a:extLst>
              </p:cNvPr>
              <p:cNvPicPr/>
              <p:nvPr/>
            </p:nvPicPr>
            <p:blipFill>
              <a:blip r:embed="rId37"/>
              <a:stretch>
                <a:fillRect/>
              </a:stretch>
            </p:blipFill>
            <p:spPr>
              <a:xfrm>
                <a:off x="3883465" y="4308539"/>
                <a:ext cx="470520" cy="3722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45" name="Ink 44">
                <a:extLst>
                  <a:ext uri="{FF2B5EF4-FFF2-40B4-BE49-F238E27FC236}">
                    <a16:creationId xmlns:a16="http://schemas.microsoft.com/office/drawing/2014/main" id="{D93CFEF3-3556-9C8C-0599-B73135FBF77D}"/>
                  </a:ext>
                </a:extLst>
              </p14:cNvPr>
              <p14:cNvContentPartPr/>
              <p14:nvPr/>
            </p14:nvContentPartPr>
            <p14:xfrm>
              <a:off x="4465945" y="4257779"/>
              <a:ext cx="2611800" cy="445320"/>
            </p14:xfrm>
          </p:contentPart>
        </mc:Choice>
        <mc:Fallback>
          <p:pic>
            <p:nvPicPr>
              <p:cNvPr id="45" name="Ink 44">
                <a:extLst>
                  <a:ext uri="{FF2B5EF4-FFF2-40B4-BE49-F238E27FC236}">
                    <a16:creationId xmlns:a16="http://schemas.microsoft.com/office/drawing/2014/main" id="{D93CFEF3-3556-9C8C-0599-B73135FBF77D}"/>
                  </a:ext>
                </a:extLst>
              </p:cNvPr>
              <p:cNvPicPr/>
              <p:nvPr/>
            </p:nvPicPr>
            <p:blipFill>
              <a:blip r:embed="rId39"/>
              <a:stretch>
                <a:fillRect/>
              </a:stretch>
            </p:blipFill>
            <p:spPr>
              <a:xfrm>
                <a:off x="4456945" y="4248779"/>
                <a:ext cx="2629440" cy="4629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52" name="Ink 51">
                <a:extLst>
                  <a:ext uri="{FF2B5EF4-FFF2-40B4-BE49-F238E27FC236}">
                    <a16:creationId xmlns:a16="http://schemas.microsoft.com/office/drawing/2014/main" id="{DA9CCBA0-0006-C875-FFE4-C71095C05958}"/>
                  </a:ext>
                </a:extLst>
              </p14:cNvPr>
              <p14:cNvContentPartPr/>
              <p14:nvPr/>
            </p14:nvContentPartPr>
            <p14:xfrm>
              <a:off x="7248745" y="4257779"/>
              <a:ext cx="794880" cy="443520"/>
            </p14:xfrm>
          </p:contentPart>
        </mc:Choice>
        <mc:Fallback>
          <p:pic>
            <p:nvPicPr>
              <p:cNvPr id="52" name="Ink 51">
                <a:extLst>
                  <a:ext uri="{FF2B5EF4-FFF2-40B4-BE49-F238E27FC236}">
                    <a16:creationId xmlns:a16="http://schemas.microsoft.com/office/drawing/2014/main" id="{DA9CCBA0-0006-C875-FFE4-C71095C05958}"/>
                  </a:ext>
                </a:extLst>
              </p:cNvPr>
              <p:cNvPicPr/>
              <p:nvPr/>
            </p:nvPicPr>
            <p:blipFill>
              <a:blip r:embed="rId41"/>
              <a:stretch>
                <a:fillRect/>
              </a:stretch>
            </p:blipFill>
            <p:spPr>
              <a:xfrm>
                <a:off x="7239745" y="4248779"/>
                <a:ext cx="812520" cy="4611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8" name="Ink 17">
                <a:extLst>
                  <a:ext uri="{FF2B5EF4-FFF2-40B4-BE49-F238E27FC236}">
                    <a16:creationId xmlns:a16="http://schemas.microsoft.com/office/drawing/2014/main" id="{D40ACB24-F1B6-267B-FE88-2C64786F419A}"/>
                  </a:ext>
                </a:extLst>
              </p14:cNvPr>
              <p14:cNvContentPartPr/>
              <p14:nvPr/>
            </p14:nvContentPartPr>
            <p14:xfrm>
              <a:off x="7061545" y="3612299"/>
              <a:ext cx="692640" cy="271440"/>
            </p14:xfrm>
          </p:contentPart>
        </mc:Choice>
        <mc:Fallback>
          <p:pic>
            <p:nvPicPr>
              <p:cNvPr id="18" name="Ink 17">
                <a:extLst>
                  <a:ext uri="{FF2B5EF4-FFF2-40B4-BE49-F238E27FC236}">
                    <a16:creationId xmlns:a16="http://schemas.microsoft.com/office/drawing/2014/main" id="{D40ACB24-F1B6-267B-FE88-2C64786F419A}"/>
                  </a:ext>
                </a:extLst>
              </p:cNvPr>
              <p:cNvPicPr/>
              <p:nvPr/>
            </p:nvPicPr>
            <p:blipFill>
              <a:blip r:embed="rId43"/>
              <a:stretch>
                <a:fillRect/>
              </a:stretch>
            </p:blipFill>
            <p:spPr>
              <a:xfrm>
                <a:off x="7052545" y="3603299"/>
                <a:ext cx="710280" cy="2890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53" name="Ink 52">
                <a:extLst>
                  <a:ext uri="{FF2B5EF4-FFF2-40B4-BE49-F238E27FC236}">
                    <a16:creationId xmlns:a16="http://schemas.microsoft.com/office/drawing/2014/main" id="{2E7BE4FE-C6CE-4BB5-D759-1A7FA9BB82BE}"/>
                  </a:ext>
                </a:extLst>
              </p14:cNvPr>
              <p14:cNvContentPartPr/>
              <p14:nvPr/>
            </p14:nvContentPartPr>
            <p14:xfrm>
              <a:off x="5726665" y="3408539"/>
              <a:ext cx="5054760" cy="824760"/>
            </p14:xfrm>
          </p:contentPart>
        </mc:Choice>
        <mc:Fallback>
          <p:pic>
            <p:nvPicPr>
              <p:cNvPr id="53" name="Ink 52">
                <a:extLst>
                  <a:ext uri="{FF2B5EF4-FFF2-40B4-BE49-F238E27FC236}">
                    <a16:creationId xmlns:a16="http://schemas.microsoft.com/office/drawing/2014/main" id="{2E7BE4FE-C6CE-4BB5-D759-1A7FA9BB82BE}"/>
                  </a:ext>
                </a:extLst>
              </p:cNvPr>
              <p:cNvPicPr/>
              <p:nvPr/>
            </p:nvPicPr>
            <p:blipFill>
              <a:blip r:embed="rId45"/>
              <a:stretch>
                <a:fillRect/>
              </a:stretch>
            </p:blipFill>
            <p:spPr>
              <a:xfrm>
                <a:off x="5717665" y="3399539"/>
                <a:ext cx="5072400" cy="8424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8" name="Ink 7">
                <a:extLst>
                  <a:ext uri="{FF2B5EF4-FFF2-40B4-BE49-F238E27FC236}">
                    <a16:creationId xmlns:a16="http://schemas.microsoft.com/office/drawing/2014/main" id="{CDA0DE5C-254B-A42A-46A1-8C95768F3112}"/>
                  </a:ext>
                </a:extLst>
              </p14:cNvPr>
              <p14:cNvContentPartPr/>
              <p14:nvPr/>
            </p14:nvContentPartPr>
            <p14:xfrm>
              <a:off x="9589825" y="4374419"/>
              <a:ext cx="10080" cy="71640"/>
            </p14:xfrm>
          </p:contentPart>
        </mc:Choice>
        <mc:Fallback>
          <p:pic>
            <p:nvPicPr>
              <p:cNvPr id="8" name="Ink 7">
                <a:extLst>
                  <a:ext uri="{FF2B5EF4-FFF2-40B4-BE49-F238E27FC236}">
                    <a16:creationId xmlns:a16="http://schemas.microsoft.com/office/drawing/2014/main" id="{CDA0DE5C-254B-A42A-46A1-8C95768F3112}"/>
                  </a:ext>
                </a:extLst>
              </p:cNvPr>
              <p:cNvPicPr/>
              <p:nvPr/>
            </p:nvPicPr>
            <p:blipFill>
              <a:blip r:embed="rId47"/>
              <a:stretch>
                <a:fillRect/>
              </a:stretch>
            </p:blipFill>
            <p:spPr>
              <a:xfrm>
                <a:off x="9580825" y="4365419"/>
                <a:ext cx="2772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9" name="Ink 8">
                <a:extLst>
                  <a:ext uri="{FF2B5EF4-FFF2-40B4-BE49-F238E27FC236}">
                    <a16:creationId xmlns:a16="http://schemas.microsoft.com/office/drawing/2014/main" id="{8BB283D6-C2D7-5BC4-CEDB-2D9ECB65A015}"/>
                  </a:ext>
                </a:extLst>
              </p14:cNvPr>
              <p14:cNvContentPartPr/>
              <p14:nvPr/>
            </p14:nvContentPartPr>
            <p14:xfrm>
              <a:off x="9581545" y="4254899"/>
              <a:ext cx="3600" cy="9000"/>
            </p14:xfrm>
          </p:contentPart>
        </mc:Choice>
        <mc:Fallback>
          <p:pic>
            <p:nvPicPr>
              <p:cNvPr id="9" name="Ink 8">
                <a:extLst>
                  <a:ext uri="{FF2B5EF4-FFF2-40B4-BE49-F238E27FC236}">
                    <a16:creationId xmlns:a16="http://schemas.microsoft.com/office/drawing/2014/main" id="{8BB283D6-C2D7-5BC4-CEDB-2D9ECB65A015}"/>
                  </a:ext>
                </a:extLst>
              </p:cNvPr>
              <p:cNvPicPr/>
              <p:nvPr/>
            </p:nvPicPr>
            <p:blipFill>
              <a:blip r:embed="rId49"/>
              <a:stretch>
                <a:fillRect/>
              </a:stretch>
            </p:blipFill>
            <p:spPr>
              <a:xfrm>
                <a:off x="9572545" y="4245899"/>
                <a:ext cx="2124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0" name="Ink 9">
                <a:extLst>
                  <a:ext uri="{FF2B5EF4-FFF2-40B4-BE49-F238E27FC236}">
                    <a16:creationId xmlns:a16="http://schemas.microsoft.com/office/drawing/2014/main" id="{F431826F-490F-9A90-97E2-B6ED3628458C}"/>
                  </a:ext>
                </a:extLst>
              </p14:cNvPr>
              <p14:cNvContentPartPr/>
              <p14:nvPr/>
            </p14:nvContentPartPr>
            <p14:xfrm>
              <a:off x="9666865" y="4438499"/>
              <a:ext cx="360" cy="360"/>
            </p14:xfrm>
          </p:contentPart>
        </mc:Choice>
        <mc:Fallback>
          <p:pic>
            <p:nvPicPr>
              <p:cNvPr id="10" name="Ink 9">
                <a:extLst>
                  <a:ext uri="{FF2B5EF4-FFF2-40B4-BE49-F238E27FC236}">
                    <a16:creationId xmlns:a16="http://schemas.microsoft.com/office/drawing/2014/main" id="{F431826F-490F-9A90-97E2-B6ED3628458C}"/>
                  </a:ext>
                </a:extLst>
              </p:cNvPr>
              <p:cNvPicPr/>
              <p:nvPr/>
            </p:nvPicPr>
            <p:blipFill>
              <a:blip r:embed="rId51"/>
              <a:stretch>
                <a:fillRect/>
              </a:stretch>
            </p:blipFill>
            <p:spPr>
              <a:xfrm>
                <a:off x="9657865" y="4429499"/>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1" name="Ink 10">
                <a:extLst>
                  <a:ext uri="{FF2B5EF4-FFF2-40B4-BE49-F238E27FC236}">
                    <a16:creationId xmlns:a16="http://schemas.microsoft.com/office/drawing/2014/main" id="{80807194-EFA8-3835-A1FA-BF9C580AF304}"/>
                  </a:ext>
                </a:extLst>
              </p14:cNvPr>
              <p14:cNvContentPartPr/>
              <p14:nvPr/>
            </p14:nvContentPartPr>
            <p14:xfrm>
              <a:off x="9730585" y="4329059"/>
              <a:ext cx="82440" cy="124200"/>
            </p14:xfrm>
          </p:contentPart>
        </mc:Choice>
        <mc:Fallback>
          <p:pic>
            <p:nvPicPr>
              <p:cNvPr id="11" name="Ink 10">
                <a:extLst>
                  <a:ext uri="{FF2B5EF4-FFF2-40B4-BE49-F238E27FC236}">
                    <a16:creationId xmlns:a16="http://schemas.microsoft.com/office/drawing/2014/main" id="{80807194-EFA8-3835-A1FA-BF9C580AF304}"/>
                  </a:ext>
                </a:extLst>
              </p:cNvPr>
              <p:cNvPicPr/>
              <p:nvPr/>
            </p:nvPicPr>
            <p:blipFill>
              <a:blip r:embed="rId53"/>
              <a:stretch>
                <a:fillRect/>
              </a:stretch>
            </p:blipFill>
            <p:spPr>
              <a:xfrm>
                <a:off x="9721585" y="4320059"/>
                <a:ext cx="10008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4" name="Ink 13">
                <a:extLst>
                  <a:ext uri="{FF2B5EF4-FFF2-40B4-BE49-F238E27FC236}">
                    <a16:creationId xmlns:a16="http://schemas.microsoft.com/office/drawing/2014/main" id="{2C24171B-CD8B-42A2-4E4E-76B997E91C05}"/>
                  </a:ext>
                </a:extLst>
              </p14:cNvPr>
              <p14:cNvContentPartPr/>
              <p14:nvPr/>
            </p14:nvContentPartPr>
            <p14:xfrm>
              <a:off x="9928945" y="4438499"/>
              <a:ext cx="5400" cy="11880"/>
            </p14:xfrm>
          </p:contentPart>
        </mc:Choice>
        <mc:Fallback>
          <p:pic>
            <p:nvPicPr>
              <p:cNvPr id="14" name="Ink 13">
                <a:extLst>
                  <a:ext uri="{FF2B5EF4-FFF2-40B4-BE49-F238E27FC236}">
                    <a16:creationId xmlns:a16="http://schemas.microsoft.com/office/drawing/2014/main" id="{2C24171B-CD8B-42A2-4E4E-76B997E91C05}"/>
                  </a:ext>
                </a:extLst>
              </p:cNvPr>
              <p:cNvPicPr/>
              <p:nvPr/>
            </p:nvPicPr>
            <p:blipFill>
              <a:blip r:embed="rId55"/>
              <a:stretch>
                <a:fillRect/>
              </a:stretch>
            </p:blipFill>
            <p:spPr>
              <a:xfrm>
                <a:off x="9919945" y="4429499"/>
                <a:ext cx="2304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5" name="Ink 14">
                <a:extLst>
                  <a:ext uri="{FF2B5EF4-FFF2-40B4-BE49-F238E27FC236}">
                    <a16:creationId xmlns:a16="http://schemas.microsoft.com/office/drawing/2014/main" id="{32E64CBE-1AE1-9306-3CF8-03267B7420BE}"/>
                  </a:ext>
                </a:extLst>
              </p14:cNvPr>
              <p14:cNvContentPartPr/>
              <p14:nvPr/>
            </p14:nvContentPartPr>
            <p14:xfrm>
              <a:off x="5751145" y="1112459"/>
              <a:ext cx="92160" cy="11880"/>
            </p14:xfrm>
          </p:contentPart>
        </mc:Choice>
        <mc:Fallback>
          <p:pic>
            <p:nvPicPr>
              <p:cNvPr id="15" name="Ink 14">
                <a:extLst>
                  <a:ext uri="{FF2B5EF4-FFF2-40B4-BE49-F238E27FC236}">
                    <a16:creationId xmlns:a16="http://schemas.microsoft.com/office/drawing/2014/main" id="{32E64CBE-1AE1-9306-3CF8-03267B7420BE}"/>
                  </a:ext>
                </a:extLst>
              </p:cNvPr>
              <p:cNvPicPr/>
              <p:nvPr/>
            </p:nvPicPr>
            <p:blipFill>
              <a:blip r:embed="rId57"/>
              <a:stretch>
                <a:fillRect/>
              </a:stretch>
            </p:blipFill>
            <p:spPr>
              <a:xfrm>
                <a:off x="5742145" y="1103459"/>
                <a:ext cx="10980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9" name="Ink 18">
                <a:extLst>
                  <a:ext uri="{FF2B5EF4-FFF2-40B4-BE49-F238E27FC236}">
                    <a16:creationId xmlns:a16="http://schemas.microsoft.com/office/drawing/2014/main" id="{2486DC78-3DD7-5A16-0A3D-91F1392778D1}"/>
                  </a:ext>
                </a:extLst>
              </p14:cNvPr>
              <p14:cNvContentPartPr/>
              <p14:nvPr/>
            </p14:nvContentPartPr>
            <p14:xfrm>
              <a:off x="11041705" y="3516179"/>
              <a:ext cx="256320" cy="358920"/>
            </p14:xfrm>
          </p:contentPart>
        </mc:Choice>
        <mc:Fallback>
          <p:pic>
            <p:nvPicPr>
              <p:cNvPr id="19" name="Ink 18">
                <a:extLst>
                  <a:ext uri="{FF2B5EF4-FFF2-40B4-BE49-F238E27FC236}">
                    <a16:creationId xmlns:a16="http://schemas.microsoft.com/office/drawing/2014/main" id="{2486DC78-3DD7-5A16-0A3D-91F1392778D1}"/>
                  </a:ext>
                </a:extLst>
              </p:cNvPr>
              <p:cNvPicPr/>
              <p:nvPr/>
            </p:nvPicPr>
            <p:blipFill>
              <a:blip r:embed="rId59"/>
              <a:stretch>
                <a:fillRect/>
              </a:stretch>
            </p:blipFill>
            <p:spPr>
              <a:xfrm>
                <a:off x="11032705" y="3507179"/>
                <a:ext cx="273960" cy="3765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3" name="Ink 32">
                <a:extLst>
                  <a:ext uri="{FF2B5EF4-FFF2-40B4-BE49-F238E27FC236}">
                    <a16:creationId xmlns:a16="http://schemas.microsoft.com/office/drawing/2014/main" id="{50582E80-589F-E093-A059-049CB0A992D8}"/>
                  </a:ext>
                </a:extLst>
              </p14:cNvPr>
              <p14:cNvContentPartPr/>
              <p14:nvPr/>
            </p14:nvContentPartPr>
            <p14:xfrm>
              <a:off x="10234585" y="4205219"/>
              <a:ext cx="917280" cy="295200"/>
            </p14:xfrm>
          </p:contentPart>
        </mc:Choice>
        <mc:Fallback>
          <p:pic>
            <p:nvPicPr>
              <p:cNvPr id="33" name="Ink 32">
                <a:extLst>
                  <a:ext uri="{FF2B5EF4-FFF2-40B4-BE49-F238E27FC236}">
                    <a16:creationId xmlns:a16="http://schemas.microsoft.com/office/drawing/2014/main" id="{50582E80-589F-E093-A059-049CB0A992D8}"/>
                  </a:ext>
                </a:extLst>
              </p:cNvPr>
              <p:cNvPicPr/>
              <p:nvPr/>
            </p:nvPicPr>
            <p:blipFill>
              <a:blip r:embed="rId61"/>
              <a:stretch>
                <a:fillRect/>
              </a:stretch>
            </p:blipFill>
            <p:spPr>
              <a:xfrm>
                <a:off x="10225585" y="4196219"/>
                <a:ext cx="934920" cy="3128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7" name="Ink 36">
                <a:extLst>
                  <a:ext uri="{FF2B5EF4-FFF2-40B4-BE49-F238E27FC236}">
                    <a16:creationId xmlns:a16="http://schemas.microsoft.com/office/drawing/2014/main" id="{E1825016-AC0B-CD10-D7FC-554F30E44674}"/>
                  </a:ext>
                </a:extLst>
              </p14:cNvPr>
              <p14:cNvContentPartPr/>
              <p14:nvPr/>
            </p14:nvContentPartPr>
            <p14:xfrm>
              <a:off x="11423665" y="4240499"/>
              <a:ext cx="369360" cy="319320"/>
            </p14:xfrm>
          </p:contentPart>
        </mc:Choice>
        <mc:Fallback>
          <p:pic>
            <p:nvPicPr>
              <p:cNvPr id="37" name="Ink 36">
                <a:extLst>
                  <a:ext uri="{FF2B5EF4-FFF2-40B4-BE49-F238E27FC236}">
                    <a16:creationId xmlns:a16="http://schemas.microsoft.com/office/drawing/2014/main" id="{E1825016-AC0B-CD10-D7FC-554F30E44674}"/>
                  </a:ext>
                </a:extLst>
              </p:cNvPr>
              <p:cNvPicPr/>
              <p:nvPr/>
            </p:nvPicPr>
            <p:blipFill>
              <a:blip r:embed="rId63"/>
              <a:stretch>
                <a:fillRect/>
              </a:stretch>
            </p:blipFill>
            <p:spPr>
              <a:xfrm>
                <a:off x="11414665" y="4231499"/>
                <a:ext cx="387000" cy="3369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50" name="Ink 49">
                <a:extLst>
                  <a:ext uri="{FF2B5EF4-FFF2-40B4-BE49-F238E27FC236}">
                    <a16:creationId xmlns:a16="http://schemas.microsoft.com/office/drawing/2014/main" id="{FCD97B70-934B-EF16-B779-292C26B4943A}"/>
                  </a:ext>
                </a:extLst>
              </p14:cNvPr>
              <p14:cNvContentPartPr/>
              <p14:nvPr/>
            </p14:nvContentPartPr>
            <p14:xfrm>
              <a:off x="10359505" y="4674659"/>
              <a:ext cx="390960" cy="240480"/>
            </p14:xfrm>
          </p:contentPart>
        </mc:Choice>
        <mc:Fallback>
          <p:pic>
            <p:nvPicPr>
              <p:cNvPr id="50" name="Ink 49">
                <a:extLst>
                  <a:ext uri="{FF2B5EF4-FFF2-40B4-BE49-F238E27FC236}">
                    <a16:creationId xmlns:a16="http://schemas.microsoft.com/office/drawing/2014/main" id="{FCD97B70-934B-EF16-B779-292C26B4943A}"/>
                  </a:ext>
                </a:extLst>
              </p:cNvPr>
              <p:cNvPicPr/>
              <p:nvPr/>
            </p:nvPicPr>
            <p:blipFill>
              <a:blip r:embed="rId65"/>
              <a:stretch>
                <a:fillRect/>
              </a:stretch>
            </p:blipFill>
            <p:spPr>
              <a:xfrm>
                <a:off x="10350505" y="4665659"/>
                <a:ext cx="40860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51" name="Ink 50">
                <a:extLst>
                  <a:ext uri="{FF2B5EF4-FFF2-40B4-BE49-F238E27FC236}">
                    <a16:creationId xmlns:a16="http://schemas.microsoft.com/office/drawing/2014/main" id="{22F40560-BB5B-729A-9EEB-A6BDA8E97457}"/>
                  </a:ext>
                </a:extLst>
              </p14:cNvPr>
              <p14:cNvContentPartPr/>
              <p14:nvPr/>
            </p14:nvContentPartPr>
            <p14:xfrm>
              <a:off x="9453385" y="4655579"/>
              <a:ext cx="558000" cy="290160"/>
            </p14:xfrm>
          </p:contentPart>
        </mc:Choice>
        <mc:Fallback>
          <p:pic>
            <p:nvPicPr>
              <p:cNvPr id="51" name="Ink 50">
                <a:extLst>
                  <a:ext uri="{FF2B5EF4-FFF2-40B4-BE49-F238E27FC236}">
                    <a16:creationId xmlns:a16="http://schemas.microsoft.com/office/drawing/2014/main" id="{22F40560-BB5B-729A-9EEB-A6BDA8E97457}"/>
                  </a:ext>
                </a:extLst>
              </p:cNvPr>
              <p:cNvPicPr/>
              <p:nvPr/>
            </p:nvPicPr>
            <p:blipFill>
              <a:blip r:embed="rId67"/>
              <a:stretch>
                <a:fillRect/>
              </a:stretch>
            </p:blipFill>
            <p:spPr>
              <a:xfrm>
                <a:off x="9444385" y="4646579"/>
                <a:ext cx="575640"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64" name="Ink 63">
                <a:extLst>
                  <a:ext uri="{FF2B5EF4-FFF2-40B4-BE49-F238E27FC236}">
                    <a16:creationId xmlns:a16="http://schemas.microsoft.com/office/drawing/2014/main" id="{D4928910-DE40-D416-91A2-0170AEABD3BC}"/>
                  </a:ext>
                </a:extLst>
              </p14:cNvPr>
              <p14:cNvContentPartPr/>
              <p14:nvPr/>
            </p14:nvContentPartPr>
            <p14:xfrm>
              <a:off x="11604025" y="4702379"/>
              <a:ext cx="400320" cy="276840"/>
            </p14:xfrm>
          </p:contentPart>
        </mc:Choice>
        <mc:Fallback>
          <p:pic>
            <p:nvPicPr>
              <p:cNvPr id="64" name="Ink 63">
                <a:extLst>
                  <a:ext uri="{FF2B5EF4-FFF2-40B4-BE49-F238E27FC236}">
                    <a16:creationId xmlns:a16="http://schemas.microsoft.com/office/drawing/2014/main" id="{D4928910-DE40-D416-91A2-0170AEABD3BC}"/>
                  </a:ext>
                </a:extLst>
              </p:cNvPr>
              <p:cNvPicPr/>
              <p:nvPr/>
            </p:nvPicPr>
            <p:blipFill>
              <a:blip r:embed="rId69"/>
              <a:stretch>
                <a:fillRect/>
              </a:stretch>
            </p:blipFill>
            <p:spPr>
              <a:xfrm>
                <a:off x="11595025" y="4693379"/>
                <a:ext cx="417960" cy="2944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65" name="Ink 64">
                <a:extLst>
                  <a:ext uri="{FF2B5EF4-FFF2-40B4-BE49-F238E27FC236}">
                    <a16:creationId xmlns:a16="http://schemas.microsoft.com/office/drawing/2014/main" id="{418D6F2C-5BA3-1548-BE24-CBA1FD3A2CDE}"/>
                  </a:ext>
                </a:extLst>
              </p14:cNvPr>
              <p14:cNvContentPartPr/>
              <p14:nvPr/>
            </p14:nvContentPartPr>
            <p14:xfrm>
              <a:off x="11037025" y="4731179"/>
              <a:ext cx="408600" cy="315720"/>
            </p14:xfrm>
          </p:contentPart>
        </mc:Choice>
        <mc:Fallback>
          <p:pic>
            <p:nvPicPr>
              <p:cNvPr id="65" name="Ink 64">
                <a:extLst>
                  <a:ext uri="{FF2B5EF4-FFF2-40B4-BE49-F238E27FC236}">
                    <a16:creationId xmlns:a16="http://schemas.microsoft.com/office/drawing/2014/main" id="{418D6F2C-5BA3-1548-BE24-CBA1FD3A2CDE}"/>
                  </a:ext>
                </a:extLst>
              </p:cNvPr>
              <p:cNvPicPr/>
              <p:nvPr/>
            </p:nvPicPr>
            <p:blipFill>
              <a:blip r:embed="rId71"/>
              <a:stretch>
                <a:fillRect/>
              </a:stretch>
            </p:blipFill>
            <p:spPr>
              <a:xfrm>
                <a:off x="11028025" y="4722179"/>
                <a:ext cx="426240" cy="3333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70" name="Ink 69">
                <a:extLst>
                  <a:ext uri="{FF2B5EF4-FFF2-40B4-BE49-F238E27FC236}">
                    <a16:creationId xmlns:a16="http://schemas.microsoft.com/office/drawing/2014/main" id="{8A94AC86-9025-0A34-4BD9-D9E275917714}"/>
                  </a:ext>
                </a:extLst>
              </p14:cNvPr>
              <p14:cNvContentPartPr/>
              <p14:nvPr/>
            </p14:nvContentPartPr>
            <p14:xfrm>
              <a:off x="9311905" y="5072099"/>
              <a:ext cx="259920" cy="252720"/>
            </p14:xfrm>
          </p:contentPart>
        </mc:Choice>
        <mc:Fallback>
          <p:pic>
            <p:nvPicPr>
              <p:cNvPr id="70" name="Ink 69">
                <a:extLst>
                  <a:ext uri="{FF2B5EF4-FFF2-40B4-BE49-F238E27FC236}">
                    <a16:creationId xmlns:a16="http://schemas.microsoft.com/office/drawing/2014/main" id="{8A94AC86-9025-0A34-4BD9-D9E275917714}"/>
                  </a:ext>
                </a:extLst>
              </p:cNvPr>
              <p:cNvPicPr/>
              <p:nvPr/>
            </p:nvPicPr>
            <p:blipFill>
              <a:blip r:embed="rId73"/>
              <a:stretch>
                <a:fillRect/>
              </a:stretch>
            </p:blipFill>
            <p:spPr>
              <a:xfrm>
                <a:off x="9302905" y="5063099"/>
                <a:ext cx="277560" cy="2703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83" name="Ink 82">
                <a:extLst>
                  <a:ext uri="{FF2B5EF4-FFF2-40B4-BE49-F238E27FC236}">
                    <a16:creationId xmlns:a16="http://schemas.microsoft.com/office/drawing/2014/main" id="{C7341EF2-5D04-5FD6-271C-408CF00CD931}"/>
                  </a:ext>
                </a:extLst>
              </p14:cNvPr>
              <p14:cNvContentPartPr/>
              <p14:nvPr/>
            </p14:nvContentPartPr>
            <p14:xfrm>
              <a:off x="10516825" y="5146619"/>
              <a:ext cx="1082520" cy="285840"/>
            </p14:xfrm>
          </p:contentPart>
        </mc:Choice>
        <mc:Fallback>
          <p:pic>
            <p:nvPicPr>
              <p:cNvPr id="83" name="Ink 82">
                <a:extLst>
                  <a:ext uri="{FF2B5EF4-FFF2-40B4-BE49-F238E27FC236}">
                    <a16:creationId xmlns:a16="http://schemas.microsoft.com/office/drawing/2014/main" id="{C7341EF2-5D04-5FD6-271C-408CF00CD931}"/>
                  </a:ext>
                </a:extLst>
              </p:cNvPr>
              <p:cNvPicPr/>
              <p:nvPr/>
            </p:nvPicPr>
            <p:blipFill>
              <a:blip r:embed="rId75"/>
              <a:stretch>
                <a:fillRect/>
              </a:stretch>
            </p:blipFill>
            <p:spPr>
              <a:xfrm>
                <a:off x="10507825" y="5137619"/>
                <a:ext cx="1100160" cy="3034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84" name="Ink 83">
                <a:extLst>
                  <a:ext uri="{FF2B5EF4-FFF2-40B4-BE49-F238E27FC236}">
                    <a16:creationId xmlns:a16="http://schemas.microsoft.com/office/drawing/2014/main" id="{511DEE48-DD4A-58D3-206C-22A7E338DA8B}"/>
                  </a:ext>
                </a:extLst>
              </p14:cNvPr>
              <p14:cNvContentPartPr/>
              <p14:nvPr/>
            </p14:nvContentPartPr>
            <p14:xfrm>
              <a:off x="9855145" y="5172899"/>
              <a:ext cx="347760" cy="191160"/>
            </p14:xfrm>
          </p:contentPart>
        </mc:Choice>
        <mc:Fallback>
          <p:pic>
            <p:nvPicPr>
              <p:cNvPr id="84" name="Ink 83">
                <a:extLst>
                  <a:ext uri="{FF2B5EF4-FFF2-40B4-BE49-F238E27FC236}">
                    <a16:creationId xmlns:a16="http://schemas.microsoft.com/office/drawing/2014/main" id="{511DEE48-DD4A-58D3-206C-22A7E338DA8B}"/>
                  </a:ext>
                </a:extLst>
              </p:cNvPr>
              <p:cNvPicPr/>
              <p:nvPr/>
            </p:nvPicPr>
            <p:blipFill>
              <a:blip r:embed="rId77"/>
              <a:stretch>
                <a:fillRect/>
              </a:stretch>
            </p:blipFill>
            <p:spPr>
              <a:xfrm>
                <a:off x="9846145" y="5163899"/>
                <a:ext cx="36540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67" name="Ink 66">
                <a:extLst>
                  <a:ext uri="{FF2B5EF4-FFF2-40B4-BE49-F238E27FC236}">
                    <a16:creationId xmlns:a16="http://schemas.microsoft.com/office/drawing/2014/main" id="{24F5EFD0-A757-8754-6994-78866D143C3D}"/>
                  </a:ext>
                </a:extLst>
              </p14:cNvPr>
              <p14:cNvContentPartPr/>
              <p14:nvPr/>
            </p14:nvContentPartPr>
            <p14:xfrm>
              <a:off x="3551185" y="4789499"/>
              <a:ext cx="59760" cy="262800"/>
            </p14:xfrm>
          </p:contentPart>
        </mc:Choice>
        <mc:Fallback>
          <p:pic>
            <p:nvPicPr>
              <p:cNvPr id="67" name="Ink 66">
                <a:extLst>
                  <a:ext uri="{FF2B5EF4-FFF2-40B4-BE49-F238E27FC236}">
                    <a16:creationId xmlns:a16="http://schemas.microsoft.com/office/drawing/2014/main" id="{24F5EFD0-A757-8754-6994-78866D143C3D}"/>
                  </a:ext>
                </a:extLst>
              </p:cNvPr>
              <p:cNvPicPr/>
              <p:nvPr/>
            </p:nvPicPr>
            <p:blipFill>
              <a:blip r:embed="rId79"/>
              <a:stretch>
                <a:fillRect/>
              </a:stretch>
            </p:blipFill>
            <p:spPr>
              <a:xfrm>
                <a:off x="3542185" y="4780499"/>
                <a:ext cx="77400" cy="2804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77" name="Ink 76">
                <a:extLst>
                  <a:ext uri="{FF2B5EF4-FFF2-40B4-BE49-F238E27FC236}">
                    <a16:creationId xmlns:a16="http://schemas.microsoft.com/office/drawing/2014/main" id="{3BB9BEA4-D48B-B1FC-84E8-741DC2F80BE1}"/>
                  </a:ext>
                </a:extLst>
              </p14:cNvPr>
              <p14:cNvContentPartPr/>
              <p14:nvPr/>
            </p14:nvContentPartPr>
            <p14:xfrm>
              <a:off x="3729745" y="4780499"/>
              <a:ext cx="1698840" cy="276120"/>
            </p14:xfrm>
          </p:contentPart>
        </mc:Choice>
        <mc:Fallback>
          <p:pic>
            <p:nvPicPr>
              <p:cNvPr id="77" name="Ink 76">
                <a:extLst>
                  <a:ext uri="{FF2B5EF4-FFF2-40B4-BE49-F238E27FC236}">
                    <a16:creationId xmlns:a16="http://schemas.microsoft.com/office/drawing/2014/main" id="{3BB9BEA4-D48B-B1FC-84E8-741DC2F80BE1}"/>
                  </a:ext>
                </a:extLst>
              </p:cNvPr>
              <p:cNvPicPr/>
              <p:nvPr/>
            </p:nvPicPr>
            <p:blipFill>
              <a:blip r:embed="rId81"/>
              <a:stretch>
                <a:fillRect/>
              </a:stretch>
            </p:blipFill>
            <p:spPr>
              <a:xfrm>
                <a:off x="3720745" y="4771499"/>
                <a:ext cx="1716480" cy="2937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97" name="Ink 96">
                <a:extLst>
                  <a:ext uri="{FF2B5EF4-FFF2-40B4-BE49-F238E27FC236}">
                    <a16:creationId xmlns:a16="http://schemas.microsoft.com/office/drawing/2014/main" id="{CC14FDC3-690A-EFFD-E2F5-AEAADDC23FB3}"/>
                  </a:ext>
                </a:extLst>
              </p14:cNvPr>
              <p14:cNvContentPartPr/>
              <p14:nvPr/>
            </p14:nvContentPartPr>
            <p14:xfrm>
              <a:off x="4966345" y="5226539"/>
              <a:ext cx="1473480" cy="1260720"/>
            </p14:xfrm>
          </p:contentPart>
        </mc:Choice>
        <mc:Fallback>
          <p:pic>
            <p:nvPicPr>
              <p:cNvPr id="97" name="Ink 96">
                <a:extLst>
                  <a:ext uri="{FF2B5EF4-FFF2-40B4-BE49-F238E27FC236}">
                    <a16:creationId xmlns:a16="http://schemas.microsoft.com/office/drawing/2014/main" id="{CC14FDC3-690A-EFFD-E2F5-AEAADDC23FB3}"/>
                  </a:ext>
                </a:extLst>
              </p:cNvPr>
              <p:cNvPicPr/>
              <p:nvPr/>
            </p:nvPicPr>
            <p:blipFill>
              <a:blip r:embed="rId83"/>
              <a:stretch>
                <a:fillRect/>
              </a:stretch>
            </p:blipFill>
            <p:spPr>
              <a:xfrm>
                <a:off x="4957345" y="5217539"/>
                <a:ext cx="1491120" cy="12783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100" name="Ink 99">
                <a:extLst>
                  <a:ext uri="{FF2B5EF4-FFF2-40B4-BE49-F238E27FC236}">
                    <a16:creationId xmlns:a16="http://schemas.microsoft.com/office/drawing/2014/main" id="{E8AB047F-2CC4-C169-63DD-0D00996CCDEB}"/>
                  </a:ext>
                </a:extLst>
              </p14:cNvPr>
              <p14:cNvContentPartPr/>
              <p14:nvPr/>
            </p14:nvContentPartPr>
            <p14:xfrm>
              <a:off x="5323465" y="4984979"/>
              <a:ext cx="8280" cy="9000"/>
            </p14:xfrm>
          </p:contentPart>
        </mc:Choice>
        <mc:Fallback>
          <p:pic>
            <p:nvPicPr>
              <p:cNvPr id="100" name="Ink 99">
                <a:extLst>
                  <a:ext uri="{FF2B5EF4-FFF2-40B4-BE49-F238E27FC236}">
                    <a16:creationId xmlns:a16="http://schemas.microsoft.com/office/drawing/2014/main" id="{E8AB047F-2CC4-C169-63DD-0D00996CCDEB}"/>
                  </a:ext>
                </a:extLst>
              </p:cNvPr>
              <p:cNvPicPr/>
              <p:nvPr/>
            </p:nvPicPr>
            <p:blipFill>
              <a:blip r:embed="rId85"/>
              <a:stretch>
                <a:fillRect/>
              </a:stretch>
            </p:blipFill>
            <p:spPr>
              <a:xfrm>
                <a:off x="5314465" y="4975979"/>
                <a:ext cx="2592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101" name="Ink 100">
                <a:extLst>
                  <a:ext uri="{FF2B5EF4-FFF2-40B4-BE49-F238E27FC236}">
                    <a16:creationId xmlns:a16="http://schemas.microsoft.com/office/drawing/2014/main" id="{E3390324-7A00-1692-CDDB-E1730809FB31}"/>
                  </a:ext>
                </a:extLst>
              </p14:cNvPr>
              <p14:cNvContentPartPr/>
              <p14:nvPr/>
            </p14:nvContentPartPr>
            <p14:xfrm>
              <a:off x="5364145" y="5104139"/>
              <a:ext cx="360" cy="5040"/>
            </p14:xfrm>
          </p:contentPart>
        </mc:Choice>
        <mc:Fallback>
          <p:pic>
            <p:nvPicPr>
              <p:cNvPr id="101" name="Ink 100">
                <a:extLst>
                  <a:ext uri="{FF2B5EF4-FFF2-40B4-BE49-F238E27FC236}">
                    <a16:creationId xmlns:a16="http://schemas.microsoft.com/office/drawing/2014/main" id="{E3390324-7A00-1692-CDDB-E1730809FB31}"/>
                  </a:ext>
                </a:extLst>
              </p:cNvPr>
              <p:cNvPicPr/>
              <p:nvPr/>
            </p:nvPicPr>
            <p:blipFill>
              <a:blip r:embed="rId87"/>
              <a:stretch>
                <a:fillRect/>
              </a:stretch>
            </p:blipFill>
            <p:spPr>
              <a:xfrm>
                <a:off x="5355145" y="5095139"/>
                <a:ext cx="1800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108" name="Ink 107">
                <a:extLst>
                  <a:ext uri="{FF2B5EF4-FFF2-40B4-BE49-F238E27FC236}">
                    <a16:creationId xmlns:a16="http://schemas.microsoft.com/office/drawing/2014/main" id="{5B0FFBA4-ED04-4537-4CB7-3A4642FA4582}"/>
                  </a:ext>
                </a:extLst>
              </p14:cNvPr>
              <p14:cNvContentPartPr/>
              <p14:nvPr/>
            </p14:nvContentPartPr>
            <p14:xfrm>
              <a:off x="4959505" y="4689059"/>
              <a:ext cx="598680" cy="163440"/>
            </p14:xfrm>
          </p:contentPart>
        </mc:Choice>
        <mc:Fallback>
          <p:pic>
            <p:nvPicPr>
              <p:cNvPr id="108" name="Ink 107">
                <a:extLst>
                  <a:ext uri="{FF2B5EF4-FFF2-40B4-BE49-F238E27FC236}">
                    <a16:creationId xmlns:a16="http://schemas.microsoft.com/office/drawing/2014/main" id="{5B0FFBA4-ED04-4537-4CB7-3A4642FA4582}"/>
                  </a:ext>
                </a:extLst>
              </p:cNvPr>
              <p:cNvPicPr/>
              <p:nvPr/>
            </p:nvPicPr>
            <p:blipFill>
              <a:blip r:embed="rId89"/>
              <a:stretch>
                <a:fillRect/>
              </a:stretch>
            </p:blipFill>
            <p:spPr>
              <a:xfrm>
                <a:off x="4950505" y="4680059"/>
                <a:ext cx="61632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117" name="Ink 116">
                <a:extLst>
                  <a:ext uri="{FF2B5EF4-FFF2-40B4-BE49-F238E27FC236}">
                    <a16:creationId xmlns:a16="http://schemas.microsoft.com/office/drawing/2014/main" id="{A6830081-B959-7C02-633D-62DC97B29A3F}"/>
                  </a:ext>
                </a:extLst>
              </p14:cNvPr>
              <p14:cNvContentPartPr/>
              <p14:nvPr/>
            </p14:nvContentPartPr>
            <p14:xfrm>
              <a:off x="5390425" y="5231219"/>
              <a:ext cx="476280" cy="482400"/>
            </p14:xfrm>
          </p:contentPart>
        </mc:Choice>
        <mc:Fallback>
          <p:pic>
            <p:nvPicPr>
              <p:cNvPr id="117" name="Ink 116">
                <a:extLst>
                  <a:ext uri="{FF2B5EF4-FFF2-40B4-BE49-F238E27FC236}">
                    <a16:creationId xmlns:a16="http://schemas.microsoft.com/office/drawing/2014/main" id="{A6830081-B959-7C02-633D-62DC97B29A3F}"/>
                  </a:ext>
                </a:extLst>
              </p:cNvPr>
              <p:cNvPicPr/>
              <p:nvPr/>
            </p:nvPicPr>
            <p:blipFill>
              <a:blip r:embed="rId91"/>
              <a:stretch>
                <a:fillRect/>
              </a:stretch>
            </p:blipFill>
            <p:spPr>
              <a:xfrm>
                <a:off x="5381425" y="5222219"/>
                <a:ext cx="493920" cy="5000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126" name="Ink 125">
                <a:extLst>
                  <a:ext uri="{FF2B5EF4-FFF2-40B4-BE49-F238E27FC236}">
                    <a16:creationId xmlns:a16="http://schemas.microsoft.com/office/drawing/2014/main" id="{38B06508-8428-C4F6-3182-0EE147CA6D31}"/>
                  </a:ext>
                </a:extLst>
              </p14:cNvPr>
              <p14:cNvContentPartPr/>
              <p14:nvPr/>
            </p14:nvContentPartPr>
            <p14:xfrm>
              <a:off x="5383945" y="5522459"/>
              <a:ext cx="813960" cy="774000"/>
            </p14:xfrm>
          </p:contentPart>
        </mc:Choice>
        <mc:Fallback>
          <p:pic>
            <p:nvPicPr>
              <p:cNvPr id="126" name="Ink 125">
                <a:extLst>
                  <a:ext uri="{FF2B5EF4-FFF2-40B4-BE49-F238E27FC236}">
                    <a16:creationId xmlns:a16="http://schemas.microsoft.com/office/drawing/2014/main" id="{38B06508-8428-C4F6-3182-0EE147CA6D31}"/>
                  </a:ext>
                </a:extLst>
              </p:cNvPr>
              <p:cNvPicPr/>
              <p:nvPr/>
            </p:nvPicPr>
            <p:blipFill>
              <a:blip r:embed="rId93"/>
              <a:stretch>
                <a:fillRect/>
              </a:stretch>
            </p:blipFill>
            <p:spPr>
              <a:xfrm>
                <a:off x="5374945" y="5513459"/>
                <a:ext cx="831600" cy="791640"/>
              </a:xfrm>
              <a:prstGeom prst="rect">
                <a:avLst/>
              </a:prstGeom>
            </p:spPr>
          </p:pic>
        </mc:Fallback>
      </mc:AlternateContent>
    </p:spTree>
    <p:extLst>
      <p:ext uri="{BB962C8B-B14F-4D97-AF65-F5344CB8AC3E}">
        <p14:creationId xmlns:p14="http://schemas.microsoft.com/office/powerpoint/2010/main" val="37154812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73AD6-9945-CFD7-B62B-A2BD69B4E7BD}"/>
              </a:ext>
            </a:extLst>
          </p:cNvPr>
          <p:cNvSpPr>
            <a:spLocks noGrp="1"/>
          </p:cNvSpPr>
          <p:nvPr>
            <p:ph type="title"/>
          </p:nvPr>
        </p:nvSpPr>
        <p:spPr/>
        <p:txBody>
          <a:bodyPr/>
          <a:lstStyle/>
          <a:p>
            <a:r>
              <a:rPr lang="en-US" dirty="0"/>
              <a:t>Enforcing locality</a:t>
            </a:r>
          </a:p>
        </p:txBody>
      </p:sp>
      <p:sp>
        <p:nvSpPr>
          <p:cNvPr id="3" name="Content Placeholder 2">
            <a:extLst>
              <a:ext uri="{FF2B5EF4-FFF2-40B4-BE49-F238E27FC236}">
                <a16:creationId xmlns:a16="http://schemas.microsoft.com/office/drawing/2014/main" id="{95EC3E56-2A6F-3224-AB5C-967F430B1066}"/>
              </a:ext>
            </a:extLst>
          </p:cNvPr>
          <p:cNvSpPr>
            <a:spLocks noGrp="1"/>
          </p:cNvSpPr>
          <p:nvPr>
            <p:ph idx="1"/>
          </p:nvPr>
        </p:nvSpPr>
        <p:spPr/>
        <p:txBody>
          <a:bodyPr/>
          <a:lstStyle/>
          <a:p>
            <a:r>
              <a:rPr lang="en-US" dirty="0"/>
              <a:t>We can enforce locality by enforcing</a:t>
            </a:r>
          </a:p>
          <a:p>
            <a:endParaRPr lang="en-US" dirty="0"/>
          </a:p>
          <a:p>
            <a:pPr marL="0" indent="0">
              <a:buNone/>
            </a:pPr>
            <a:r>
              <a:rPr lang="en-US" dirty="0"/>
              <a:t>≤≤≤</a:t>
            </a:r>
          </a:p>
        </p:txBody>
      </p:sp>
      <mc:AlternateContent xmlns:mc="http://schemas.openxmlformats.org/markup-compatibility/2006">
        <mc:Choice xmlns:p14="http://schemas.microsoft.com/office/powerpoint/2010/main" Requires="p14">
          <p:contentPart p14:bwMode="auto" r:id="rId2">
            <p14:nvContentPartPr>
              <p14:cNvPr id="12" name="Ink 11">
                <a:extLst>
                  <a:ext uri="{FF2B5EF4-FFF2-40B4-BE49-F238E27FC236}">
                    <a16:creationId xmlns:a16="http://schemas.microsoft.com/office/drawing/2014/main" id="{CE8D2099-6615-2CB0-88A8-AE8424C9985D}"/>
                  </a:ext>
                </a:extLst>
              </p14:cNvPr>
              <p14:cNvContentPartPr/>
              <p14:nvPr/>
            </p14:nvContentPartPr>
            <p14:xfrm>
              <a:off x="2871505" y="2451299"/>
              <a:ext cx="1150920" cy="431640"/>
            </p14:xfrm>
          </p:contentPart>
        </mc:Choice>
        <mc:Fallback>
          <p:pic>
            <p:nvPicPr>
              <p:cNvPr id="12" name="Ink 11">
                <a:extLst>
                  <a:ext uri="{FF2B5EF4-FFF2-40B4-BE49-F238E27FC236}">
                    <a16:creationId xmlns:a16="http://schemas.microsoft.com/office/drawing/2014/main" id="{CE8D2099-6615-2CB0-88A8-AE8424C9985D}"/>
                  </a:ext>
                </a:extLst>
              </p:cNvPr>
              <p:cNvPicPr/>
              <p:nvPr/>
            </p:nvPicPr>
            <p:blipFill>
              <a:blip r:embed="rId3"/>
              <a:stretch>
                <a:fillRect/>
              </a:stretch>
            </p:blipFill>
            <p:spPr>
              <a:xfrm>
                <a:off x="2862505" y="2442299"/>
                <a:ext cx="1168560" cy="4492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3" name="Ink 12">
                <a:extLst>
                  <a:ext uri="{FF2B5EF4-FFF2-40B4-BE49-F238E27FC236}">
                    <a16:creationId xmlns:a16="http://schemas.microsoft.com/office/drawing/2014/main" id="{F31A6477-AEA0-AB3E-B691-5F4D96C0671A}"/>
                  </a:ext>
                </a:extLst>
              </p14:cNvPr>
              <p14:cNvContentPartPr/>
              <p14:nvPr/>
            </p14:nvContentPartPr>
            <p14:xfrm>
              <a:off x="4136545" y="2455619"/>
              <a:ext cx="105480" cy="447840"/>
            </p14:xfrm>
          </p:contentPart>
        </mc:Choice>
        <mc:Fallback>
          <p:pic>
            <p:nvPicPr>
              <p:cNvPr id="13" name="Ink 12">
                <a:extLst>
                  <a:ext uri="{FF2B5EF4-FFF2-40B4-BE49-F238E27FC236}">
                    <a16:creationId xmlns:a16="http://schemas.microsoft.com/office/drawing/2014/main" id="{F31A6477-AEA0-AB3E-B691-5F4D96C0671A}"/>
                  </a:ext>
                </a:extLst>
              </p:cNvPr>
              <p:cNvPicPr/>
              <p:nvPr/>
            </p:nvPicPr>
            <p:blipFill>
              <a:blip r:embed="rId5"/>
              <a:stretch>
                <a:fillRect/>
              </a:stretch>
            </p:blipFill>
            <p:spPr>
              <a:xfrm>
                <a:off x="4127545" y="2446619"/>
                <a:ext cx="123120" cy="4654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7" name="Ink 16">
                <a:extLst>
                  <a:ext uri="{FF2B5EF4-FFF2-40B4-BE49-F238E27FC236}">
                    <a16:creationId xmlns:a16="http://schemas.microsoft.com/office/drawing/2014/main" id="{1AEFF49B-8550-F7FB-0C61-B3E71F05E3FD}"/>
                  </a:ext>
                </a:extLst>
              </p14:cNvPr>
              <p14:cNvContentPartPr/>
              <p14:nvPr/>
            </p14:nvContentPartPr>
            <p14:xfrm>
              <a:off x="4456225" y="2583779"/>
              <a:ext cx="465120" cy="229320"/>
            </p14:xfrm>
          </p:contentPart>
        </mc:Choice>
        <mc:Fallback>
          <p:pic>
            <p:nvPicPr>
              <p:cNvPr id="17" name="Ink 16">
                <a:extLst>
                  <a:ext uri="{FF2B5EF4-FFF2-40B4-BE49-F238E27FC236}">
                    <a16:creationId xmlns:a16="http://schemas.microsoft.com/office/drawing/2014/main" id="{1AEFF49B-8550-F7FB-0C61-B3E71F05E3FD}"/>
                  </a:ext>
                </a:extLst>
              </p:cNvPr>
              <p:cNvPicPr/>
              <p:nvPr/>
            </p:nvPicPr>
            <p:blipFill>
              <a:blip r:embed="rId7"/>
              <a:stretch>
                <a:fillRect/>
              </a:stretch>
            </p:blipFill>
            <p:spPr>
              <a:xfrm>
                <a:off x="4447225" y="2574779"/>
                <a:ext cx="48276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2" name="Ink 21">
                <a:extLst>
                  <a:ext uri="{FF2B5EF4-FFF2-40B4-BE49-F238E27FC236}">
                    <a16:creationId xmlns:a16="http://schemas.microsoft.com/office/drawing/2014/main" id="{28F490E1-191D-C2D9-90DE-CC740C2A3C01}"/>
                  </a:ext>
                </a:extLst>
              </p14:cNvPr>
              <p14:cNvContentPartPr/>
              <p14:nvPr/>
            </p14:nvContentPartPr>
            <p14:xfrm>
              <a:off x="5631265" y="2569379"/>
              <a:ext cx="218520" cy="304920"/>
            </p14:xfrm>
          </p:contentPart>
        </mc:Choice>
        <mc:Fallback>
          <p:pic>
            <p:nvPicPr>
              <p:cNvPr id="22" name="Ink 21">
                <a:extLst>
                  <a:ext uri="{FF2B5EF4-FFF2-40B4-BE49-F238E27FC236}">
                    <a16:creationId xmlns:a16="http://schemas.microsoft.com/office/drawing/2014/main" id="{28F490E1-191D-C2D9-90DE-CC740C2A3C01}"/>
                  </a:ext>
                </a:extLst>
              </p:cNvPr>
              <p:cNvPicPr/>
              <p:nvPr/>
            </p:nvPicPr>
            <p:blipFill>
              <a:blip r:embed="rId9"/>
              <a:stretch>
                <a:fillRect/>
              </a:stretch>
            </p:blipFill>
            <p:spPr>
              <a:xfrm>
                <a:off x="5622265" y="2560379"/>
                <a:ext cx="236160" cy="3225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1" name="Ink 30">
                <a:extLst>
                  <a:ext uri="{FF2B5EF4-FFF2-40B4-BE49-F238E27FC236}">
                    <a16:creationId xmlns:a16="http://schemas.microsoft.com/office/drawing/2014/main" id="{DF91E967-ED17-90DC-593C-77D086267B8A}"/>
                  </a:ext>
                </a:extLst>
              </p14:cNvPr>
              <p14:cNvContentPartPr/>
              <p14:nvPr/>
            </p14:nvContentPartPr>
            <p14:xfrm>
              <a:off x="7979545" y="2592779"/>
              <a:ext cx="228960" cy="142920"/>
            </p14:xfrm>
          </p:contentPart>
        </mc:Choice>
        <mc:Fallback>
          <p:pic>
            <p:nvPicPr>
              <p:cNvPr id="31" name="Ink 30">
                <a:extLst>
                  <a:ext uri="{FF2B5EF4-FFF2-40B4-BE49-F238E27FC236}">
                    <a16:creationId xmlns:a16="http://schemas.microsoft.com/office/drawing/2014/main" id="{DF91E967-ED17-90DC-593C-77D086267B8A}"/>
                  </a:ext>
                </a:extLst>
              </p:cNvPr>
              <p:cNvPicPr/>
              <p:nvPr/>
            </p:nvPicPr>
            <p:blipFill>
              <a:blip r:embed="rId11"/>
              <a:stretch>
                <a:fillRect/>
              </a:stretch>
            </p:blipFill>
            <p:spPr>
              <a:xfrm>
                <a:off x="7970545" y="2583779"/>
                <a:ext cx="24660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2" name="Ink 31">
                <a:extLst>
                  <a:ext uri="{FF2B5EF4-FFF2-40B4-BE49-F238E27FC236}">
                    <a16:creationId xmlns:a16="http://schemas.microsoft.com/office/drawing/2014/main" id="{277F0600-EB43-1D34-4368-61904FBD5099}"/>
                  </a:ext>
                </a:extLst>
              </p14:cNvPr>
              <p14:cNvContentPartPr/>
              <p14:nvPr/>
            </p14:nvContentPartPr>
            <p14:xfrm>
              <a:off x="6588145" y="2422859"/>
              <a:ext cx="918720" cy="413280"/>
            </p14:xfrm>
          </p:contentPart>
        </mc:Choice>
        <mc:Fallback>
          <p:pic>
            <p:nvPicPr>
              <p:cNvPr id="32" name="Ink 31">
                <a:extLst>
                  <a:ext uri="{FF2B5EF4-FFF2-40B4-BE49-F238E27FC236}">
                    <a16:creationId xmlns:a16="http://schemas.microsoft.com/office/drawing/2014/main" id="{277F0600-EB43-1D34-4368-61904FBD5099}"/>
                  </a:ext>
                </a:extLst>
              </p:cNvPr>
              <p:cNvPicPr/>
              <p:nvPr/>
            </p:nvPicPr>
            <p:blipFill>
              <a:blip r:embed="rId13"/>
              <a:stretch>
                <a:fillRect/>
              </a:stretch>
            </p:blipFill>
            <p:spPr>
              <a:xfrm>
                <a:off x="6579145" y="2413859"/>
                <a:ext cx="936360" cy="4309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8" name="Ink 37">
                <a:extLst>
                  <a:ext uri="{FF2B5EF4-FFF2-40B4-BE49-F238E27FC236}">
                    <a16:creationId xmlns:a16="http://schemas.microsoft.com/office/drawing/2014/main" id="{1CA83CB3-CBFC-4091-C739-1B35025692C5}"/>
                  </a:ext>
                </a:extLst>
              </p14:cNvPr>
              <p14:cNvContentPartPr/>
              <p14:nvPr/>
            </p14:nvContentPartPr>
            <p14:xfrm>
              <a:off x="8822665" y="2474339"/>
              <a:ext cx="973080" cy="372240"/>
            </p14:xfrm>
          </p:contentPart>
        </mc:Choice>
        <mc:Fallback>
          <p:pic>
            <p:nvPicPr>
              <p:cNvPr id="38" name="Ink 37">
                <a:extLst>
                  <a:ext uri="{FF2B5EF4-FFF2-40B4-BE49-F238E27FC236}">
                    <a16:creationId xmlns:a16="http://schemas.microsoft.com/office/drawing/2014/main" id="{1CA83CB3-CBFC-4091-C739-1B35025692C5}"/>
                  </a:ext>
                </a:extLst>
              </p:cNvPr>
              <p:cNvPicPr/>
              <p:nvPr/>
            </p:nvPicPr>
            <p:blipFill>
              <a:blip r:embed="rId15"/>
              <a:stretch>
                <a:fillRect/>
              </a:stretch>
            </p:blipFill>
            <p:spPr>
              <a:xfrm>
                <a:off x="8813665" y="2465339"/>
                <a:ext cx="990720" cy="3898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4" name="Ink 3">
                <a:extLst>
                  <a:ext uri="{FF2B5EF4-FFF2-40B4-BE49-F238E27FC236}">
                    <a16:creationId xmlns:a16="http://schemas.microsoft.com/office/drawing/2014/main" id="{6BE3D426-FAB3-2081-E736-0375DD1C0C70}"/>
                  </a:ext>
                </a:extLst>
              </p14:cNvPr>
              <p14:cNvContentPartPr/>
              <p14:nvPr/>
            </p14:nvContentPartPr>
            <p14:xfrm>
              <a:off x="1017505" y="4294139"/>
              <a:ext cx="11880" cy="8280"/>
            </p14:xfrm>
          </p:contentPart>
        </mc:Choice>
        <mc:Fallback>
          <p:pic>
            <p:nvPicPr>
              <p:cNvPr id="4" name="Ink 3">
                <a:extLst>
                  <a:ext uri="{FF2B5EF4-FFF2-40B4-BE49-F238E27FC236}">
                    <a16:creationId xmlns:a16="http://schemas.microsoft.com/office/drawing/2014/main" id="{6BE3D426-FAB3-2081-E736-0375DD1C0C70}"/>
                  </a:ext>
                </a:extLst>
              </p:cNvPr>
              <p:cNvPicPr/>
              <p:nvPr/>
            </p:nvPicPr>
            <p:blipFill>
              <a:blip r:embed="rId17"/>
              <a:stretch>
                <a:fillRect/>
              </a:stretch>
            </p:blipFill>
            <p:spPr>
              <a:xfrm>
                <a:off x="1008505" y="4285139"/>
                <a:ext cx="29520" cy="259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6" name="Ink 15">
                <a:extLst>
                  <a:ext uri="{FF2B5EF4-FFF2-40B4-BE49-F238E27FC236}">
                    <a16:creationId xmlns:a16="http://schemas.microsoft.com/office/drawing/2014/main" id="{D3406D1E-2D65-2DFC-73E6-C7C7934F7814}"/>
                  </a:ext>
                </a:extLst>
              </p14:cNvPr>
              <p14:cNvContentPartPr/>
              <p14:nvPr/>
            </p14:nvContentPartPr>
            <p14:xfrm>
              <a:off x="994465" y="3459299"/>
              <a:ext cx="866520" cy="416520"/>
            </p14:xfrm>
          </p:contentPart>
        </mc:Choice>
        <mc:Fallback>
          <p:pic>
            <p:nvPicPr>
              <p:cNvPr id="16" name="Ink 15">
                <a:extLst>
                  <a:ext uri="{FF2B5EF4-FFF2-40B4-BE49-F238E27FC236}">
                    <a16:creationId xmlns:a16="http://schemas.microsoft.com/office/drawing/2014/main" id="{D3406D1E-2D65-2DFC-73E6-C7C7934F7814}"/>
                  </a:ext>
                </a:extLst>
              </p:cNvPr>
              <p:cNvPicPr/>
              <p:nvPr/>
            </p:nvPicPr>
            <p:blipFill>
              <a:blip r:embed="rId19"/>
              <a:stretch>
                <a:fillRect/>
              </a:stretch>
            </p:blipFill>
            <p:spPr>
              <a:xfrm>
                <a:off x="985465" y="3450299"/>
                <a:ext cx="884160" cy="4341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41" name="Ink 40">
                <a:extLst>
                  <a:ext uri="{FF2B5EF4-FFF2-40B4-BE49-F238E27FC236}">
                    <a16:creationId xmlns:a16="http://schemas.microsoft.com/office/drawing/2014/main" id="{F4DEA2C3-E2D6-430B-E4DA-0DF9F6D734C6}"/>
                  </a:ext>
                </a:extLst>
              </p14:cNvPr>
              <p14:cNvContentPartPr/>
              <p14:nvPr/>
            </p14:nvContentPartPr>
            <p14:xfrm>
              <a:off x="394345" y="4419059"/>
              <a:ext cx="1449720" cy="583560"/>
            </p14:xfrm>
          </p:contentPart>
        </mc:Choice>
        <mc:Fallback>
          <p:pic>
            <p:nvPicPr>
              <p:cNvPr id="41" name="Ink 40">
                <a:extLst>
                  <a:ext uri="{FF2B5EF4-FFF2-40B4-BE49-F238E27FC236}">
                    <a16:creationId xmlns:a16="http://schemas.microsoft.com/office/drawing/2014/main" id="{F4DEA2C3-E2D6-430B-E4DA-0DF9F6D734C6}"/>
                  </a:ext>
                </a:extLst>
              </p:cNvPr>
              <p:cNvPicPr/>
              <p:nvPr/>
            </p:nvPicPr>
            <p:blipFill>
              <a:blip r:embed="rId21"/>
              <a:stretch>
                <a:fillRect/>
              </a:stretch>
            </p:blipFill>
            <p:spPr>
              <a:xfrm>
                <a:off x="385345" y="4410059"/>
                <a:ext cx="1467360" cy="6012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46" name="Ink 45">
                <a:extLst>
                  <a:ext uri="{FF2B5EF4-FFF2-40B4-BE49-F238E27FC236}">
                    <a16:creationId xmlns:a16="http://schemas.microsoft.com/office/drawing/2014/main" id="{95AFF0E5-6066-8824-F0E6-8B6D988E7298}"/>
                  </a:ext>
                </a:extLst>
              </p14:cNvPr>
              <p14:cNvContentPartPr/>
              <p14:nvPr/>
            </p14:nvContentPartPr>
            <p14:xfrm>
              <a:off x="2051425" y="4339499"/>
              <a:ext cx="659880" cy="415440"/>
            </p14:xfrm>
          </p:contentPart>
        </mc:Choice>
        <mc:Fallback>
          <p:pic>
            <p:nvPicPr>
              <p:cNvPr id="46" name="Ink 45">
                <a:extLst>
                  <a:ext uri="{FF2B5EF4-FFF2-40B4-BE49-F238E27FC236}">
                    <a16:creationId xmlns:a16="http://schemas.microsoft.com/office/drawing/2014/main" id="{95AFF0E5-6066-8824-F0E6-8B6D988E7298}"/>
                  </a:ext>
                </a:extLst>
              </p:cNvPr>
              <p:cNvPicPr/>
              <p:nvPr/>
            </p:nvPicPr>
            <p:blipFill>
              <a:blip r:embed="rId23"/>
              <a:stretch>
                <a:fillRect/>
              </a:stretch>
            </p:blipFill>
            <p:spPr>
              <a:xfrm>
                <a:off x="2042425" y="4330499"/>
                <a:ext cx="677520" cy="4330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71" name="Ink 70">
                <a:extLst>
                  <a:ext uri="{FF2B5EF4-FFF2-40B4-BE49-F238E27FC236}">
                    <a16:creationId xmlns:a16="http://schemas.microsoft.com/office/drawing/2014/main" id="{8908B806-497F-50A8-8A0B-70F43134C72D}"/>
                  </a:ext>
                </a:extLst>
              </p14:cNvPr>
              <p14:cNvContentPartPr/>
              <p14:nvPr/>
            </p14:nvContentPartPr>
            <p14:xfrm>
              <a:off x="760105" y="5325899"/>
              <a:ext cx="1803600" cy="1499400"/>
            </p14:xfrm>
          </p:contentPart>
        </mc:Choice>
        <mc:Fallback>
          <p:pic>
            <p:nvPicPr>
              <p:cNvPr id="71" name="Ink 70">
                <a:extLst>
                  <a:ext uri="{FF2B5EF4-FFF2-40B4-BE49-F238E27FC236}">
                    <a16:creationId xmlns:a16="http://schemas.microsoft.com/office/drawing/2014/main" id="{8908B806-497F-50A8-8A0B-70F43134C72D}"/>
                  </a:ext>
                </a:extLst>
              </p:cNvPr>
              <p:cNvPicPr/>
              <p:nvPr/>
            </p:nvPicPr>
            <p:blipFill>
              <a:blip r:embed="rId25"/>
              <a:stretch>
                <a:fillRect/>
              </a:stretch>
            </p:blipFill>
            <p:spPr>
              <a:xfrm>
                <a:off x="751105" y="5316899"/>
                <a:ext cx="1821240" cy="15170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79" name="Ink 78">
                <a:extLst>
                  <a:ext uri="{FF2B5EF4-FFF2-40B4-BE49-F238E27FC236}">
                    <a16:creationId xmlns:a16="http://schemas.microsoft.com/office/drawing/2014/main" id="{51236411-993B-14D1-DEB6-DB70CA191A73}"/>
                  </a:ext>
                </a:extLst>
              </p14:cNvPr>
              <p14:cNvContentPartPr/>
              <p14:nvPr/>
            </p14:nvContentPartPr>
            <p14:xfrm>
              <a:off x="2813905" y="6529019"/>
              <a:ext cx="467640" cy="235080"/>
            </p14:xfrm>
          </p:contentPart>
        </mc:Choice>
        <mc:Fallback>
          <p:pic>
            <p:nvPicPr>
              <p:cNvPr id="79" name="Ink 78">
                <a:extLst>
                  <a:ext uri="{FF2B5EF4-FFF2-40B4-BE49-F238E27FC236}">
                    <a16:creationId xmlns:a16="http://schemas.microsoft.com/office/drawing/2014/main" id="{51236411-993B-14D1-DEB6-DB70CA191A73}"/>
                  </a:ext>
                </a:extLst>
              </p:cNvPr>
              <p:cNvPicPr/>
              <p:nvPr/>
            </p:nvPicPr>
            <p:blipFill>
              <a:blip r:embed="rId27"/>
              <a:stretch>
                <a:fillRect/>
              </a:stretch>
            </p:blipFill>
            <p:spPr>
              <a:xfrm>
                <a:off x="2804905" y="6520019"/>
                <a:ext cx="485280" cy="2527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91" name="Ink 90">
                <a:extLst>
                  <a:ext uri="{FF2B5EF4-FFF2-40B4-BE49-F238E27FC236}">
                    <a16:creationId xmlns:a16="http://schemas.microsoft.com/office/drawing/2014/main" id="{8B30308F-8903-EEB1-E4B5-BED1B7114BCD}"/>
                  </a:ext>
                </a:extLst>
              </p14:cNvPr>
              <p14:cNvContentPartPr/>
              <p14:nvPr/>
            </p14:nvContentPartPr>
            <p14:xfrm>
              <a:off x="1558585" y="5650619"/>
              <a:ext cx="78840" cy="169920"/>
            </p14:xfrm>
          </p:contentPart>
        </mc:Choice>
        <mc:Fallback>
          <p:pic>
            <p:nvPicPr>
              <p:cNvPr id="91" name="Ink 90">
                <a:extLst>
                  <a:ext uri="{FF2B5EF4-FFF2-40B4-BE49-F238E27FC236}">
                    <a16:creationId xmlns:a16="http://schemas.microsoft.com/office/drawing/2014/main" id="{8B30308F-8903-EEB1-E4B5-BED1B7114BCD}"/>
                  </a:ext>
                </a:extLst>
              </p:cNvPr>
              <p:cNvPicPr/>
              <p:nvPr/>
            </p:nvPicPr>
            <p:blipFill>
              <a:blip r:embed="rId29"/>
              <a:stretch>
                <a:fillRect/>
              </a:stretch>
            </p:blipFill>
            <p:spPr>
              <a:xfrm>
                <a:off x="1549585" y="5641619"/>
                <a:ext cx="9648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93" name="Ink 92">
                <a:extLst>
                  <a:ext uri="{FF2B5EF4-FFF2-40B4-BE49-F238E27FC236}">
                    <a16:creationId xmlns:a16="http://schemas.microsoft.com/office/drawing/2014/main" id="{C6FD262A-C53A-2505-0A83-5A7B7A914D7A}"/>
                  </a:ext>
                </a:extLst>
              </p14:cNvPr>
              <p14:cNvContentPartPr/>
              <p14:nvPr/>
            </p14:nvContentPartPr>
            <p14:xfrm>
              <a:off x="1679905" y="4855019"/>
              <a:ext cx="799920" cy="666360"/>
            </p14:xfrm>
          </p:contentPart>
        </mc:Choice>
        <mc:Fallback>
          <p:pic>
            <p:nvPicPr>
              <p:cNvPr id="93" name="Ink 92">
                <a:extLst>
                  <a:ext uri="{FF2B5EF4-FFF2-40B4-BE49-F238E27FC236}">
                    <a16:creationId xmlns:a16="http://schemas.microsoft.com/office/drawing/2014/main" id="{C6FD262A-C53A-2505-0A83-5A7B7A914D7A}"/>
                  </a:ext>
                </a:extLst>
              </p:cNvPr>
              <p:cNvPicPr/>
              <p:nvPr/>
            </p:nvPicPr>
            <p:blipFill>
              <a:blip r:embed="rId31"/>
              <a:stretch>
                <a:fillRect/>
              </a:stretch>
            </p:blipFill>
            <p:spPr>
              <a:xfrm>
                <a:off x="1670905" y="4846019"/>
                <a:ext cx="817560" cy="6840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5" name="Ink 4">
                <a:extLst>
                  <a:ext uri="{FF2B5EF4-FFF2-40B4-BE49-F238E27FC236}">
                    <a16:creationId xmlns:a16="http://schemas.microsoft.com/office/drawing/2014/main" id="{0110C49E-C134-7E48-7937-D14CBD799F55}"/>
                  </a:ext>
                </a:extLst>
              </p14:cNvPr>
              <p14:cNvContentPartPr/>
              <p14:nvPr/>
            </p14:nvContentPartPr>
            <p14:xfrm>
              <a:off x="2987785" y="4588619"/>
              <a:ext cx="455760" cy="33120"/>
            </p14:xfrm>
          </p:contentPart>
        </mc:Choice>
        <mc:Fallback>
          <p:pic>
            <p:nvPicPr>
              <p:cNvPr id="5" name="Ink 4">
                <a:extLst>
                  <a:ext uri="{FF2B5EF4-FFF2-40B4-BE49-F238E27FC236}">
                    <a16:creationId xmlns:a16="http://schemas.microsoft.com/office/drawing/2014/main" id="{0110C49E-C134-7E48-7937-D14CBD799F55}"/>
                  </a:ext>
                </a:extLst>
              </p:cNvPr>
              <p:cNvPicPr/>
              <p:nvPr/>
            </p:nvPicPr>
            <p:blipFill>
              <a:blip r:embed="rId33"/>
              <a:stretch>
                <a:fillRect/>
              </a:stretch>
            </p:blipFill>
            <p:spPr>
              <a:xfrm>
                <a:off x="2978785" y="4579619"/>
                <a:ext cx="47340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6" name="Ink 5">
                <a:extLst>
                  <a:ext uri="{FF2B5EF4-FFF2-40B4-BE49-F238E27FC236}">
                    <a16:creationId xmlns:a16="http://schemas.microsoft.com/office/drawing/2014/main" id="{48F011B4-D94F-813A-C49A-EDCA2E86A401}"/>
                  </a:ext>
                </a:extLst>
              </p14:cNvPr>
              <p14:cNvContentPartPr/>
              <p14:nvPr/>
            </p14:nvContentPartPr>
            <p14:xfrm>
              <a:off x="2931985" y="4457579"/>
              <a:ext cx="390600" cy="13680"/>
            </p14:xfrm>
          </p:contentPart>
        </mc:Choice>
        <mc:Fallback>
          <p:pic>
            <p:nvPicPr>
              <p:cNvPr id="6" name="Ink 5">
                <a:extLst>
                  <a:ext uri="{FF2B5EF4-FFF2-40B4-BE49-F238E27FC236}">
                    <a16:creationId xmlns:a16="http://schemas.microsoft.com/office/drawing/2014/main" id="{48F011B4-D94F-813A-C49A-EDCA2E86A401}"/>
                  </a:ext>
                </a:extLst>
              </p:cNvPr>
              <p:cNvPicPr/>
              <p:nvPr/>
            </p:nvPicPr>
            <p:blipFill>
              <a:blip r:embed="rId35"/>
              <a:stretch>
                <a:fillRect/>
              </a:stretch>
            </p:blipFill>
            <p:spPr>
              <a:xfrm>
                <a:off x="2922985" y="4448579"/>
                <a:ext cx="408240" cy="313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7" name="Ink 6">
                <a:extLst>
                  <a:ext uri="{FF2B5EF4-FFF2-40B4-BE49-F238E27FC236}">
                    <a16:creationId xmlns:a16="http://schemas.microsoft.com/office/drawing/2014/main" id="{1E5C9E01-F14F-DB01-772B-A51B03A877DA}"/>
                  </a:ext>
                </a:extLst>
              </p14:cNvPr>
              <p14:cNvContentPartPr/>
              <p14:nvPr/>
            </p14:nvContentPartPr>
            <p14:xfrm>
              <a:off x="3892465" y="4317539"/>
              <a:ext cx="452880" cy="354600"/>
            </p14:xfrm>
          </p:contentPart>
        </mc:Choice>
        <mc:Fallback>
          <p:pic>
            <p:nvPicPr>
              <p:cNvPr id="7" name="Ink 6">
                <a:extLst>
                  <a:ext uri="{FF2B5EF4-FFF2-40B4-BE49-F238E27FC236}">
                    <a16:creationId xmlns:a16="http://schemas.microsoft.com/office/drawing/2014/main" id="{1E5C9E01-F14F-DB01-772B-A51B03A877DA}"/>
                  </a:ext>
                </a:extLst>
              </p:cNvPr>
              <p:cNvPicPr/>
              <p:nvPr/>
            </p:nvPicPr>
            <p:blipFill>
              <a:blip r:embed="rId37"/>
              <a:stretch>
                <a:fillRect/>
              </a:stretch>
            </p:blipFill>
            <p:spPr>
              <a:xfrm>
                <a:off x="3883465" y="4308539"/>
                <a:ext cx="470520" cy="3722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45" name="Ink 44">
                <a:extLst>
                  <a:ext uri="{FF2B5EF4-FFF2-40B4-BE49-F238E27FC236}">
                    <a16:creationId xmlns:a16="http://schemas.microsoft.com/office/drawing/2014/main" id="{D93CFEF3-3556-9C8C-0599-B73135FBF77D}"/>
                  </a:ext>
                </a:extLst>
              </p14:cNvPr>
              <p14:cNvContentPartPr/>
              <p14:nvPr/>
            </p14:nvContentPartPr>
            <p14:xfrm>
              <a:off x="4465945" y="4257779"/>
              <a:ext cx="2611800" cy="445320"/>
            </p14:xfrm>
          </p:contentPart>
        </mc:Choice>
        <mc:Fallback>
          <p:pic>
            <p:nvPicPr>
              <p:cNvPr id="45" name="Ink 44">
                <a:extLst>
                  <a:ext uri="{FF2B5EF4-FFF2-40B4-BE49-F238E27FC236}">
                    <a16:creationId xmlns:a16="http://schemas.microsoft.com/office/drawing/2014/main" id="{D93CFEF3-3556-9C8C-0599-B73135FBF77D}"/>
                  </a:ext>
                </a:extLst>
              </p:cNvPr>
              <p:cNvPicPr/>
              <p:nvPr/>
            </p:nvPicPr>
            <p:blipFill>
              <a:blip r:embed="rId39"/>
              <a:stretch>
                <a:fillRect/>
              </a:stretch>
            </p:blipFill>
            <p:spPr>
              <a:xfrm>
                <a:off x="4456945" y="4248779"/>
                <a:ext cx="2629440" cy="4629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52" name="Ink 51">
                <a:extLst>
                  <a:ext uri="{FF2B5EF4-FFF2-40B4-BE49-F238E27FC236}">
                    <a16:creationId xmlns:a16="http://schemas.microsoft.com/office/drawing/2014/main" id="{DA9CCBA0-0006-C875-FFE4-C71095C05958}"/>
                  </a:ext>
                </a:extLst>
              </p14:cNvPr>
              <p14:cNvContentPartPr/>
              <p14:nvPr/>
            </p14:nvContentPartPr>
            <p14:xfrm>
              <a:off x="7248745" y="4257779"/>
              <a:ext cx="794880" cy="443520"/>
            </p14:xfrm>
          </p:contentPart>
        </mc:Choice>
        <mc:Fallback>
          <p:pic>
            <p:nvPicPr>
              <p:cNvPr id="52" name="Ink 51">
                <a:extLst>
                  <a:ext uri="{FF2B5EF4-FFF2-40B4-BE49-F238E27FC236}">
                    <a16:creationId xmlns:a16="http://schemas.microsoft.com/office/drawing/2014/main" id="{DA9CCBA0-0006-C875-FFE4-C71095C05958}"/>
                  </a:ext>
                </a:extLst>
              </p:cNvPr>
              <p:cNvPicPr/>
              <p:nvPr/>
            </p:nvPicPr>
            <p:blipFill>
              <a:blip r:embed="rId41"/>
              <a:stretch>
                <a:fillRect/>
              </a:stretch>
            </p:blipFill>
            <p:spPr>
              <a:xfrm>
                <a:off x="7239745" y="4248779"/>
                <a:ext cx="812520" cy="4611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8" name="Ink 17">
                <a:extLst>
                  <a:ext uri="{FF2B5EF4-FFF2-40B4-BE49-F238E27FC236}">
                    <a16:creationId xmlns:a16="http://schemas.microsoft.com/office/drawing/2014/main" id="{D40ACB24-F1B6-267B-FE88-2C64786F419A}"/>
                  </a:ext>
                </a:extLst>
              </p14:cNvPr>
              <p14:cNvContentPartPr/>
              <p14:nvPr/>
            </p14:nvContentPartPr>
            <p14:xfrm>
              <a:off x="7061545" y="3612299"/>
              <a:ext cx="692640" cy="271440"/>
            </p14:xfrm>
          </p:contentPart>
        </mc:Choice>
        <mc:Fallback>
          <p:pic>
            <p:nvPicPr>
              <p:cNvPr id="18" name="Ink 17">
                <a:extLst>
                  <a:ext uri="{FF2B5EF4-FFF2-40B4-BE49-F238E27FC236}">
                    <a16:creationId xmlns:a16="http://schemas.microsoft.com/office/drawing/2014/main" id="{D40ACB24-F1B6-267B-FE88-2C64786F419A}"/>
                  </a:ext>
                </a:extLst>
              </p:cNvPr>
              <p:cNvPicPr/>
              <p:nvPr/>
            </p:nvPicPr>
            <p:blipFill>
              <a:blip r:embed="rId43"/>
              <a:stretch>
                <a:fillRect/>
              </a:stretch>
            </p:blipFill>
            <p:spPr>
              <a:xfrm>
                <a:off x="7052545" y="3603299"/>
                <a:ext cx="710280" cy="2890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53" name="Ink 52">
                <a:extLst>
                  <a:ext uri="{FF2B5EF4-FFF2-40B4-BE49-F238E27FC236}">
                    <a16:creationId xmlns:a16="http://schemas.microsoft.com/office/drawing/2014/main" id="{2E7BE4FE-C6CE-4BB5-D759-1A7FA9BB82BE}"/>
                  </a:ext>
                </a:extLst>
              </p14:cNvPr>
              <p14:cNvContentPartPr/>
              <p14:nvPr/>
            </p14:nvContentPartPr>
            <p14:xfrm>
              <a:off x="5726665" y="3408539"/>
              <a:ext cx="5054760" cy="824760"/>
            </p14:xfrm>
          </p:contentPart>
        </mc:Choice>
        <mc:Fallback>
          <p:pic>
            <p:nvPicPr>
              <p:cNvPr id="53" name="Ink 52">
                <a:extLst>
                  <a:ext uri="{FF2B5EF4-FFF2-40B4-BE49-F238E27FC236}">
                    <a16:creationId xmlns:a16="http://schemas.microsoft.com/office/drawing/2014/main" id="{2E7BE4FE-C6CE-4BB5-D759-1A7FA9BB82BE}"/>
                  </a:ext>
                </a:extLst>
              </p:cNvPr>
              <p:cNvPicPr/>
              <p:nvPr/>
            </p:nvPicPr>
            <p:blipFill>
              <a:blip r:embed="rId45"/>
              <a:stretch>
                <a:fillRect/>
              </a:stretch>
            </p:blipFill>
            <p:spPr>
              <a:xfrm>
                <a:off x="5717665" y="3399539"/>
                <a:ext cx="5072400" cy="8424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8" name="Ink 7">
                <a:extLst>
                  <a:ext uri="{FF2B5EF4-FFF2-40B4-BE49-F238E27FC236}">
                    <a16:creationId xmlns:a16="http://schemas.microsoft.com/office/drawing/2014/main" id="{CDA0DE5C-254B-A42A-46A1-8C95768F3112}"/>
                  </a:ext>
                </a:extLst>
              </p14:cNvPr>
              <p14:cNvContentPartPr/>
              <p14:nvPr/>
            </p14:nvContentPartPr>
            <p14:xfrm>
              <a:off x="9589825" y="4374419"/>
              <a:ext cx="10080" cy="71640"/>
            </p14:xfrm>
          </p:contentPart>
        </mc:Choice>
        <mc:Fallback>
          <p:pic>
            <p:nvPicPr>
              <p:cNvPr id="8" name="Ink 7">
                <a:extLst>
                  <a:ext uri="{FF2B5EF4-FFF2-40B4-BE49-F238E27FC236}">
                    <a16:creationId xmlns:a16="http://schemas.microsoft.com/office/drawing/2014/main" id="{CDA0DE5C-254B-A42A-46A1-8C95768F3112}"/>
                  </a:ext>
                </a:extLst>
              </p:cNvPr>
              <p:cNvPicPr/>
              <p:nvPr/>
            </p:nvPicPr>
            <p:blipFill>
              <a:blip r:embed="rId47"/>
              <a:stretch>
                <a:fillRect/>
              </a:stretch>
            </p:blipFill>
            <p:spPr>
              <a:xfrm>
                <a:off x="9580825" y="4365419"/>
                <a:ext cx="2772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9" name="Ink 8">
                <a:extLst>
                  <a:ext uri="{FF2B5EF4-FFF2-40B4-BE49-F238E27FC236}">
                    <a16:creationId xmlns:a16="http://schemas.microsoft.com/office/drawing/2014/main" id="{8BB283D6-C2D7-5BC4-CEDB-2D9ECB65A015}"/>
                  </a:ext>
                </a:extLst>
              </p14:cNvPr>
              <p14:cNvContentPartPr/>
              <p14:nvPr/>
            </p14:nvContentPartPr>
            <p14:xfrm>
              <a:off x="9581545" y="4254899"/>
              <a:ext cx="3600" cy="9000"/>
            </p14:xfrm>
          </p:contentPart>
        </mc:Choice>
        <mc:Fallback>
          <p:pic>
            <p:nvPicPr>
              <p:cNvPr id="9" name="Ink 8">
                <a:extLst>
                  <a:ext uri="{FF2B5EF4-FFF2-40B4-BE49-F238E27FC236}">
                    <a16:creationId xmlns:a16="http://schemas.microsoft.com/office/drawing/2014/main" id="{8BB283D6-C2D7-5BC4-CEDB-2D9ECB65A015}"/>
                  </a:ext>
                </a:extLst>
              </p:cNvPr>
              <p:cNvPicPr/>
              <p:nvPr/>
            </p:nvPicPr>
            <p:blipFill>
              <a:blip r:embed="rId49"/>
              <a:stretch>
                <a:fillRect/>
              </a:stretch>
            </p:blipFill>
            <p:spPr>
              <a:xfrm>
                <a:off x="9572545" y="4245899"/>
                <a:ext cx="2124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0" name="Ink 9">
                <a:extLst>
                  <a:ext uri="{FF2B5EF4-FFF2-40B4-BE49-F238E27FC236}">
                    <a16:creationId xmlns:a16="http://schemas.microsoft.com/office/drawing/2014/main" id="{F431826F-490F-9A90-97E2-B6ED3628458C}"/>
                  </a:ext>
                </a:extLst>
              </p14:cNvPr>
              <p14:cNvContentPartPr/>
              <p14:nvPr/>
            </p14:nvContentPartPr>
            <p14:xfrm>
              <a:off x="9666865" y="4438499"/>
              <a:ext cx="360" cy="360"/>
            </p14:xfrm>
          </p:contentPart>
        </mc:Choice>
        <mc:Fallback>
          <p:pic>
            <p:nvPicPr>
              <p:cNvPr id="10" name="Ink 9">
                <a:extLst>
                  <a:ext uri="{FF2B5EF4-FFF2-40B4-BE49-F238E27FC236}">
                    <a16:creationId xmlns:a16="http://schemas.microsoft.com/office/drawing/2014/main" id="{F431826F-490F-9A90-97E2-B6ED3628458C}"/>
                  </a:ext>
                </a:extLst>
              </p:cNvPr>
              <p:cNvPicPr/>
              <p:nvPr/>
            </p:nvPicPr>
            <p:blipFill>
              <a:blip r:embed="rId51"/>
              <a:stretch>
                <a:fillRect/>
              </a:stretch>
            </p:blipFill>
            <p:spPr>
              <a:xfrm>
                <a:off x="9657865" y="4429499"/>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1" name="Ink 10">
                <a:extLst>
                  <a:ext uri="{FF2B5EF4-FFF2-40B4-BE49-F238E27FC236}">
                    <a16:creationId xmlns:a16="http://schemas.microsoft.com/office/drawing/2014/main" id="{80807194-EFA8-3835-A1FA-BF9C580AF304}"/>
                  </a:ext>
                </a:extLst>
              </p14:cNvPr>
              <p14:cNvContentPartPr/>
              <p14:nvPr/>
            </p14:nvContentPartPr>
            <p14:xfrm>
              <a:off x="9730585" y="4329059"/>
              <a:ext cx="82440" cy="124200"/>
            </p14:xfrm>
          </p:contentPart>
        </mc:Choice>
        <mc:Fallback>
          <p:pic>
            <p:nvPicPr>
              <p:cNvPr id="11" name="Ink 10">
                <a:extLst>
                  <a:ext uri="{FF2B5EF4-FFF2-40B4-BE49-F238E27FC236}">
                    <a16:creationId xmlns:a16="http://schemas.microsoft.com/office/drawing/2014/main" id="{80807194-EFA8-3835-A1FA-BF9C580AF304}"/>
                  </a:ext>
                </a:extLst>
              </p:cNvPr>
              <p:cNvPicPr/>
              <p:nvPr/>
            </p:nvPicPr>
            <p:blipFill>
              <a:blip r:embed="rId53"/>
              <a:stretch>
                <a:fillRect/>
              </a:stretch>
            </p:blipFill>
            <p:spPr>
              <a:xfrm>
                <a:off x="9721585" y="4320059"/>
                <a:ext cx="10008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4" name="Ink 13">
                <a:extLst>
                  <a:ext uri="{FF2B5EF4-FFF2-40B4-BE49-F238E27FC236}">
                    <a16:creationId xmlns:a16="http://schemas.microsoft.com/office/drawing/2014/main" id="{2C24171B-CD8B-42A2-4E4E-76B997E91C05}"/>
                  </a:ext>
                </a:extLst>
              </p14:cNvPr>
              <p14:cNvContentPartPr/>
              <p14:nvPr/>
            </p14:nvContentPartPr>
            <p14:xfrm>
              <a:off x="9928945" y="4438499"/>
              <a:ext cx="5400" cy="11880"/>
            </p14:xfrm>
          </p:contentPart>
        </mc:Choice>
        <mc:Fallback>
          <p:pic>
            <p:nvPicPr>
              <p:cNvPr id="14" name="Ink 13">
                <a:extLst>
                  <a:ext uri="{FF2B5EF4-FFF2-40B4-BE49-F238E27FC236}">
                    <a16:creationId xmlns:a16="http://schemas.microsoft.com/office/drawing/2014/main" id="{2C24171B-CD8B-42A2-4E4E-76B997E91C05}"/>
                  </a:ext>
                </a:extLst>
              </p:cNvPr>
              <p:cNvPicPr/>
              <p:nvPr/>
            </p:nvPicPr>
            <p:blipFill>
              <a:blip r:embed="rId55"/>
              <a:stretch>
                <a:fillRect/>
              </a:stretch>
            </p:blipFill>
            <p:spPr>
              <a:xfrm>
                <a:off x="9919945" y="4429499"/>
                <a:ext cx="2304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5" name="Ink 14">
                <a:extLst>
                  <a:ext uri="{FF2B5EF4-FFF2-40B4-BE49-F238E27FC236}">
                    <a16:creationId xmlns:a16="http://schemas.microsoft.com/office/drawing/2014/main" id="{32E64CBE-1AE1-9306-3CF8-03267B7420BE}"/>
                  </a:ext>
                </a:extLst>
              </p14:cNvPr>
              <p14:cNvContentPartPr/>
              <p14:nvPr/>
            </p14:nvContentPartPr>
            <p14:xfrm>
              <a:off x="5751145" y="1112459"/>
              <a:ext cx="92160" cy="11880"/>
            </p14:xfrm>
          </p:contentPart>
        </mc:Choice>
        <mc:Fallback>
          <p:pic>
            <p:nvPicPr>
              <p:cNvPr id="15" name="Ink 14">
                <a:extLst>
                  <a:ext uri="{FF2B5EF4-FFF2-40B4-BE49-F238E27FC236}">
                    <a16:creationId xmlns:a16="http://schemas.microsoft.com/office/drawing/2014/main" id="{32E64CBE-1AE1-9306-3CF8-03267B7420BE}"/>
                  </a:ext>
                </a:extLst>
              </p:cNvPr>
              <p:cNvPicPr/>
              <p:nvPr/>
            </p:nvPicPr>
            <p:blipFill>
              <a:blip r:embed="rId57"/>
              <a:stretch>
                <a:fillRect/>
              </a:stretch>
            </p:blipFill>
            <p:spPr>
              <a:xfrm>
                <a:off x="5742145" y="1103459"/>
                <a:ext cx="109800" cy="295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9" name="Ink 18">
                <a:extLst>
                  <a:ext uri="{FF2B5EF4-FFF2-40B4-BE49-F238E27FC236}">
                    <a16:creationId xmlns:a16="http://schemas.microsoft.com/office/drawing/2014/main" id="{2486DC78-3DD7-5A16-0A3D-91F1392778D1}"/>
                  </a:ext>
                </a:extLst>
              </p14:cNvPr>
              <p14:cNvContentPartPr/>
              <p14:nvPr/>
            </p14:nvContentPartPr>
            <p14:xfrm>
              <a:off x="11041705" y="3516179"/>
              <a:ext cx="256320" cy="358920"/>
            </p14:xfrm>
          </p:contentPart>
        </mc:Choice>
        <mc:Fallback>
          <p:pic>
            <p:nvPicPr>
              <p:cNvPr id="19" name="Ink 18">
                <a:extLst>
                  <a:ext uri="{FF2B5EF4-FFF2-40B4-BE49-F238E27FC236}">
                    <a16:creationId xmlns:a16="http://schemas.microsoft.com/office/drawing/2014/main" id="{2486DC78-3DD7-5A16-0A3D-91F1392778D1}"/>
                  </a:ext>
                </a:extLst>
              </p:cNvPr>
              <p:cNvPicPr/>
              <p:nvPr/>
            </p:nvPicPr>
            <p:blipFill>
              <a:blip r:embed="rId59"/>
              <a:stretch>
                <a:fillRect/>
              </a:stretch>
            </p:blipFill>
            <p:spPr>
              <a:xfrm>
                <a:off x="11032705" y="3507179"/>
                <a:ext cx="273960" cy="37656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3" name="Ink 32">
                <a:extLst>
                  <a:ext uri="{FF2B5EF4-FFF2-40B4-BE49-F238E27FC236}">
                    <a16:creationId xmlns:a16="http://schemas.microsoft.com/office/drawing/2014/main" id="{50582E80-589F-E093-A059-049CB0A992D8}"/>
                  </a:ext>
                </a:extLst>
              </p14:cNvPr>
              <p14:cNvContentPartPr/>
              <p14:nvPr/>
            </p14:nvContentPartPr>
            <p14:xfrm>
              <a:off x="10234585" y="4205219"/>
              <a:ext cx="917280" cy="295200"/>
            </p14:xfrm>
          </p:contentPart>
        </mc:Choice>
        <mc:Fallback>
          <p:pic>
            <p:nvPicPr>
              <p:cNvPr id="33" name="Ink 32">
                <a:extLst>
                  <a:ext uri="{FF2B5EF4-FFF2-40B4-BE49-F238E27FC236}">
                    <a16:creationId xmlns:a16="http://schemas.microsoft.com/office/drawing/2014/main" id="{50582E80-589F-E093-A059-049CB0A992D8}"/>
                  </a:ext>
                </a:extLst>
              </p:cNvPr>
              <p:cNvPicPr/>
              <p:nvPr/>
            </p:nvPicPr>
            <p:blipFill>
              <a:blip r:embed="rId61"/>
              <a:stretch>
                <a:fillRect/>
              </a:stretch>
            </p:blipFill>
            <p:spPr>
              <a:xfrm>
                <a:off x="10225585" y="4196219"/>
                <a:ext cx="934920" cy="3128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7" name="Ink 36">
                <a:extLst>
                  <a:ext uri="{FF2B5EF4-FFF2-40B4-BE49-F238E27FC236}">
                    <a16:creationId xmlns:a16="http://schemas.microsoft.com/office/drawing/2014/main" id="{E1825016-AC0B-CD10-D7FC-554F30E44674}"/>
                  </a:ext>
                </a:extLst>
              </p14:cNvPr>
              <p14:cNvContentPartPr/>
              <p14:nvPr/>
            </p14:nvContentPartPr>
            <p14:xfrm>
              <a:off x="11423665" y="4240499"/>
              <a:ext cx="369360" cy="319320"/>
            </p14:xfrm>
          </p:contentPart>
        </mc:Choice>
        <mc:Fallback>
          <p:pic>
            <p:nvPicPr>
              <p:cNvPr id="37" name="Ink 36">
                <a:extLst>
                  <a:ext uri="{FF2B5EF4-FFF2-40B4-BE49-F238E27FC236}">
                    <a16:creationId xmlns:a16="http://schemas.microsoft.com/office/drawing/2014/main" id="{E1825016-AC0B-CD10-D7FC-554F30E44674}"/>
                  </a:ext>
                </a:extLst>
              </p:cNvPr>
              <p:cNvPicPr/>
              <p:nvPr/>
            </p:nvPicPr>
            <p:blipFill>
              <a:blip r:embed="rId63"/>
              <a:stretch>
                <a:fillRect/>
              </a:stretch>
            </p:blipFill>
            <p:spPr>
              <a:xfrm>
                <a:off x="11414665" y="4231499"/>
                <a:ext cx="387000" cy="33696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50" name="Ink 49">
                <a:extLst>
                  <a:ext uri="{FF2B5EF4-FFF2-40B4-BE49-F238E27FC236}">
                    <a16:creationId xmlns:a16="http://schemas.microsoft.com/office/drawing/2014/main" id="{FCD97B70-934B-EF16-B779-292C26B4943A}"/>
                  </a:ext>
                </a:extLst>
              </p14:cNvPr>
              <p14:cNvContentPartPr/>
              <p14:nvPr/>
            </p14:nvContentPartPr>
            <p14:xfrm>
              <a:off x="10359505" y="4674659"/>
              <a:ext cx="390960" cy="240480"/>
            </p14:xfrm>
          </p:contentPart>
        </mc:Choice>
        <mc:Fallback>
          <p:pic>
            <p:nvPicPr>
              <p:cNvPr id="50" name="Ink 49">
                <a:extLst>
                  <a:ext uri="{FF2B5EF4-FFF2-40B4-BE49-F238E27FC236}">
                    <a16:creationId xmlns:a16="http://schemas.microsoft.com/office/drawing/2014/main" id="{FCD97B70-934B-EF16-B779-292C26B4943A}"/>
                  </a:ext>
                </a:extLst>
              </p:cNvPr>
              <p:cNvPicPr/>
              <p:nvPr/>
            </p:nvPicPr>
            <p:blipFill>
              <a:blip r:embed="rId65"/>
              <a:stretch>
                <a:fillRect/>
              </a:stretch>
            </p:blipFill>
            <p:spPr>
              <a:xfrm>
                <a:off x="10350505" y="4665659"/>
                <a:ext cx="40860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51" name="Ink 50">
                <a:extLst>
                  <a:ext uri="{FF2B5EF4-FFF2-40B4-BE49-F238E27FC236}">
                    <a16:creationId xmlns:a16="http://schemas.microsoft.com/office/drawing/2014/main" id="{22F40560-BB5B-729A-9EEB-A6BDA8E97457}"/>
                  </a:ext>
                </a:extLst>
              </p14:cNvPr>
              <p14:cNvContentPartPr/>
              <p14:nvPr/>
            </p14:nvContentPartPr>
            <p14:xfrm>
              <a:off x="9453385" y="4655579"/>
              <a:ext cx="558000" cy="290160"/>
            </p14:xfrm>
          </p:contentPart>
        </mc:Choice>
        <mc:Fallback>
          <p:pic>
            <p:nvPicPr>
              <p:cNvPr id="51" name="Ink 50">
                <a:extLst>
                  <a:ext uri="{FF2B5EF4-FFF2-40B4-BE49-F238E27FC236}">
                    <a16:creationId xmlns:a16="http://schemas.microsoft.com/office/drawing/2014/main" id="{22F40560-BB5B-729A-9EEB-A6BDA8E97457}"/>
                  </a:ext>
                </a:extLst>
              </p:cNvPr>
              <p:cNvPicPr/>
              <p:nvPr/>
            </p:nvPicPr>
            <p:blipFill>
              <a:blip r:embed="rId67"/>
              <a:stretch>
                <a:fillRect/>
              </a:stretch>
            </p:blipFill>
            <p:spPr>
              <a:xfrm>
                <a:off x="9444385" y="4646579"/>
                <a:ext cx="575640"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64" name="Ink 63">
                <a:extLst>
                  <a:ext uri="{FF2B5EF4-FFF2-40B4-BE49-F238E27FC236}">
                    <a16:creationId xmlns:a16="http://schemas.microsoft.com/office/drawing/2014/main" id="{D4928910-DE40-D416-91A2-0170AEABD3BC}"/>
                  </a:ext>
                </a:extLst>
              </p14:cNvPr>
              <p14:cNvContentPartPr/>
              <p14:nvPr/>
            </p14:nvContentPartPr>
            <p14:xfrm>
              <a:off x="11604025" y="4702379"/>
              <a:ext cx="400320" cy="276840"/>
            </p14:xfrm>
          </p:contentPart>
        </mc:Choice>
        <mc:Fallback>
          <p:pic>
            <p:nvPicPr>
              <p:cNvPr id="64" name="Ink 63">
                <a:extLst>
                  <a:ext uri="{FF2B5EF4-FFF2-40B4-BE49-F238E27FC236}">
                    <a16:creationId xmlns:a16="http://schemas.microsoft.com/office/drawing/2014/main" id="{D4928910-DE40-D416-91A2-0170AEABD3BC}"/>
                  </a:ext>
                </a:extLst>
              </p:cNvPr>
              <p:cNvPicPr/>
              <p:nvPr/>
            </p:nvPicPr>
            <p:blipFill>
              <a:blip r:embed="rId69"/>
              <a:stretch>
                <a:fillRect/>
              </a:stretch>
            </p:blipFill>
            <p:spPr>
              <a:xfrm>
                <a:off x="11595025" y="4693379"/>
                <a:ext cx="417960" cy="2944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65" name="Ink 64">
                <a:extLst>
                  <a:ext uri="{FF2B5EF4-FFF2-40B4-BE49-F238E27FC236}">
                    <a16:creationId xmlns:a16="http://schemas.microsoft.com/office/drawing/2014/main" id="{418D6F2C-5BA3-1548-BE24-CBA1FD3A2CDE}"/>
                  </a:ext>
                </a:extLst>
              </p14:cNvPr>
              <p14:cNvContentPartPr/>
              <p14:nvPr/>
            </p14:nvContentPartPr>
            <p14:xfrm>
              <a:off x="11037025" y="4731179"/>
              <a:ext cx="408600" cy="315720"/>
            </p14:xfrm>
          </p:contentPart>
        </mc:Choice>
        <mc:Fallback>
          <p:pic>
            <p:nvPicPr>
              <p:cNvPr id="65" name="Ink 64">
                <a:extLst>
                  <a:ext uri="{FF2B5EF4-FFF2-40B4-BE49-F238E27FC236}">
                    <a16:creationId xmlns:a16="http://schemas.microsoft.com/office/drawing/2014/main" id="{418D6F2C-5BA3-1548-BE24-CBA1FD3A2CDE}"/>
                  </a:ext>
                </a:extLst>
              </p:cNvPr>
              <p:cNvPicPr/>
              <p:nvPr/>
            </p:nvPicPr>
            <p:blipFill>
              <a:blip r:embed="rId71"/>
              <a:stretch>
                <a:fillRect/>
              </a:stretch>
            </p:blipFill>
            <p:spPr>
              <a:xfrm>
                <a:off x="11028025" y="4722179"/>
                <a:ext cx="426240" cy="3333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70" name="Ink 69">
                <a:extLst>
                  <a:ext uri="{FF2B5EF4-FFF2-40B4-BE49-F238E27FC236}">
                    <a16:creationId xmlns:a16="http://schemas.microsoft.com/office/drawing/2014/main" id="{8A94AC86-9025-0A34-4BD9-D9E275917714}"/>
                  </a:ext>
                </a:extLst>
              </p14:cNvPr>
              <p14:cNvContentPartPr/>
              <p14:nvPr/>
            </p14:nvContentPartPr>
            <p14:xfrm>
              <a:off x="9311905" y="5072099"/>
              <a:ext cx="259920" cy="252720"/>
            </p14:xfrm>
          </p:contentPart>
        </mc:Choice>
        <mc:Fallback>
          <p:pic>
            <p:nvPicPr>
              <p:cNvPr id="70" name="Ink 69">
                <a:extLst>
                  <a:ext uri="{FF2B5EF4-FFF2-40B4-BE49-F238E27FC236}">
                    <a16:creationId xmlns:a16="http://schemas.microsoft.com/office/drawing/2014/main" id="{8A94AC86-9025-0A34-4BD9-D9E275917714}"/>
                  </a:ext>
                </a:extLst>
              </p:cNvPr>
              <p:cNvPicPr/>
              <p:nvPr/>
            </p:nvPicPr>
            <p:blipFill>
              <a:blip r:embed="rId73"/>
              <a:stretch>
                <a:fillRect/>
              </a:stretch>
            </p:blipFill>
            <p:spPr>
              <a:xfrm>
                <a:off x="9302905" y="5063099"/>
                <a:ext cx="277560" cy="2703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83" name="Ink 82">
                <a:extLst>
                  <a:ext uri="{FF2B5EF4-FFF2-40B4-BE49-F238E27FC236}">
                    <a16:creationId xmlns:a16="http://schemas.microsoft.com/office/drawing/2014/main" id="{C7341EF2-5D04-5FD6-271C-408CF00CD931}"/>
                  </a:ext>
                </a:extLst>
              </p14:cNvPr>
              <p14:cNvContentPartPr/>
              <p14:nvPr/>
            </p14:nvContentPartPr>
            <p14:xfrm>
              <a:off x="10516825" y="5146619"/>
              <a:ext cx="1082520" cy="285840"/>
            </p14:xfrm>
          </p:contentPart>
        </mc:Choice>
        <mc:Fallback>
          <p:pic>
            <p:nvPicPr>
              <p:cNvPr id="83" name="Ink 82">
                <a:extLst>
                  <a:ext uri="{FF2B5EF4-FFF2-40B4-BE49-F238E27FC236}">
                    <a16:creationId xmlns:a16="http://schemas.microsoft.com/office/drawing/2014/main" id="{C7341EF2-5D04-5FD6-271C-408CF00CD931}"/>
                  </a:ext>
                </a:extLst>
              </p:cNvPr>
              <p:cNvPicPr/>
              <p:nvPr/>
            </p:nvPicPr>
            <p:blipFill>
              <a:blip r:embed="rId75"/>
              <a:stretch>
                <a:fillRect/>
              </a:stretch>
            </p:blipFill>
            <p:spPr>
              <a:xfrm>
                <a:off x="10507825" y="5137619"/>
                <a:ext cx="1100160" cy="30348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84" name="Ink 83">
                <a:extLst>
                  <a:ext uri="{FF2B5EF4-FFF2-40B4-BE49-F238E27FC236}">
                    <a16:creationId xmlns:a16="http://schemas.microsoft.com/office/drawing/2014/main" id="{511DEE48-DD4A-58D3-206C-22A7E338DA8B}"/>
                  </a:ext>
                </a:extLst>
              </p14:cNvPr>
              <p14:cNvContentPartPr/>
              <p14:nvPr/>
            </p14:nvContentPartPr>
            <p14:xfrm>
              <a:off x="9855145" y="5172899"/>
              <a:ext cx="347760" cy="191160"/>
            </p14:xfrm>
          </p:contentPart>
        </mc:Choice>
        <mc:Fallback>
          <p:pic>
            <p:nvPicPr>
              <p:cNvPr id="84" name="Ink 83">
                <a:extLst>
                  <a:ext uri="{FF2B5EF4-FFF2-40B4-BE49-F238E27FC236}">
                    <a16:creationId xmlns:a16="http://schemas.microsoft.com/office/drawing/2014/main" id="{511DEE48-DD4A-58D3-206C-22A7E338DA8B}"/>
                  </a:ext>
                </a:extLst>
              </p:cNvPr>
              <p:cNvPicPr/>
              <p:nvPr/>
            </p:nvPicPr>
            <p:blipFill>
              <a:blip r:embed="rId77"/>
              <a:stretch>
                <a:fillRect/>
              </a:stretch>
            </p:blipFill>
            <p:spPr>
              <a:xfrm>
                <a:off x="9846145" y="5163899"/>
                <a:ext cx="36540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67" name="Ink 66">
                <a:extLst>
                  <a:ext uri="{FF2B5EF4-FFF2-40B4-BE49-F238E27FC236}">
                    <a16:creationId xmlns:a16="http://schemas.microsoft.com/office/drawing/2014/main" id="{24F5EFD0-A757-8754-6994-78866D143C3D}"/>
                  </a:ext>
                </a:extLst>
              </p14:cNvPr>
              <p14:cNvContentPartPr/>
              <p14:nvPr/>
            </p14:nvContentPartPr>
            <p14:xfrm>
              <a:off x="3551185" y="4789499"/>
              <a:ext cx="59760" cy="262800"/>
            </p14:xfrm>
          </p:contentPart>
        </mc:Choice>
        <mc:Fallback>
          <p:pic>
            <p:nvPicPr>
              <p:cNvPr id="67" name="Ink 66">
                <a:extLst>
                  <a:ext uri="{FF2B5EF4-FFF2-40B4-BE49-F238E27FC236}">
                    <a16:creationId xmlns:a16="http://schemas.microsoft.com/office/drawing/2014/main" id="{24F5EFD0-A757-8754-6994-78866D143C3D}"/>
                  </a:ext>
                </a:extLst>
              </p:cNvPr>
              <p:cNvPicPr/>
              <p:nvPr/>
            </p:nvPicPr>
            <p:blipFill>
              <a:blip r:embed="rId79"/>
              <a:stretch>
                <a:fillRect/>
              </a:stretch>
            </p:blipFill>
            <p:spPr>
              <a:xfrm>
                <a:off x="3542185" y="4780499"/>
                <a:ext cx="77400" cy="2804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77" name="Ink 76">
                <a:extLst>
                  <a:ext uri="{FF2B5EF4-FFF2-40B4-BE49-F238E27FC236}">
                    <a16:creationId xmlns:a16="http://schemas.microsoft.com/office/drawing/2014/main" id="{3BB9BEA4-D48B-B1FC-84E8-741DC2F80BE1}"/>
                  </a:ext>
                </a:extLst>
              </p14:cNvPr>
              <p14:cNvContentPartPr/>
              <p14:nvPr/>
            </p14:nvContentPartPr>
            <p14:xfrm>
              <a:off x="3729745" y="4780499"/>
              <a:ext cx="1698840" cy="276120"/>
            </p14:xfrm>
          </p:contentPart>
        </mc:Choice>
        <mc:Fallback>
          <p:pic>
            <p:nvPicPr>
              <p:cNvPr id="77" name="Ink 76">
                <a:extLst>
                  <a:ext uri="{FF2B5EF4-FFF2-40B4-BE49-F238E27FC236}">
                    <a16:creationId xmlns:a16="http://schemas.microsoft.com/office/drawing/2014/main" id="{3BB9BEA4-D48B-B1FC-84E8-741DC2F80BE1}"/>
                  </a:ext>
                </a:extLst>
              </p:cNvPr>
              <p:cNvPicPr/>
              <p:nvPr/>
            </p:nvPicPr>
            <p:blipFill>
              <a:blip r:embed="rId81"/>
              <a:stretch>
                <a:fillRect/>
              </a:stretch>
            </p:blipFill>
            <p:spPr>
              <a:xfrm>
                <a:off x="3720745" y="4771499"/>
                <a:ext cx="1716480" cy="2937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97" name="Ink 96">
                <a:extLst>
                  <a:ext uri="{FF2B5EF4-FFF2-40B4-BE49-F238E27FC236}">
                    <a16:creationId xmlns:a16="http://schemas.microsoft.com/office/drawing/2014/main" id="{CC14FDC3-690A-EFFD-E2F5-AEAADDC23FB3}"/>
                  </a:ext>
                </a:extLst>
              </p14:cNvPr>
              <p14:cNvContentPartPr/>
              <p14:nvPr/>
            </p14:nvContentPartPr>
            <p14:xfrm>
              <a:off x="4966345" y="5226539"/>
              <a:ext cx="1473480" cy="1260720"/>
            </p14:xfrm>
          </p:contentPart>
        </mc:Choice>
        <mc:Fallback>
          <p:pic>
            <p:nvPicPr>
              <p:cNvPr id="97" name="Ink 96">
                <a:extLst>
                  <a:ext uri="{FF2B5EF4-FFF2-40B4-BE49-F238E27FC236}">
                    <a16:creationId xmlns:a16="http://schemas.microsoft.com/office/drawing/2014/main" id="{CC14FDC3-690A-EFFD-E2F5-AEAADDC23FB3}"/>
                  </a:ext>
                </a:extLst>
              </p:cNvPr>
              <p:cNvPicPr/>
              <p:nvPr/>
            </p:nvPicPr>
            <p:blipFill>
              <a:blip r:embed="rId83"/>
              <a:stretch>
                <a:fillRect/>
              </a:stretch>
            </p:blipFill>
            <p:spPr>
              <a:xfrm>
                <a:off x="4957345" y="5217539"/>
                <a:ext cx="1491120" cy="12783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100" name="Ink 99">
                <a:extLst>
                  <a:ext uri="{FF2B5EF4-FFF2-40B4-BE49-F238E27FC236}">
                    <a16:creationId xmlns:a16="http://schemas.microsoft.com/office/drawing/2014/main" id="{E8AB047F-2CC4-C169-63DD-0D00996CCDEB}"/>
                  </a:ext>
                </a:extLst>
              </p14:cNvPr>
              <p14:cNvContentPartPr/>
              <p14:nvPr/>
            </p14:nvContentPartPr>
            <p14:xfrm>
              <a:off x="5323465" y="4984979"/>
              <a:ext cx="8280" cy="9000"/>
            </p14:xfrm>
          </p:contentPart>
        </mc:Choice>
        <mc:Fallback>
          <p:pic>
            <p:nvPicPr>
              <p:cNvPr id="100" name="Ink 99">
                <a:extLst>
                  <a:ext uri="{FF2B5EF4-FFF2-40B4-BE49-F238E27FC236}">
                    <a16:creationId xmlns:a16="http://schemas.microsoft.com/office/drawing/2014/main" id="{E8AB047F-2CC4-C169-63DD-0D00996CCDEB}"/>
                  </a:ext>
                </a:extLst>
              </p:cNvPr>
              <p:cNvPicPr/>
              <p:nvPr/>
            </p:nvPicPr>
            <p:blipFill>
              <a:blip r:embed="rId85"/>
              <a:stretch>
                <a:fillRect/>
              </a:stretch>
            </p:blipFill>
            <p:spPr>
              <a:xfrm>
                <a:off x="5314465" y="4975979"/>
                <a:ext cx="25920" cy="266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101" name="Ink 100">
                <a:extLst>
                  <a:ext uri="{FF2B5EF4-FFF2-40B4-BE49-F238E27FC236}">
                    <a16:creationId xmlns:a16="http://schemas.microsoft.com/office/drawing/2014/main" id="{E3390324-7A00-1692-CDDB-E1730809FB31}"/>
                  </a:ext>
                </a:extLst>
              </p14:cNvPr>
              <p14:cNvContentPartPr/>
              <p14:nvPr/>
            </p14:nvContentPartPr>
            <p14:xfrm>
              <a:off x="5364145" y="5104139"/>
              <a:ext cx="360" cy="5040"/>
            </p14:xfrm>
          </p:contentPart>
        </mc:Choice>
        <mc:Fallback>
          <p:pic>
            <p:nvPicPr>
              <p:cNvPr id="101" name="Ink 100">
                <a:extLst>
                  <a:ext uri="{FF2B5EF4-FFF2-40B4-BE49-F238E27FC236}">
                    <a16:creationId xmlns:a16="http://schemas.microsoft.com/office/drawing/2014/main" id="{E3390324-7A00-1692-CDDB-E1730809FB31}"/>
                  </a:ext>
                </a:extLst>
              </p:cNvPr>
              <p:cNvPicPr/>
              <p:nvPr/>
            </p:nvPicPr>
            <p:blipFill>
              <a:blip r:embed="rId87"/>
              <a:stretch>
                <a:fillRect/>
              </a:stretch>
            </p:blipFill>
            <p:spPr>
              <a:xfrm>
                <a:off x="5355145" y="5095139"/>
                <a:ext cx="18000" cy="226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108" name="Ink 107">
                <a:extLst>
                  <a:ext uri="{FF2B5EF4-FFF2-40B4-BE49-F238E27FC236}">
                    <a16:creationId xmlns:a16="http://schemas.microsoft.com/office/drawing/2014/main" id="{5B0FFBA4-ED04-4537-4CB7-3A4642FA4582}"/>
                  </a:ext>
                </a:extLst>
              </p14:cNvPr>
              <p14:cNvContentPartPr/>
              <p14:nvPr/>
            </p14:nvContentPartPr>
            <p14:xfrm>
              <a:off x="4959505" y="4689059"/>
              <a:ext cx="598680" cy="163440"/>
            </p14:xfrm>
          </p:contentPart>
        </mc:Choice>
        <mc:Fallback>
          <p:pic>
            <p:nvPicPr>
              <p:cNvPr id="108" name="Ink 107">
                <a:extLst>
                  <a:ext uri="{FF2B5EF4-FFF2-40B4-BE49-F238E27FC236}">
                    <a16:creationId xmlns:a16="http://schemas.microsoft.com/office/drawing/2014/main" id="{5B0FFBA4-ED04-4537-4CB7-3A4642FA4582}"/>
                  </a:ext>
                </a:extLst>
              </p:cNvPr>
              <p:cNvPicPr/>
              <p:nvPr/>
            </p:nvPicPr>
            <p:blipFill>
              <a:blip r:embed="rId89"/>
              <a:stretch>
                <a:fillRect/>
              </a:stretch>
            </p:blipFill>
            <p:spPr>
              <a:xfrm>
                <a:off x="4950505" y="4680059"/>
                <a:ext cx="61632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117" name="Ink 116">
                <a:extLst>
                  <a:ext uri="{FF2B5EF4-FFF2-40B4-BE49-F238E27FC236}">
                    <a16:creationId xmlns:a16="http://schemas.microsoft.com/office/drawing/2014/main" id="{A6830081-B959-7C02-633D-62DC97B29A3F}"/>
                  </a:ext>
                </a:extLst>
              </p14:cNvPr>
              <p14:cNvContentPartPr/>
              <p14:nvPr/>
            </p14:nvContentPartPr>
            <p14:xfrm>
              <a:off x="5390425" y="5231219"/>
              <a:ext cx="476280" cy="482400"/>
            </p14:xfrm>
          </p:contentPart>
        </mc:Choice>
        <mc:Fallback>
          <p:pic>
            <p:nvPicPr>
              <p:cNvPr id="117" name="Ink 116">
                <a:extLst>
                  <a:ext uri="{FF2B5EF4-FFF2-40B4-BE49-F238E27FC236}">
                    <a16:creationId xmlns:a16="http://schemas.microsoft.com/office/drawing/2014/main" id="{A6830081-B959-7C02-633D-62DC97B29A3F}"/>
                  </a:ext>
                </a:extLst>
              </p:cNvPr>
              <p:cNvPicPr/>
              <p:nvPr/>
            </p:nvPicPr>
            <p:blipFill>
              <a:blip r:embed="rId91"/>
              <a:stretch>
                <a:fillRect/>
              </a:stretch>
            </p:blipFill>
            <p:spPr>
              <a:xfrm>
                <a:off x="5381425" y="5222219"/>
                <a:ext cx="493920" cy="5000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126" name="Ink 125">
                <a:extLst>
                  <a:ext uri="{FF2B5EF4-FFF2-40B4-BE49-F238E27FC236}">
                    <a16:creationId xmlns:a16="http://schemas.microsoft.com/office/drawing/2014/main" id="{38B06508-8428-C4F6-3182-0EE147CA6D31}"/>
                  </a:ext>
                </a:extLst>
              </p14:cNvPr>
              <p14:cNvContentPartPr/>
              <p14:nvPr/>
            </p14:nvContentPartPr>
            <p14:xfrm>
              <a:off x="5383945" y="5522459"/>
              <a:ext cx="813960" cy="774000"/>
            </p14:xfrm>
          </p:contentPart>
        </mc:Choice>
        <mc:Fallback>
          <p:pic>
            <p:nvPicPr>
              <p:cNvPr id="126" name="Ink 125">
                <a:extLst>
                  <a:ext uri="{FF2B5EF4-FFF2-40B4-BE49-F238E27FC236}">
                    <a16:creationId xmlns:a16="http://schemas.microsoft.com/office/drawing/2014/main" id="{38B06508-8428-C4F6-3182-0EE147CA6D31}"/>
                  </a:ext>
                </a:extLst>
              </p:cNvPr>
              <p:cNvPicPr/>
              <p:nvPr/>
            </p:nvPicPr>
            <p:blipFill>
              <a:blip r:embed="rId93"/>
              <a:stretch>
                <a:fillRect/>
              </a:stretch>
            </p:blipFill>
            <p:spPr>
              <a:xfrm>
                <a:off x="5374945" y="5513459"/>
                <a:ext cx="831600" cy="7916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127" name="Ink 126">
                <a:extLst>
                  <a:ext uri="{FF2B5EF4-FFF2-40B4-BE49-F238E27FC236}">
                    <a16:creationId xmlns:a16="http://schemas.microsoft.com/office/drawing/2014/main" id="{1BA31982-A20D-CF49-BEFF-203E8D5128FB}"/>
                  </a:ext>
                </a:extLst>
              </p14:cNvPr>
              <p14:cNvContentPartPr/>
              <p14:nvPr/>
            </p14:nvContentPartPr>
            <p14:xfrm>
              <a:off x="1556785" y="5950859"/>
              <a:ext cx="3744000" cy="265320"/>
            </p14:xfrm>
          </p:contentPart>
        </mc:Choice>
        <mc:Fallback>
          <p:pic>
            <p:nvPicPr>
              <p:cNvPr id="127" name="Ink 126">
                <a:extLst>
                  <a:ext uri="{FF2B5EF4-FFF2-40B4-BE49-F238E27FC236}">
                    <a16:creationId xmlns:a16="http://schemas.microsoft.com/office/drawing/2014/main" id="{1BA31982-A20D-CF49-BEFF-203E8D5128FB}"/>
                  </a:ext>
                </a:extLst>
              </p:cNvPr>
              <p:cNvPicPr/>
              <p:nvPr/>
            </p:nvPicPr>
            <p:blipFill>
              <a:blip r:embed="rId95"/>
              <a:stretch>
                <a:fillRect/>
              </a:stretch>
            </p:blipFill>
            <p:spPr>
              <a:xfrm>
                <a:off x="1547785" y="5941859"/>
                <a:ext cx="376164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128" name="Ink 127">
                <a:extLst>
                  <a:ext uri="{FF2B5EF4-FFF2-40B4-BE49-F238E27FC236}">
                    <a16:creationId xmlns:a16="http://schemas.microsoft.com/office/drawing/2014/main" id="{D442F9E3-8515-FA54-8EE8-9FCD47336C61}"/>
                  </a:ext>
                </a:extLst>
              </p14:cNvPr>
              <p14:cNvContentPartPr/>
              <p14:nvPr/>
            </p14:nvContentPartPr>
            <p14:xfrm>
              <a:off x="1597825" y="5548739"/>
              <a:ext cx="3762000" cy="354240"/>
            </p14:xfrm>
          </p:contentPart>
        </mc:Choice>
        <mc:Fallback>
          <p:pic>
            <p:nvPicPr>
              <p:cNvPr id="128" name="Ink 127">
                <a:extLst>
                  <a:ext uri="{FF2B5EF4-FFF2-40B4-BE49-F238E27FC236}">
                    <a16:creationId xmlns:a16="http://schemas.microsoft.com/office/drawing/2014/main" id="{D442F9E3-8515-FA54-8EE8-9FCD47336C61}"/>
                  </a:ext>
                </a:extLst>
              </p:cNvPr>
              <p:cNvPicPr/>
              <p:nvPr/>
            </p:nvPicPr>
            <p:blipFill>
              <a:blip r:embed="rId97"/>
              <a:stretch>
                <a:fillRect/>
              </a:stretch>
            </p:blipFill>
            <p:spPr>
              <a:xfrm>
                <a:off x="1588825" y="5539739"/>
                <a:ext cx="3779640" cy="371880"/>
              </a:xfrm>
              <a:prstGeom prst="rect">
                <a:avLst/>
              </a:prstGeom>
            </p:spPr>
          </p:pic>
        </mc:Fallback>
      </mc:AlternateContent>
      <mc:AlternateContent xmlns:mc="http://schemas.openxmlformats.org/markup-compatibility/2006">
        <mc:Choice xmlns:a14="http://schemas.microsoft.com/office/drawing/2010/main" Requires="a14">
          <p:sp>
            <p:nvSpPr>
              <p:cNvPr id="129" name="TextBox 128">
                <a:extLst>
                  <a:ext uri="{FF2B5EF4-FFF2-40B4-BE49-F238E27FC236}">
                    <a16:creationId xmlns:a16="http://schemas.microsoft.com/office/drawing/2014/main" id="{C892D498-DA40-26DB-E2CA-153DD4A26CE4}"/>
                  </a:ext>
                </a:extLst>
              </p:cNvPr>
              <p:cNvSpPr txBox="1"/>
              <p:nvPr/>
            </p:nvSpPr>
            <p:spPr>
              <a:xfrm>
                <a:off x="7203026" y="5562600"/>
                <a:ext cx="4242599" cy="923330"/>
              </a:xfrm>
              <a:prstGeom prst="rect">
                <a:avLst/>
              </a:prstGeom>
              <a:noFill/>
            </p:spPr>
            <p:txBody>
              <a:bodyPr wrap="square" rtlCol="0">
                <a:spAutoFit/>
              </a:bodyPr>
              <a:lstStyle/>
              <a:p>
                <a:r>
                  <a:rPr lang="en-US" dirty="0"/>
                  <a:t>So each output pixel only depends on / is connected to input pixels ≤ N away in </a:t>
                </a:r>
                <a14:m>
                  <m:oMath xmlns:m="http://schemas.openxmlformats.org/officeDocument/2006/math">
                    <m:r>
                      <a:rPr lang="en-US" b="0" i="1" smtClean="0">
                        <a:latin typeface="Cambria Math" panose="02040503050406030204" pitchFamily="18" charset="0"/>
                      </a:rPr>
                      <m:t>∞</m:t>
                    </m:r>
                  </m:oMath>
                </a14:m>
                <a:r>
                  <a:rPr lang="en-US" dirty="0"/>
                  <a:t> Norm </a:t>
                </a:r>
              </a:p>
            </p:txBody>
          </p:sp>
        </mc:Choice>
        <mc:Fallback>
          <p:sp>
            <p:nvSpPr>
              <p:cNvPr id="129" name="TextBox 128">
                <a:extLst>
                  <a:ext uri="{FF2B5EF4-FFF2-40B4-BE49-F238E27FC236}">
                    <a16:creationId xmlns:a16="http://schemas.microsoft.com/office/drawing/2014/main" id="{C892D498-DA40-26DB-E2CA-153DD4A26CE4}"/>
                  </a:ext>
                </a:extLst>
              </p:cNvPr>
              <p:cNvSpPr txBox="1">
                <a:spLocks noRot="1" noChangeAspect="1" noMove="1" noResize="1" noEditPoints="1" noAdjustHandles="1" noChangeArrowheads="1" noChangeShapeType="1" noTextEdit="1"/>
              </p:cNvSpPr>
              <p:nvPr/>
            </p:nvSpPr>
            <p:spPr>
              <a:xfrm>
                <a:off x="7203026" y="5562600"/>
                <a:ext cx="4242599" cy="923330"/>
              </a:xfrm>
              <a:prstGeom prst="rect">
                <a:avLst/>
              </a:prstGeom>
              <a:blipFill>
                <a:blip r:embed="rId98"/>
                <a:stretch>
                  <a:fillRect l="-1293" t="-3974" b="-9272"/>
                </a:stretch>
              </a:blipFill>
            </p:spPr>
            <p:txBody>
              <a:bodyPr/>
              <a:lstStyle/>
              <a:p>
                <a:r>
                  <a:rPr lang="en-US">
                    <a:noFill/>
                  </a:rPr>
                  <a:t> </a:t>
                </a:r>
              </a:p>
            </p:txBody>
          </p:sp>
        </mc:Fallback>
      </mc:AlternateContent>
    </p:spTree>
    <p:extLst>
      <p:ext uri="{BB962C8B-B14F-4D97-AF65-F5344CB8AC3E}">
        <p14:creationId xmlns:p14="http://schemas.microsoft.com/office/powerpoint/2010/main" val="22569483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47E81-D707-94F1-5708-A5429CDF6D6A}"/>
              </a:ext>
            </a:extLst>
          </p:cNvPr>
          <p:cNvSpPr>
            <a:spLocks noGrp="1"/>
          </p:cNvSpPr>
          <p:nvPr>
            <p:ph type="title"/>
          </p:nvPr>
        </p:nvSpPr>
        <p:spPr/>
        <p:txBody>
          <a:bodyPr/>
          <a:lstStyle/>
          <a:p>
            <a:r>
              <a:rPr lang="en-US" dirty="0"/>
              <a:t>Whiteboard 5: Images as functions; Neural network layers as convolution</a:t>
            </a:r>
            <a:endParaRPr lang="en-US" baseline="30000" dirty="0"/>
          </a:p>
        </p:txBody>
      </p:sp>
      <mc:AlternateContent xmlns:mc="http://schemas.openxmlformats.org/markup-compatibility/2006" xmlns:p14="http://schemas.microsoft.com/office/powerpoint/2010/main">
        <mc:Choice Requires="p14">
          <p:contentPart p14:bwMode="auto" r:id="rId2">
            <p14:nvContentPartPr>
              <p14:cNvPr id="101" name="Ink 100">
                <a:extLst>
                  <a:ext uri="{FF2B5EF4-FFF2-40B4-BE49-F238E27FC236}">
                    <a16:creationId xmlns:a16="http://schemas.microsoft.com/office/drawing/2014/main" id="{6BAEF9AD-DBE5-9078-9069-941EE00C8A35}"/>
                  </a:ext>
                </a:extLst>
              </p14:cNvPr>
              <p14:cNvContentPartPr/>
              <p14:nvPr/>
            </p14:nvContentPartPr>
            <p14:xfrm>
              <a:off x="10955008" y="3531846"/>
              <a:ext cx="360" cy="15840"/>
            </p14:xfrm>
          </p:contentPart>
        </mc:Choice>
        <mc:Fallback xmlns="">
          <p:pic>
            <p:nvPicPr>
              <p:cNvPr id="101" name="Ink 100">
                <a:extLst>
                  <a:ext uri="{FF2B5EF4-FFF2-40B4-BE49-F238E27FC236}">
                    <a16:creationId xmlns:a16="http://schemas.microsoft.com/office/drawing/2014/main" id="{6BAEF9AD-DBE5-9078-9069-941EE00C8A35}"/>
                  </a:ext>
                </a:extLst>
              </p:cNvPr>
              <p:cNvPicPr/>
              <p:nvPr/>
            </p:nvPicPr>
            <p:blipFill>
              <a:blip r:embed="rId3"/>
              <a:stretch>
                <a:fillRect/>
              </a:stretch>
            </p:blipFill>
            <p:spPr>
              <a:xfrm>
                <a:off x="10946008" y="3522846"/>
                <a:ext cx="18000" cy="33480"/>
              </a:xfrm>
              <a:prstGeom prst="rect">
                <a:avLst/>
              </a:prstGeom>
            </p:spPr>
          </p:pic>
        </mc:Fallback>
      </mc:AlternateContent>
      <p:pic>
        <p:nvPicPr>
          <p:cNvPr id="4098" name="Picture 2" descr="Amazon.com: Amazon Basics Magnetic Dry Erase White Board, 36 x 24-Inch  Whiteboard - Silver Aluminum Frame : Everything Else">
            <a:extLst>
              <a:ext uri="{FF2B5EF4-FFF2-40B4-BE49-F238E27FC236}">
                <a16:creationId xmlns:a16="http://schemas.microsoft.com/office/drawing/2014/main" id="{AB52AED7-5DC3-DE62-7486-D98D3EB72F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3712" y="1920840"/>
            <a:ext cx="358140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10610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pic>
        <p:nvPicPr>
          <p:cNvPr id="955" name="Google Shape;955;p67" descr="Image"/>
          <p:cNvPicPr preferRelativeResize="0"/>
          <p:nvPr/>
        </p:nvPicPr>
        <p:blipFill rotWithShape="1">
          <a:blip r:embed="rId3">
            <a:alphaModFix/>
          </a:blip>
          <a:srcRect/>
          <a:stretch/>
        </p:blipFill>
        <p:spPr>
          <a:xfrm>
            <a:off x="2872842" y="2070839"/>
            <a:ext cx="925921" cy="785274"/>
          </a:xfrm>
          <a:prstGeom prst="rect">
            <a:avLst/>
          </a:prstGeom>
          <a:noFill/>
          <a:ln>
            <a:noFill/>
          </a:ln>
        </p:spPr>
      </p:pic>
      <p:pic>
        <p:nvPicPr>
          <p:cNvPr id="956" name="Google Shape;956;p67" descr="Movie"/>
          <p:cNvPicPr preferRelativeResize="0"/>
          <p:nvPr/>
        </p:nvPicPr>
        <p:blipFill rotWithShape="1">
          <a:blip r:embed="rId4">
            <a:alphaModFix/>
          </a:blip>
          <a:srcRect/>
          <a:stretch/>
        </p:blipFill>
        <p:spPr>
          <a:xfrm>
            <a:off x="4616807" y="943475"/>
            <a:ext cx="5007696" cy="3254260"/>
          </a:xfrm>
          <a:prstGeom prst="rect">
            <a:avLst/>
          </a:prstGeom>
          <a:noFill/>
          <a:ln>
            <a:noFill/>
          </a:ln>
        </p:spPr>
      </p:pic>
      <p:sp>
        <p:nvSpPr>
          <p:cNvPr id="957" name="Google Shape;957;p67"/>
          <p:cNvSpPr txBox="1"/>
          <p:nvPr/>
        </p:nvSpPr>
        <p:spPr>
          <a:xfrm>
            <a:off x="486937" y="2224502"/>
            <a:ext cx="2247910" cy="477949"/>
          </a:xfrm>
          <a:prstGeom prst="rect">
            <a:avLst/>
          </a:prstGeom>
          <a:noFill/>
          <a:ln>
            <a:noFill/>
          </a:ln>
        </p:spPr>
        <p:txBody>
          <a:bodyPr spcFirstLastPara="1" wrap="square" lIns="43655" tIns="43655" rIns="43655" bIns="43655" anchor="ctr" anchorCtr="0">
            <a:spAutoFit/>
          </a:bodyPr>
          <a:lstStyle/>
          <a:p>
            <a:pPr algn="ctr">
              <a:buClr>
                <a:srgbClr val="000000"/>
              </a:buClr>
              <a:buSzPts val="1900"/>
            </a:pPr>
            <a:r>
              <a:rPr lang="en" sz="2533">
                <a:solidFill>
                  <a:srgbClr val="000000"/>
                </a:solidFill>
                <a:latin typeface="Avenir"/>
                <a:ea typeface="Avenir"/>
                <a:cs typeface="Avenir"/>
                <a:sym typeface="Avenir"/>
              </a:rPr>
              <a:t>filter weights:</a:t>
            </a:r>
            <a:endParaRPr sz="1200"/>
          </a:p>
        </p:txBody>
      </p:sp>
      <p:sp>
        <p:nvSpPr>
          <p:cNvPr id="958" name="Google Shape;958;p67"/>
          <p:cNvSpPr txBox="1"/>
          <p:nvPr/>
        </p:nvSpPr>
        <p:spPr>
          <a:xfrm>
            <a:off x="5823383" y="6281953"/>
            <a:ext cx="6291280" cy="293283"/>
          </a:xfrm>
          <a:prstGeom prst="rect">
            <a:avLst/>
          </a:prstGeom>
          <a:noFill/>
          <a:ln>
            <a:noFill/>
          </a:ln>
        </p:spPr>
        <p:txBody>
          <a:bodyPr spcFirstLastPara="1" wrap="square" lIns="43655" tIns="43655" rIns="43655" bIns="43655" anchor="ctr" anchorCtr="0">
            <a:spAutoFit/>
          </a:bodyPr>
          <a:lstStyle/>
          <a:p>
            <a:pPr algn="ctr">
              <a:buClr>
                <a:srgbClr val="535353"/>
              </a:buClr>
              <a:buSzPts val="1000"/>
            </a:pPr>
            <a:r>
              <a:rPr lang="en" sz="1333" u="sng">
                <a:solidFill>
                  <a:schemeClr val="hlink"/>
                </a:solidFill>
                <a:latin typeface="Gill Sans"/>
                <a:ea typeface="Gill Sans"/>
                <a:cs typeface="Gill Sans"/>
                <a:sym typeface="Gill Sans"/>
                <a:hlinkClick r:id="rId5"/>
              </a:rPr>
              <a:t>http://deeplearning.net/software/theano_versions/dev/tutorial/conv_arithmetic.html</a:t>
            </a:r>
            <a:endParaRPr sz="1200"/>
          </a:p>
        </p:txBody>
      </p:sp>
      <p:sp>
        <p:nvSpPr>
          <p:cNvPr id="959" name="Google Shape;959;p67"/>
          <p:cNvSpPr txBox="1"/>
          <p:nvPr/>
        </p:nvSpPr>
        <p:spPr>
          <a:xfrm>
            <a:off x="1627160" y="4666566"/>
            <a:ext cx="8934505" cy="477949"/>
          </a:xfrm>
          <a:prstGeom prst="rect">
            <a:avLst/>
          </a:prstGeom>
          <a:noFill/>
          <a:ln>
            <a:noFill/>
          </a:ln>
        </p:spPr>
        <p:txBody>
          <a:bodyPr spcFirstLastPara="1" wrap="square" lIns="43655" tIns="43655" rIns="43655" bIns="43655" anchor="ctr" anchorCtr="0">
            <a:spAutoFit/>
          </a:bodyPr>
          <a:lstStyle/>
          <a:p>
            <a:pPr algn="ctr">
              <a:buClr>
                <a:srgbClr val="000000"/>
              </a:buClr>
              <a:buSzPts val="1900"/>
            </a:pPr>
            <a:r>
              <a:rPr lang="en" sz="2533">
                <a:solidFill>
                  <a:srgbClr val="000000"/>
                </a:solidFill>
                <a:latin typeface="Avenir"/>
                <a:ea typeface="Avenir"/>
                <a:cs typeface="Avenir"/>
                <a:sym typeface="Avenir"/>
              </a:rPr>
              <a:t>take </a:t>
            </a:r>
            <a:r>
              <a:rPr lang="en" sz="2533" u="sng">
                <a:solidFill>
                  <a:srgbClr val="000000"/>
                </a:solidFill>
                <a:latin typeface="Avenir"/>
                <a:ea typeface="Avenir"/>
                <a:cs typeface="Avenir"/>
                <a:sym typeface="Avenir"/>
              </a:rPr>
              <a:t>inner (dot) product</a:t>
            </a:r>
            <a:r>
              <a:rPr lang="en" sz="2533">
                <a:solidFill>
                  <a:srgbClr val="000000"/>
                </a:solidFill>
                <a:latin typeface="Avenir"/>
                <a:ea typeface="Avenir"/>
                <a:cs typeface="Avenir"/>
                <a:sym typeface="Avenir"/>
              </a:rPr>
              <a:t> of filter and each input location</a:t>
            </a:r>
            <a:endParaRPr sz="1200"/>
          </a:p>
        </p:txBody>
      </p:sp>
      <p:sp>
        <p:nvSpPr>
          <p:cNvPr id="960" name="Google Shape;960;p67"/>
          <p:cNvSpPr txBox="1"/>
          <p:nvPr/>
        </p:nvSpPr>
        <p:spPr>
          <a:xfrm>
            <a:off x="2100310" y="5060798"/>
            <a:ext cx="7988205" cy="477949"/>
          </a:xfrm>
          <a:prstGeom prst="rect">
            <a:avLst/>
          </a:prstGeom>
          <a:noFill/>
          <a:ln>
            <a:noFill/>
          </a:ln>
        </p:spPr>
        <p:txBody>
          <a:bodyPr spcFirstLastPara="1" wrap="square" lIns="43655" tIns="43655" rIns="43655" bIns="43655" anchor="ctr" anchorCtr="0">
            <a:spAutoFit/>
          </a:bodyPr>
          <a:lstStyle/>
          <a:p>
            <a:pPr algn="ctr">
              <a:buClr>
                <a:srgbClr val="000000"/>
              </a:buClr>
              <a:buSzPts val="1900"/>
            </a:pPr>
            <a:r>
              <a:rPr lang="en" sz="2533">
                <a:solidFill>
                  <a:srgbClr val="000000"/>
                </a:solidFill>
                <a:latin typeface="Avenir"/>
                <a:ea typeface="Avenir"/>
                <a:cs typeface="Avenir"/>
                <a:sym typeface="Avenir"/>
              </a:rPr>
              <a:t>measures degree of filter feature at input location</a:t>
            </a:r>
            <a:endParaRPr sz="1200"/>
          </a:p>
        </p:txBody>
      </p:sp>
      <p:grpSp>
        <p:nvGrpSpPr>
          <p:cNvPr id="961" name="Google Shape;961;p67"/>
          <p:cNvGrpSpPr/>
          <p:nvPr/>
        </p:nvGrpSpPr>
        <p:grpSpPr>
          <a:xfrm>
            <a:off x="4649987" y="5479425"/>
            <a:ext cx="2888850" cy="477949"/>
            <a:chOff x="0" y="-28814"/>
            <a:chExt cx="3082241" cy="679926"/>
          </a:xfrm>
        </p:grpSpPr>
        <p:cxnSp>
          <p:nvCxnSpPr>
            <p:cNvPr id="962" name="Google Shape;962;p67"/>
            <p:cNvCxnSpPr/>
            <p:nvPr/>
          </p:nvCxnSpPr>
          <p:spPr>
            <a:xfrm>
              <a:off x="0" y="311150"/>
              <a:ext cx="790823" cy="0"/>
            </a:xfrm>
            <a:prstGeom prst="straightConnector1">
              <a:avLst/>
            </a:prstGeom>
            <a:noFill/>
            <a:ln w="63500" cap="flat" cmpd="sng">
              <a:solidFill>
                <a:srgbClr val="000000"/>
              </a:solidFill>
              <a:prstDash val="solid"/>
              <a:miter lim="400000"/>
              <a:headEnd type="none" w="sm" len="sm"/>
              <a:tailEnd type="triangle" w="med" len="med"/>
            </a:ln>
          </p:spPr>
        </p:cxnSp>
        <p:sp>
          <p:nvSpPr>
            <p:cNvPr id="963" name="Google Shape;963;p67"/>
            <p:cNvSpPr txBox="1"/>
            <p:nvPr/>
          </p:nvSpPr>
          <p:spPr>
            <a:xfrm>
              <a:off x="914732" y="-28814"/>
              <a:ext cx="2167509" cy="679926"/>
            </a:xfrm>
            <a:prstGeom prst="rect">
              <a:avLst/>
            </a:prstGeom>
            <a:noFill/>
            <a:ln>
              <a:noFill/>
            </a:ln>
          </p:spPr>
          <p:txBody>
            <a:bodyPr spcFirstLastPara="1" wrap="square" lIns="43655" tIns="43655" rIns="43655" bIns="43655" anchor="ctr" anchorCtr="0">
              <a:spAutoFit/>
            </a:bodyPr>
            <a:lstStyle/>
            <a:p>
              <a:pPr algn="ctr">
                <a:buClr>
                  <a:srgbClr val="000000"/>
                </a:buClr>
                <a:buSzPts val="1900"/>
              </a:pPr>
              <a:r>
                <a:rPr lang="en" sz="2533">
                  <a:solidFill>
                    <a:srgbClr val="000000"/>
                  </a:solidFill>
                  <a:latin typeface="Avenir"/>
                  <a:ea typeface="Avenir"/>
                  <a:cs typeface="Avenir"/>
                  <a:sym typeface="Avenir"/>
                </a:rPr>
                <a:t>feature map</a:t>
              </a:r>
              <a:endParaRPr sz="1200"/>
            </a:p>
          </p:txBody>
        </p:sp>
      </p:grpSp>
      <p:sp>
        <p:nvSpPr>
          <p:cNvPr id="964" name="Google Shape;964;p67"/>
          <p:cNvSpPr txBox="1"/>
          <p:nvPr/>
        </p:nvSpPr>
        <p:spPr>
          <a:xfrm>
            <a:off x="3049717" y="3895496"/>
            <a:ext cx="6480941" cy="451342"/>
          </a:xfrm>
          <a:prstGeom prst="rect">
            <a:avLst/>
          </a:prstGeom>
          <a:noFill/>
          <a:ln>
            <a:noFill/>
          </a:ln>
        </p:spPr>
        <p:txBody>
          <a:bodyPr spcFirstLastPara="1" wrap="square" lIns="0" tIns="0" rIns="0" bIns="0" anchor="t" anchorCtr="0">
            <a:spAutoFit/>
          </a:bodyPr>
          <a:lstStyle/>
          <a:p>
            <a:pPr>
              <a:buClr>
                <a:srgbClr val="000000"/>
              </a:buClr>
              <a:buSzPts val="2200"/>
            </a:pPr>
            <a:endParaRPr sz="2933">
              <a:solidFill>
                <a:srgbClr val="000000"/>
              </a:solidFill>
              <a:latin typeface="Avenir"/>
              <a:ea typeface="Avenir"/>
              <a:cs typeface="Avenir"/>
              <a:sym typeface="Avenir"/>
            </a:endParaRPr>
          </a:p>
        </p:txBody>
      </p:sp>
      <p:sp>
        <p:nvSpPr>
          <p:cNvPr id="965" name="Google Shape;965;p67"/>
          <p:cNvSpPr txBox="1">
            <a:spLocks noGrp="1"/>
          </p:cNvSpPr>
          <p:nvPr>
            <p:ph type="title"/>
          </p:nvPr>
        </p:nvSpPr>
        <p:spPr>
          <a:xfrm>
            <a:off x="618964" y="429407"/>
            <a:ext cx="10950898" cy="999865"/>
          </a:xfrm>
          <a:prstGeom prst="rect">
            <a:avLst/>
          </a:prstGeom>
          <a:noFill/>
          <a:ln>
            <a:noFill/>
          </a:ln>
        </p:spPr>
        <p:txBody>
          <a:bodyPr spcFirstLastPara="1" vert="horz" wrap="square" lIns="43655" tIns="43655" rIns="43655" bIns="43655" rtlCol="0" anchor="t" anchorCtr="0">
            <a:normAutofit fontScale="90000"/>
          </a:bodyPr>
          <a:lstStyle/>
          <a:p>
            <a:r>
              <a:rPr lang="en"/>
              <a:t>Convolution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68"/>
          <p:cNvSpPr txBox="1">
            <a:spLocks noGrp="1"/>
          </p:cNvSpPr>
          <p:nvPr>
            <p:ph type="title"/>
          </p:nvPr>
        </p:nvSpPr>
        <p:spPr>
          <a:xfrm>
            <a:off x="618964" y="429407"/>
            <a:ext cx="10950898" cy="999865"/>
          </a:xfrm>
          <a:prstGeom prst="rect">
            <a:avLst/>
          </a:prstGeom>
          <a:noFill/>
          <a:ln>
            <a:noFill/>
          </a:ln>
        </p:spPr>
        <p:txBody>
          <a:bodyPr spcFirstLastPara="1" vert="horz" wrap="square" lIns="43655" tIns="43655" rIns="43655" bIns="43655" rtlCol="0" anchor="t" anchorCtr="0">
            <a:normAutofit fontScale="90000"/>
          </a:bodyPr>
          <a:lstStyle/>
          <a:p>
            <a:r>
              <a:rPr lang="en"/>
              <a:t>Understand Linear Filter</a:t>
            </a:r>
            <a:endParaRPr/>
          </a:p>
        </p:txBody>
      </p:sp>
      <p:pic>
        <p:nvPicPr>
          <p:cNvPr id="971" name="Google Shape;971;p68" descr="Image"/>
          <p:cNvPicPr preferRelativeResize="0"/>
          <p:nvPr/>
        </p:nvPicPr>
        <p:blipFill rotWithShape="1">
          <a:blip r:embed="rId3">
            <a:alphaModFix/>
          </a:blip>
          <a:srcRect/>
          <a:stretch/>
        </p:blipFill>
        <p:spPr>
          <a:xfrm>
            <a:off x="892085" y="1819540"/>
            <a:ext cx="3417111" cy="942844"/>
          </a:xfrm>
          <a:prstGeom prst="rect">
            <a:avLst/>
          </a:prstGeom>
          <a:noFill/>
          <a:ln>
            <a:noFill/>
          </a:ln>
        </p:spPr>
      </p:pic>
      <p:sp>
        <p:nvSpPr>
          <p:cNvPr id="972" name="Google Shape;972;p68"/>
          <p:cNvSpPr txBox="1"/>
          <p:nvPr/>
        </p:nvSpPr>
        <p:spPr>
          <a:xfrm>
            <a:off x="1950860" y="2965473"/>
            <a:ext cx="1867248" cy="477949"/>
          </a:xfrm>
          <a:prstGeom prst="rect">
            <a:avLst/>
          </a:prstGeom>
          <a:noFill/>
          <a:ln>
            <a:noFill/>
          </a:ln>
        </p:spPr>
        <p:txBody>
          <a:bodyPr spcFirstLastPara="1" wrap="square" lIns="43655" tIns="43655" rIns="43655" bIns="43655" anchor="ctr" anchorCtr="0">
            <a:spAutoFit/>
          </a:bodyPr>
          <a:lstStyle/>
          <a:p>
            <a:pPr algn="ctr">
              <a:buClr>
                <a:srgbClr val="000000"/>
              </a:buClr>
              <a:buSzPts val="1900"/>
            </a:pPr>
            <a:r>
              <a:rPr lang="en" sz="2533">
                <a:solidFill>
                  <a:srgbClr val="000000"/>
                </a:solidFill>
                <a:latin typeface="Avenir"/>
                <a:ea typeface="Avenir"/>
                <a:cs typeface="Avenir"/>
                <a:sym typeface="Avenir"/>
              </a:rPr>
              <a:t>No change</a:t>
            </a:r>
            <a:endParaRPr sz="1200"/>
          </a:p>
        </p:txBody>
      </p:sp>
      <p:sp>
        <p:nvSpPr>
          <p:cNvPr id="973" name="Google Shape;973;p68"/>
          <p:cNvSpPr txBox="1"/>
          <p:nvPr/>
        </p:nvSpPr>
        <p:spPr>
          <a:xfrm>
            <a:off x="2323376" y="2199719"/>
            <a:ext cx="239611" cy="718017"/>
          </a:xfrm>
          <a:prstGeom prst="rect">
            <a:avLst/>
          </a:prstGeom>
          <a:noFill/>
          <a:ln>
            <a:noFill/>
          </a:ln>
        </p:spPr>
        <p:txBody>
          <a:bodyPr spcFirstLastPara="1" wrap="square" lIns="0" tIns="0" rIns="0" bIns="0" anchor="t" anchorCtr="0">
            <a:spAutoFit/>
          </a:bodyPr>
          <a:lstStyle/>
          <a:p>
            <a:pPr>
              <a:buClr>
                <a:srgbClr val="000000"/>
              </a:buClr>
              <a:buSzPts val="3500"/>
            </a:pPr>
            <a:endParaRPr sz="4666">
              <a:solidFill>
                <a:srgbClr val="000000"/>
              </a:solidFill>
              <a:latin typeface="Avenir"/>
              <a:ea typeface="Avenir"/>
              <a:cs typeface="Avenir"/>
              <a:sym typeface="Avenir"/>
            </a:endParaRPr>
          </a:p>
        </p:txBody>
      </p:sp>
      <p:grpSp>
        <p:nvGrpSpPr>
          <p:cNvPr id="974" name="Google Shape;974;p68"/>
          <p:cNvGrpSpPr/>
          <p:nvPr/>
        </p:nvGrpSpPr>
        <p:grpSpPr>
          <a:xfrm>
            <a:off x="6630077" y="1760717"/>
            <a:ext cx="4987185" cy="1682706"/>
            <a:chOff x="0" y="0"/>
            <a:chExt cx="5321047" cy="2393803"/>
          </a:xfrm>
        </p:grpSpPr>
        <p:pic>
          <p:nvPicPr>
            <p:cNvPr id="975" name="Google Shape;975;p68" descr="Image"/>
            <p:cNvPicPr preferRelativeResize="0"/>
            <p:nvPr/>
          </p:nvPicPr>
          <p:blipFill rotWithShape="1">
            <a:blip r:embed="rId4">
              <a:alphaModFix/>
            </a:blip>
            <a:srcRect/>
            <a:stretch/>
          </p:blipFill>
          <p:spPr>
            <a:xfrm>
              <a:off x="0" y="0"/>
              <a:ext cx="5321047" cy="1536825"/>
            </a:xfrm>
            <a:prstGeom prst="rect">
              <a:avLst/>
            </a:prstGeom>
            <a:noFill/>
            <a:ln>
              <a:noFill/>
            </a:ln>
          </p:spPr>
        </p:pic>
        <p:sp>
          <p:nvSpPr>
            <p:cNvPr id="976" name="Google Shape;976;p68"/>
            <p:cNvSpPr txBox="1"/>
            <p:nvPr/>
          </p:nvSpPr>
          <p:spPr>
            <a:xfrm>
              <a:off x="1047387" y="1713877"/>
              <a:ext cx="3323845" cy="679926"/>
            </a:xfrm>
            <a:prstGeom prst="rect">
              <a:avLst/>
            </a:prstGeom>
            <a:noFill/>
            <a:ln>
              <a:noFill/>
            </a:ln>
          </p:spPr>
          <p:txBody>
            <a:bodyPr spcFirstLastPara="1" wrap="square" lIns="43655" tIns="43655" rIns="43655" bIns="43655" anchor="ctr" anchorCtr="0">
              <a:spAutoFit/>
            </a:bodyPr>
            <a:lstStyle/>
            <a:p>
              <a:pPr algn="ctr">
                <a:buClr>
                  <a:srgbClr val="000000"/>
                </a:buClr>
                <a:buSzPts val="1900"/>
              </a:pPr>
              <a:r>
                <a:rPr lang="en" sz="2533">
                  <a:solidFill>
                    <a:srgbClr val="000000"/>
                  </a:solidFill>
                  <a:latin typeface="Avenir"/>
                  <a:ea typeface="Avenir"/>
                  <a:cs typeface="Avenir"/>
                  <a:sym typeface="Avenir"/>
                </a:rPr>
                <a:t>Left shift by 1 pixel</a:t>
              </a:r>
              <a:endParaRPr sz="1200"/>
            </a:p>
          </p:txBody>
        </p:sp>
        <p:sp>
          <p:nvSpPr>
            <p:cNvPr id="977" name="Google Shape;977;p68"/>
            <p:cNvSpPr txBox="1"/>
            <p:nvPr/>
          </p:nvSpPr>
          <p:spPr>
            <a:xfrm>
              <a:off x="1678787" y="624520"/>
              <a:ext cx="255652" cy="1021445"/>
            </a:xfrm>
            <a:prstGeom prst="rect">
              <a:avLst/>
            </a:prstGeom>
            <a:noFill/>
            <a:ln>
              <a:noFill/>
            </a:ln>
          </p:spPr>
          <p:txBody>
            <a:bodyPr spcFirstLastPara="1" wrap="square" lIns="0" tIns="0" rIns="0" bIns="0" anchor="t" anchorCtr="0">
              <a:spAutoFit/>
            </a:bodyPr>
            <a:lstStyle/>
            <a:p>
              <a:pPr>
                <a:buClr>
                  <a:srgbClr val="000000"/>
                </a:buClr>
                <a:buSzPts val="3500"/>
              </a:pPr>
              <a:endParaRPr sz="4666">
                <a:solidFill>
                  <a:srgbClr val="000000"/>
                </a:solidFill>
                <a:latin typeface="Avenir"/>
                <a:ea typeface="Avenir"/>
                <a:cs typeface="Avenir"/>
                <a:sym typeface="Avenir"/>
              </a:endParaRPr>
            </a:p>
          </p:txBody>
        </p:sp>
      </p:grpSp>
      <p:grpSp>
        <p:nvGrpSpPr>
          <p:cNvPr id="978" name="Google Shape;978;p68"/>
          <p:cNvGrpSpPr/>
          <p:nvPr/>
        </p:nvGrpSpPr>
        <p:grpSpPr>
          <a:xfrm>
            <a:off x="6482662" y="3968223"/>
            <a:ext cx="5282012" cy="2155602"/>
            <a:chOff x="0" y="0"/>
            <a:chExt cx="5635614" cy="3066541"/>
          </a:xfrm>
        </p:grpSpPr>
        <p:pic>
          <p:nvPicPr>
            <p:cNvPr id="979" name="Google Shape;979;p68" descr="Image"/>
            <p:cNvPicPr preferRelativeResize="0"/>
            <p:nvPr/>
          </p:nvPicPr>
          <p:blipFill rotWithShape="1">
            <a:blip r:embed="rId5">
              <a:alphaModFix/>
            </a:blip>
            <a:srcRect/>
            <a:stretch/>
          </p:blipFill>
          <p:spPr>
            <a:xfrm>
              <a:off x="0" y="0"/>
              <a:ext cx="5635614" cy="1640036"/>
            </a:xfrm>
            <a:prstGeom prst="rect">
              <a:avLst/>
            </a:prstGeom>
            <a:noFill/>
            <a:ln>
              <a:noFill/>
            </a:ln>
          </p:spPr>
        </p:pic>
        <p:sp>
          <p:nvSpPr>
            <p:cNvPr id="980" name="Google Shape;980;p68"/>
            <p:cNvSpPr txBox="1"/>
            <p:nvPr/>
          </p:nvSpPr>
          <p:spPr>
            <a:xfrm>
              <a:off x="1617865" y="2386615"/>
              <a:ext cx="2497456" cy="679926"/>
            </a:xfrm>
            <a:prstGeom prst="rect">
              <a:avLst/>
            </a:prstGeom>
            <a:noFill/>
            <a:ln>
              <a:noFill/>
            </a:ln>
          </p:spPr>
          <p:txBody>
            <a:bodyPr spcFirstLastPara="1" wrap="square" lIns="43655" tIns="43655" rIns="43655" bIns="43655" anchor="ctr" anchorCtr="0">
              <a:spAutoFit/>
            </a:bodyPr>
            <a:lstStyle/>
            <a:p>
              <a:pPr algn="ctr">
                <a:buClr>
                  <a:srgbClr val="000000"/>
                </a:buClr>
                <a:buSzPts val="1900"/>
              </a:pPr>
              <a:r>
                <a:rPr lang="en" sz="2533">
                  <a:solidFill>
                    <a:srgbClr val="000000"/>
                  </a:solidFill>
                  <a:latin typeface="Avenir"/>
                  <a:ea typeface="Avenir"/>
                  <a:cs typeface="Avenir"/>
                  <a:sym typeface="Avenir"/>
                </a:rPr>
                <a:t>Sharping filter</a:t>
              </a:r>
              <a:endParaRPr sz="1200"/>
            </a:p>
          </p:txBody>
        </p:sp>
        <p:sp>
          <p:nvSpPr>
            <p:cNvPr id="981" name="Google Shape;981;p68"/>
            <p:cNvSpPr txBox="1"/>
            <p:nvPr/>
          </p:nvSpPr>
          <p:spPr>
            <a:xfrm>
              <a:off x="1467770" y="798839"/>
              <a:ext cx="255652" cy="1021445"/>
            </a:xfrm>
            <a:prstGeom prst="rect">
              <a:avLst/>
            </a:prstGeom>
            <a:noFill/>
            <a:ln>
              <a:noFill/>
            </a:ln>
          </p:spPr>
          <p:txBody>
            <a:bodyPr spcFirstLastPara="1" wrap="square" lIns="0" tIns="0" rIns="0" bIns="0" anchor="t" anchorCtr="0">
              <a:spAutoFit/>
            </a:bodyPr>
            <a:lstStyle/>
            <a:p>
              <a:pPr>
                <a:buClr>
                  <a:srgbClr val="000000"/>
                </a:buClr>
                <a:buSzPts val="3500"/>
              </a:pPr>
              <a:endParaRPr sz="4666">
                <a:solidFill>
                  <a:srgbClr val="000000"/>
                </a:solidFill>
                <a:latin typeface="Avenir"/>
                <a:ea typeface="Avenir"/>
                <a:cs typeface="Avenir"/>
                <a:sym typeface="Avenir"/>
              </a:endParaRPr>
            </a:p>
          </p:txBody>
        </p:sp>
      </p:grpSp>
      <p:grpSp>
        <p:nvGrpSpPr>
          <p:cNvPr id="982" name="Google Shape;982;p68"/>
          <p:cNvGrpSpPr/>
          <p:nvPr/>
        </p:nvGrpSpPr>
        <p:grpSpPr>
          <a:xfrm>
            <a:off x="892101" y="4006881"/>
            <a:ext cx="4831889" cy="2137100"/>
            <a:chOff x="0" y="0"/>
            <a:chExt cx="5155541" cy="3040475"/>
          </a:xfrm>
        </p:grpSpPr>
        <p:pic>
          <p:nvPicPr>
            <p:cNvPr id="983" name="Google Shape;983;p68" descr="Image"/>
            <p:cNvPicPr preferRelativeResize="0"/>
            <p:nvPr/>
          </p:nvPicPr>
          <p:blipFill rotWithShape="1">
            <a:blip r:embed="rId6">
              <a:alphaModFix/>
            </a:blip>
            <a:srcRect/>
            <a:stretch/>
          </p:blipFill>
          <p:spPr>
            <a:xfrm>
              <a:off x="0" y="0"/>
              <a:ext cx="5155541" cy="1492060"/>
            </a:xfrm>
            <a:prstGeom prst="rect">
              <a:avLst/>
            </a:prstGeom>
            <a:noFill/>
            <a:ln>
              <a:noFill/>
            </a:ln>
          </p:spPr>
        </p:pic>
        <p:sp>
          <p:nvSpPr>
            <p:cNvPr id="984" name="Google Shape;984;p68"/>
            <p:cNvSpPr txBox="1"/>
            <p:nvPr/>
          </p:nvSpPr>
          <p:spPr>
            <a:xfrm>
              <a:off x="1087502" y="2360492"/>
              <a:ext cx="2312999" cy="679983"/>
            </a:xfrm>
            <a:prstGeom prst="rect">
              <a:avLst/>
            </a:prstGeom>
            <a:noFill/>
            <a:ln>
              <a:noFill/>
            </a:ln>
          </p:spPr>
          <p:txBody>
            <a:bodyPr spcFirstLastPara="1" wrap="square" lIns="43655" tIns="43655" rIns="43655" bIns="43655" anchor="ctr" anchorCtr="0">
              <a:spAutoFit/>
            </a:bodyPr>
            <a:lstStyle/>
            <a:p>
              <a:pPr algn="ctr">
                <a:buClr>
                  <a:srgbClr val="000000"/>
                </a:buClr>
                <a:buSzPts val="1900"/>
              </a:pPr>
              <a:r>
                <a:rPr lang="en" sz="2533">
                  <a:solidFill>
                    <a:srgbClr val="000000"/>
                  </a:solidFill>
                  <a:latin typeface="Avenir"/>
                  <a:ea typeface="Avenir"/>
                  <a:cs typeface="Avenir"/>
                  <a:sym typeface="Avenir"/>
                </a:rPr>
                <a:t>Blurring filter</a:t>
              </a:r>
              <a:endParaRPr sz="1200"/>
            </a:p>
          </p:txBody>
        </p:sp>
        <p:sp>
          <p:nvSpPr>
            <p:cNvPr id="985" name="Google Shape;985;p68"/>
            <p:cNvSpPr/>
            <p:nvPr/>
          </p:nvSpPr>
          <p:spPr>
            <a:xfrm>
              <a:off x="3293945" y="517783"/>
              <a:ext cx="386557" cy="494481"/>
            </a:xfrm>
            <a:prstGeom prst="rect">
              <a:avLst/>
            </a:prstGeom>
            <a:solidFill>
              <a:srgbClr val="FFFFFF"/>
            </a:solidFill>
            <a:ln>
              <a:noFill/>
            </a:ln>
          </p:spPr>
          <p:txBody>
            <a:bodyPr spcFirstLastPara="1" wrap="square" lIns="43655" tIns="43655" rIns="43655" bIns="43655" anchor="ctr" anchorCtr="0">
              <a:noAutofit/>
            </a:bodyPr>
            <a:lstStyle/>
            <a:p>
              <a:pPr algn="ctr">
                <a:buClr>
                  <a:srgbClr val="FFFFFF"/>
                </a:buClr>
                <a:buSzPts val="1400"/>
              </a:pPr>
              <a:endParaRPr sz="1866">
                <a:solidFill>
                  <a:srgbClr val="FFFFFF"/>
                </a:solidFill>
                <a:latin typeface="Helvetica Neue"/>
                <a:ea typeface="Helvetica Neue"/>
                <a:cs typeface="Helvetica Neue"/>
                <a:sym typeface="Helvetica Neue"/>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69"/>
          <p:cNvSpPr txBox="1"/>
          <p:nvPr/>
        </p:nvSpPr>
        <p:spPr>
          <a:xfrm>
            <a:off x="4489808" y="387949"/>
            <a:ext cx="3209209" cy="1011364"/>
          </a:xfrm>
          <a:prstGeom prst="rect">
            <a:avLst/>
          </a:prstGeom>
          <a:noFill/>
          <a:ln>
            <a:noFill/>
          </a:ln>
        </p:spPr>
        <p:txBody>
          <a:bodyPr spcFirstLastPara="1" wrap="square" lIns="43655" tIns="43655" rIns="43655" bIns="43655" anchor="ctr" anchorCtr="0">
            <a:spAutoFit/>
          </a:bodyPr>
          <a:lstStyle/>
          <a:p>
            <a:pPr algn="ctr">
              <a:buClr>
                <a:srgbClr val="000000"/>
              </a:buClr>
              <a:buSzPts val="4500"/>
            </a:pPr>
            <a:r>
              <a:rPr lang="en" sz="5999">
                <a:solidFill>
                  <a:srgbClr val="000000"/>
                </a:solidFill>
                <a:latin typeface="Avenir"/>
                <a:ea typeface="Avenir"/>
                <a:cs typeface="Avenir"/>
                <a:sym typeface="Avenir"/>
              </a:rPr>
              <a:t>Padding</a:t>
            </a:r>
            <a:endParaRPr sz="1200"/>
          </a:p>
        </p:txBody>
      </p:sp>
      <p:pic>
        <p:nvPicPr>
          <p:cNvPr id="991" name="Google Shape;991;p69" descr="Movie"/>
          <p:cNvPicPr preferRelativeResize="0"/>
          <p:nvPr/>
        </p:nvPicPr>
        <p:blipFill rotWithShape="1">
          <a:blip r:embed="rId3">
            <a:alphaModFix/>
          </a:blip>
          <a:srcRect/>
          <a:stretch/>
        </p:blipFill>
        <p:spPr>
          <a:xfrm>
            <a:off x="4007206" y="1475641"/>
            <a:ext cx="3130810" cy="3558820"/>
          </a:xfrm>
          <a:prstGeom prst="rect">
            <a:avLst/>
          </a:prstGeom>
          <a:noFill/>
          <a:ln>
            <a:noFill/>
          </a:ln>
        </p:spPr>
      </p:pic>
      <p:sp>
        <p:nvSpPr>
          <p:cNvPr id="992" name="Google Shape;992;p69"/>
          <p:cNvSpPr txBox="1"/>
          <p:nvPr/>
        </p:nvSpPr>
        <p:spPr>
          <a:xfrm>
            <a:off x="5823383" y="6281953"/>
            <a:ext cx="6291280" cy="293283"/>
          </a:xfrm>
          <a:prstGeom prst="rect">
            <a:avLst/>
          </a:prstGeom>
          <a:noFill/>
          <a:ln>
            <a:noFill/>
          </a:ln>
        </p:spPr>
        <p:txBody>
          <a:bodyPr spcFirstLastPara="1" wrap="square" lIns="43655" tIns="43655" rIns="43655" bIns="43655" anchor="ctr" anchorCtr="0">
            <a:spAutoFit/>
          </a:bodyPr>
          <a:lstStyle/>
          <a:p>
            <a:pPr algn="ctr">
              <a:buClr>
                <a:srgbClr val="535353"/>
              </a:buClr>
              <a:buSzPts val="1000"/>
            </a:pPr>
            <a:r>
              <a:rPr lang="en" sz="1333" u="sng">
                <a:solidFill>
                  <a:schemeClr val="hlink"/>
                </a:solidFill>
                <a:latin typeface="Gill Sans"/>
                <a:ea typeface="Gill Sans"/>
                <a:cs typeface="Gill Sans"/>
                <a:sym typeface="Gill Sans"/>
                <a:hlinkClick r:id="rId4"/>
              </a:rPr>
              <a:t>http://deeplearning.net/software/theano_versions/dev/tutorial/conv_arithmetic.html</a:t>
            </a:r>
            <a:endParaRPr sz="1200"/>
          </a:p>
        </p:txBody>
      </p:sp>
      <p:sp>
        <p:nvSpPr>
          <p:cNvPr id="993" name="Google Shape;993;p69"/>
          <p:cNvSpPr txBox="1"/>
          <p:nvPr/>
        </p:nvSpPr>
        <p:spPr>
          <a:xfrm>
            <a:off x="949570" y="5131996"/>
            <a:ext cx="10262539" cy="477949"/>
          </a:xfrm>
          <a:prstGeom prst="rect">
            <a:avLst/>
          </a:prstGeom>
          <a:noFill/>
          <a:ln>
            <a:noFill/>
          </a:ln>
        </p:spPr>
        <p:txBody>
          <a:bodyPr spcFirstLastPara="1" wrap="square" lIns="43655" tIns="43655" rIns="43655" bIns="43655" anchor="ctr" anchorCtr="0">
            <a:spAutoFit/>
          </a:bodyPr>
          <a:lstStyle/>
          <a:p>
            <a:pPr algn="ctr">
              <a:buClr>
                <a:srgbClr val="000000"/>
              </a:buClr>
              <a:buSzPts val="1900"/>
            </a:pPr>
            <a:r>
              <a:rPr lang="en" sz="2533">
                <a:solidFill>
                  <a:srgbClr val="000000"/>
                </a:solidFill>
                <a:latin typeface="Avenir"/>
                <a:ea typeface="Avenir"/>
                <a:cs typeface="Avenir"/>
                <a:sym typeface="Avenir"/>
              </a:rPr>
              <a:t>typically add zeros around the perimeter to preserve spatial size</a:t>
            </a:r>
            <a:endParaRPr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70"/>
          <p:cNvSpPr txBox="1"/>
          <p:nvPr/>
        </p:nvSpPr>
        <p:spPr>
          <a:xfrm>
            <a:off x="4945580" y="387949"/>
            <a:ext cx="2297665" cy="1011364"/>
          </a:xfrm>
          <a:prstGeom prst="rect">
            <a:avLst/>
          </a:prstGeom>
          <a:noFill/>
          <a:ln>
            <a:noFill/>
          </a:ln>
        </p:spPr>
        <p:txBody>
          <a:bodyPr spcFirstLastPara="1" wrap="square" lIns="43655" tIns="43655" rIns="43655" bIns="43655" anchor="ctr" anchorCtr="0">
            <a:spAutoFit/>
          </a:bodyPr>
          <a:lstStyle/>
          <a:p>
            <a:pPr algn="ctr">
              <a:buClr>
                <a:srgbClr val="000000"/>
              </a:buClr>
              <a:buSzPts val="4500"/>
            </a:pPr>
            <a:r>
              <a:rPr lang="en" sz="5999">
                <a:solidFill>
                  <a:srgbClr val="000000"/>
                </a:solidFill>
                <a:latin typeface="Avenir"/>
                <a:ea typeface="Avenir"/>
                <a:cs typeface="Avenir"/>
                <a:sym typeface="Avenir"/>
              </a:rPr>
              <a:t>Stride</a:t>
            </a:r>
            <a:endParaRPr sz="1200"/>
          </a:p>
        </p:txBody>
      </p:sp>
      <p:sp>
        <p:nvSpPr>
          <p:cNvPr id="999" name="Google Shape;999;p70"/>
          <p:cNvSpPr txBox="1"/>
          <p:nvPr/>
        </p:nvSpPr>
        <p:spPr>
          <a:xfrm>
            <a:off x="5823383" y="6281953"/>
            <a:ext cx="6291280" cy="293283"/>
          </a:xfrm>
          <a:prstGeom prst="rect">
            <a:avLst/>
          </a:prstGeom>
          <a:noFill/>
          <a:ln>
            <a:noFill/>
          </a:ln>
        </p:spPr>
        <p:txBody>
          <a:bodyPr spcFirstLastPara="1" wrap="square" lIns="43655" tIns="43655" rIns="43655" bIns="43655" anchor="ctr" anchorCtr="0">
            <a:spAutoFit/>
          </a:bodyPr>
          <a:lstStyle/>
          <a:p>
            <a:pPr algn="ctr">
              <a:buClr>
                <a:srgbClr val="535353"/>
              </a:buClr>
              <a:buSzPts val="1000"/>
            </a:pPr>
            <a:r>
              <a:rPr lang="en" sz="1333" u="sng">
                <a:solidFill>
                  <a:schemeClr val="hlink"/>
                </a:solidFill>
                <a:latin typeface="Gill Sans"/>
                <a:ea typeface="Gill Sans"/>
                <a:cs typeface="Gill Sans"/>
                <a:sym typeface="Gill Sans"/>
                <a:hlinkClick r:id="rId3"/>
              </a:rPr>
              <a:t>http://deeplearning.net/software/theano_versions/dev/tutorial/conv_arithmetic.html</a:t>
            </a:r>
            <a:endParaRPr sz="1200"/>
          </a:p>
        </p:txBody>
      </p:sp>
      <p:sp>
        <p:nvSpPr>
          <p:cNvPr id="1000" name="Google Shape;1000;p70"/>
          <p:cNvSpPr txBox="1"/>
          <p:nvPr/>
        </p:nvSpPr>
        <p:spPr>
          <a:xfrm>
            <a:off x="1137581" y="5131996"/>
            <a:ext cx="9886519" cy="477949"/>
          </a:xfrm>
          <a:prstGeom prst="rect">
            <a:avLst/>
          </a:prstGeom>
          <a:noFill/>
          <a:ln>
            <a:noFill/>
          </a:ln>
        </p:spPr>
        <p:txBody>
          <a:bodyPr spcFirstLastPara="1" wrap="square" lIns="43655" tIns="43655" rIns="43655" bIns="43655" anchor="ctr" anchorCtr="0">
            <a:spAutoFit/>
          </a:bodyPr>
          <a:lstStyle/>
          <a:p>
            <a:pPr algn="ctr">
              <a:buClr>
                <a:srgbClr val="000000"/>
              </a:buClr>
              <a:buSzPts val="1900"/>
            </a:pPr>
            <a:r>
              <a:rPr lang="en" sz="2533">
                <a:solidFill>
                  <a:srgbClr val="000000"/>
                </a:solidFill>
                <a:latin typeface="Avenir"/>
                <a:ea typeface="Avenir"/>
                <a:cs typeface="Avenir"/>
                <a:sym typeface="Avenir"/>
              </a:rPr>
              <a:t>only compute output at some integer interval to downsample</a:t>
            </a:r>
            <a:endParaRPr sz="1200"/>
          </a:p>
        </p:txBody>
      </p:sp>
      <p:pic>
        <p:nvPicPr>
          <p:cNvPr id="1001" name="Google Shape;1001;p70" descr="Movie"/>
          <p:cNvPicPr preferRelativeResize="0"/>
          <p:nvPr/>
        </p:nvPicPr>
        <p:blipFill rotWithShape="1">
          <a:blip r:embed="rId4">
            <a:alphaModFix/>
          </a:blip>
          <a:srcRect/>
          <a:stretch/>
        </p:blipFill>
        <p:spPr>
          <a:xfrm>
            <a:off x="3823342" y="1760459"/>
            <a:ext cx="3406606" cy="3337083"/>
          </a:xfrm>
          <a:prstGeom prst="rect">
            <a:avLst/>
          </a:prstGeom>
          <a:noFill/>
          <a:ln>
            <a:noFill/>
          </a:ln>
        </p:spPr>
      </p:pic>
      <p:sp>
        <p:nvSpPr>
          <p:cNvPr id="1002" name="Google Shape;1002;p70"/>
          <p:cNvSpPr txBox="1"/>
          <p:nvPr/>
        </p:nvSpPr>
        <p:spPr>
          <a:xfrm>
            <a:off x="5404774" y="1484163"/>
            <a:ext cx="1379279" cy="416394"/>
          </a:xfrm>
          <a:prstGeom prst="rect">
            <a:avLst/>
          </a:prstGeom>
          <a:noFill/>
          <a:ln>
            <a:noFill/>
          </a:ln>
        </p:spPr>
        <p:txBody>
          <a:bodyPr spcFirstLastPara="1" wrap="square" lIns="43655" tIns="43655" rIns="43655" bIns="43655" anchor="ctr" anchorCtr="0">
            <a:spAutoFit/>
          </a:bodyPr>
          <a:lstStyle/>
          <a:p>
            <a:pPr algn="ctr">
              <a:buClr>
                <a:srgbClr val="000000"/>
              </a:buClr>
              <a:buSzPts val="1600"/>
            </a:pPr>
            <a:r>
              <a:rPr lang="en" sz="2133">
                <a:solidFill>
                  <a:srgbClr val="000000"/>
                </a:solidFill>
                <a:latin typeface="Avenir"/>
                <a:ea typeface="Avenir"/>
                <a:cs typeface="Avenir"/>
                <a:sym typeface="Avenir"/>
              </a:rPr>
              <a:t>stride = 2</a:t>
            </a:r>
            <a:endParaRPr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71"/>
          <p:cNvSpPr txBox="1"/>
          <p:nvPr/>
        </p:nvSpPr>
        <p:spPr>
          <a:xfrm>
            <a:off x="3009652" y="690364"/>
            <a:ext cx="6169522" cy="477949"/>
          </a:xfrm>
          <a:prstGeom prst="rect">
            <a:avLst/>
          </a:prstGeom>
          <a:noFill/>
          <a:ln>
            <a:noFill/>
          </a:ln>
        </p:spPr>
        <p:txBody>
          <a:bodyPr spcFirstLastPara="1" wrap="square" lIns="43655" tIns="43655" rIns="43655" bIns="43655" anchor="ctr" anchorCtr="0">
            <a:spAutoFit/>
          </a:bodyPr>
          <a:lstStyle/>
          <a:p>
            <a:pPr algn="ctr">
              <a:buClr>
                <a:srgbClr val="000000"/>
              </a:buClr>
              <a:buSzPts val="1900"/>
            </a:pPr>
            <a:r>
              <a:rPr lang="en" sz="2533">
                <a:solidFill>
                  <a:srgbClr val="000000"/>
                </a:solidFill>
                <a:latin typeface="Avenir"/>
                <a:ea typeface="Avenir"/>
                <a:cs typeface="Avenir"/>
                <a:sym typeface="Avenir"/>
              </a:rPr>
              <a:t>filters are applied to all input channels</a:t>
            </a:r>
            <a:endParaRPr sz="1200"/>
          </a:p>
        </p:txBody>
      </p:sp>
      <p:sp>
        <p:nvSpPr>
          <p:cNvPr id="1008" name="Google Shape;1008;p71"/>
          <p:cNvSpPr txBox="1"/>
          <p:nvPr/>
        </p:nvSpPr>
        <p:spPr>
          <a:xfrm>
            <a:off x="8810198" y="1401001"/>
            <a:ext cx="2840531" cy="416394"/>
          </a:xfrm>
          <a:prstGeom prst="rect">
            <a:avLst/>
          </a:prstGeom>
          <a:noFill/>
          <a:ln>
            <a:noFill/>
          </a:ln>
        </p:spPr>
        <p:txBody>
          <a:bodyPr spcFirstLastPara="1" wrap="square" lIns="43655" tIns="43655" rIns="43655" bIns="43655" anchor="t" anchorCtr="0">
            <a:spAutoFit/>
          </a:bodyPr>
          <a:lstStyle/>
          <a:p>
            <a:pPr algn="ctr">
              <a:buClr>
                <a:srgbClr val="000000"/>
              </a:buClr>
              <a:buSzPts val="1600"/>
            </a:pPr>
            <a:r>
              <a:rPr lang="en" sz="2133">
                <a:solidFill>
                  <a:srgbClr val="000000"/>
                </a:solidFill>
                <a:latin typeface="Avenir"/>
                <a:ea typeface="Avenir"/>
                <a:cs typeface="Avenir"/>
                <a:sym typeface="Avenir"/>
              </a:rPr>
              <a:t>3 x 3 x 3 filter tensor</a:t>
            </a:r>
            <a:endParaRPr sz="1200"/>
          </a:p>
        </p:txBody>
      </p:sp>
      <p:grpSp>
        <p:nvGrpSpPr>
          <p:cNvPr id="1009" name="Google Shape;1009;p71"/>
          <p:cNvGrpSpPr/>
          <p:nvPr/>
        </p:nvGrpSpPr>
        <p:grpSpPr>
          <a:xfrm rot="7466748">
            <a:off x="4506236" y="4613"/>
            <a:ext cx="3176353" cy="6047319"/>
            <a:chOff x="-2" y="0"/>
            <a:chExt cx="4190500" cy="6769453"/>
          </a:xfrm>
        </p:grpSpPr>
        <p:grpSp>
          <p:nvGrpSpPr>
            <p:cNvPr id="1010" name="Google Shape;1010;p71"/>
            <p:cNvGrpSpPr/>
            <p:nvPr/>
          </p:nvGrpSpPr>
          <p:grpSpPr>
            <a:xfrm>
              <a:off x="-2" y="3920929"/>
              <a:ext cx="4151765" cy="2848523"/>
              <a:chOff x="-1" y="-1"/>
              <a:chExt cx="4151763" cy="2848521"/>
            </a:xfrm>
          </p:grpSpPr>
          <p:sp>
            <p:nvSpPr>
              <p:cNvPr id="1011" name="Google Shape;1011;p71"/>
              <p:cNvSpPr/>
              <p:nvPr/>
            </p:nvSpPr>
            <p:spPr>
              <a:xfrm rot="-5042904">
                <a:off x="848142" y="-534880"/>
                <a:ext cx="2455477" cy="3918279"/>
              </a:xfrm>
              <a:custGeom>
                <a:avLst/>
                <a:gdLst/>
                <a:ahLst/>
                <a:cxnLst/>
                <a:rect l="l" t="t" r="r" b="b"/>
                <a:pathLst>
                  <a:path w="21600" h="21600" extrusionOk="0">
                    <a:moveTo>
                      <a:pt x="0" y="10800"/>
                    </a:moveTo>
                    <a:lnTo>
                      <a:pt x="10800" y="21600"/>
                    </a:lnTo>
                    <a:lnTo>
                      <a:pt x="21600" y="10800"/>
                    </a:lnTo>
                    <a:lnTo>
                      <a:pt x="10800" y="0"/>
                    </a:lnTo>
                    <a:close/>
                  </a:path>
                </a:pathLst>
              </a:custGeom>
              <a:solidFill>
                <a:srgbClr val="258BD2">
                  <a:alpha val="80784"/>
                </a:srgbClr>
              </a:solidFill>
              <a:ln>
                <a:noFill/>
              </a:ln>
            </p:spPr>
            <p:txBody>
              <a:bodyPr spcFirstLastPara="1" wrap="square" lIns="43655" tIns="43655" rIns="43655" bIns="43655" anchor="ctr" anchorCtr="0">
                <a:noAutofit/>
              </a:bodyPr>
              <a:lstStyle/>
              <a:p>
                <a:pPr algn="ctr">
                  <a:buClr>
                    <a:srgbClr val="FFFFFF"/>
                  </a:buClr>
                  <a:buSzPts val="2300"/>
                </a:pPr>
                <a:endParaRPr sz="3066">
                  <a:solidFill>
                    <a:srgbClr val="FFFFFF"/>
                  </a:solidFill>
                  <a:latin typeface="Gill Sans"/>
                  <a:ea typeface="Gill Sans"/>
                  <a:cs typeface="Gill Sans"/>
                  <a:sym typeface="Gill Sans"/>
                </a:endParaRPr>
              </a:p>
            </p:txBody>
          </p:sp>
          <p:cxnSp>
            <p:nvCxnSpPr>
              <p:cNvPr id="1012" name="Google Shape;1012;p71"/>
              <p:cNvCxnSpPr/>
              <p:nvPr/>
            </p:nvCxnSpPr>
            <p:spPr>
              <a:xfrm rot="10800000" flipH="1">
                <a:off x="141831" y="203808"/>
                <a:ext cx="2087561" cy="1039279"/>
              </a:xfrm>
              <a:prstGeom prst="straightConnector1">
                <a:avLst/>
              </a:prstGeom>
              <a:noFill/>
              <a:ln w="38100" cap="flat" cmpd="sng">
                <a:solidFill>
                  <a:srgbClr val="000000">
                    <a:alpha val="90196"/>
                  </a:srgbClr>
                </a:solidFill>
                <a:prstDash val="solid"/>
                <a:miter lim="400000"/>
                <a:headEnd type="none" w="sm" len="sm"/>
                <a:tailEnd type="none" w="sm" len="sm"/>
              </a:ln>
            </p:spPr>
          </p:cxnSp>
          <p:cxnSp>
            <p:nvCxnSpPr>
              <p:cNvPr id="1013" name="Google Shape;1013;p71"/>
              <p:cNvCxnSpPr/>
              <p:nvPr/>
            </p:nvCxnSpPr>
            <p:spPr>
              <a:xfrm>
                <a:off x="2229169" y="210129"/>
                <a:ext cx="1782923" cy="1405188"/>
              </a:xfrm>
              <a:prstGeom prst="straightConnector1">
                <a:avLst/>
              </a:prstGeom>
              <a:noFill/>
              <a:ln w="38100" cap="flat" cmpd="sng">
                <a:solidFill>
                  <a:srgbClr val="000000">
                    <a:alpha val="90196"/>
                  </a:srgbClr>
                </a:solidFill>
                <a:prstDash val="solid"/>
                <a:miter lim="400000"/>
                <a:headEnd type="none" w="sm" len="sm"/>
                <a:tailEnd type="none" w="sm" len="sm"/>
              </a:ln>
            </p:spPr>
          </p:cxnSp>
          <p:cxnSp>
            <p:nvCxnSpPr>
              <p:cNvPr id="1014" name="Google Shape;1014;p71"/>
              <p:cNvCxnSpPr/>
              <p:nvPr/>
            </p:nvCxnSpPr>
            <p:spPr>
              <a:xfrm>
                <a:off x="1873076" y="401263"/>
                <a:ext cx="1782923" cy="1405187"/>
              </a:xfrm>
              <a:prstGeom prst="straightConnector1">
                <a:avLst/>
              </a:prstGeom>
              <a:noFill/>
              <a:ln w="38100" cap="flat" cmpd="sng">
                <a:solidFill>
                  <a:srgbClr val="000000">
                    <a:alpha val="90196"/>
                  </a:srgbClr>
                </a:solidFill>
                <a:prstDash val="solid"/>
                <a:miter lim="400000"/>
                <a:headEnd type="none" w="sm" len="sm"/>
                <a:tailEnd type="none" w="sm" len="sm"/>
              </a:ln>
            </p:spPr>
          </p:cxnSp>
          <p:cxnSp>
            <p:nvCxnSpPr>
              <p:cNvPr id="1015" name="Google Shape;1015;p71"/>
              <p:cNvCxnSpPr/>
              <p:nvPr/>
            </p:nvCxnSpPr>
            <p:spPr>
              <a:xfrm>
                <a:off x="1453686" y="602409"/>
                <a:ext cx="1782923" cy="1405188"/>
              </a:xfrm>
              <a:prstGeom prst="straightConnector1">
                <a:avLst/>
              </a:prstGeom>
              <a:noFill/>
              <a:ln w="38100" cap="flat" cmpd="sng">
                <a:solidFill>
                  <a:srgbClr val="000000">
                    <a:alpha val="90196"/>
                  </a:srgbClr>
                </a:solidFill>
                <a:prstDash val="solid"/>
                <a:miter lim="400000"/>
                <a:headEnd type="none" w="sm" len="sm"/>
                <a:tailEnd type="none" w="sm" len="sm"/>
              </a:ln>
            </p:spPr>
          </p:cxnSp>
          <p:cxnSp>
            <p:nvCxnSpPr>
              <p:cNvPr id="1016" name="Google Shape;1016;p71"/>
              <p:cNvCxnSpPr/>
              <p:nvPr/>
            </p:nvCxnSpPr>
            <p:spPr>
              <a:xfrm rot="10800000" flipH="1">
                <a:off x="489078" y="455814"/>
                <a:ext cx="2087561" cy="1039280"/>
              </a:xfrm>
              <a:prstGeom prst="straightConnector1">
                <a:avLst/>
              </a:prstGeom>
              <a:noFill/>
              <a:ln w="38100" cap="flat" cmpd="sng">
                <a:solidFill>
                  <a:srgbClr val="000000">
                    <a:alpha val="90196"/>
                  </a:srgbClr>
                </a:solidFill>
                <a:prstDash val="solid"/>
                <a:miter lim="400000"/>
                <a:headEnd type="none" w="sm" len="sm"/>
                <a:tailEnd type="none" w="sm" len="sm"/>
              </a:ln>
            </p:spPr>
          </p:cxnSp>
          <p:sp>
            <p:nvSpPr>
              <p:cNvPr id="1017" name="Google Shape;1017;p71"/>
              <p:cNvSpPr/>
              <p:nvPr/>
            </p:nvSpPr>
            <p:spPr>
              <a:xfrm rot="-5048161">
                <a:off x="1310704" y="723436"/>
                <a:ext cx="1476813" cy="2352054"/>
              </a:xfrm>
              <a:custGeom>
                <a:avLst/>
                <a:gdLst/>
                <a:ahLst/>
                <a:cxnLst/>
                <a:rect l="l" t="t" r="r" b="b"/>
                <a:pathLst>
                  <a:path w="21600" h="21600" extrusionOk="0">
                    <a:moveTo>
                      <a:pt x="0" y="10800"/>
                    </a:moveTo>
                    <a:lnTo>
                      <a:pt x="10800" y="21600"/>
                    </a:lnTo>
                    <a:lnTo>
                      <a:pt x="21600" y="10800"/>
                    </a:lnTo>
                    <a:lnTo>
                      <a:pt x="10800" y="0"/>
                    </a:lnTo>
                    <a:close/>
                  </a:path>
                </a:pathLst>
              </a:custGeom>
              <a:solidFill>
                <a:srgbClr val="356D97">
                  <a:alpha val="83529"/>
                </a:srgbClr>
              </a:solidFill>
              <a:ln>
                <a:noFill/>
              </a:ln>
            </p:spPr>
            <p:txBody>
              <a:bodyPr spcFirstLastPara="1" wrap="square" lIns="43655" tIns="43655" rIns="43655" bIns="43655" anchor="ctr" anchorCtr="0">
                <a:noAutofit/>
              </a:bodyPr>
              <a:lstStyle/>
              <a:p>
                <a:pPr algn="ctr">
                  <a:buClr>
                    <a:srgbClr val="FFFFFF"/>
                  </a:buClr>
                  <a:buSzPts val="2300"/>
                </a:pPr>
                <a:endParaRPr sz="3066">
                  <a:solidFill>
                    <a:srgbClr val="FFFFFF"/>
                  </a:solidFill>
                  <a:latin typeface="Gill Sans"/>
                  <a:ea typeface="Gill Sans"/>
                  <a:cs typeface="Gill Sans"/>
                  <a:sym typeface="Gill Sans"/>
                </a:endParaRPr>
              </a:p>
            </p:txBody>
          </p:sp>
          <p:cxnSp>
            <p:nvCxnSpPr>
              <p:cNvPr id="1018" name="Google Shape;1018;p71"/>
              <p:cNvCxnSpPr/>
              <p:nvPr/>
            </p:nvCxnSpPr>
            <p:spPr>
              <a:xfrm rot="10800000" flipH="1">
                <a:off x="1570242" y="1311420"/>
                <a:ext cx="2087562" cy="1039279"/>
              </a:xfrm>
              <a:prstGeom prst="straightConnector1">
                <a:avLst/>
              </a:prstGeom>
              <a:noFill/>
              <a:ln w="38100" cap="flat" cmpd="sng">
                <a:solidFill>
                  <a:srgbClr val="000000">
                    <a:alpha val="90196"/>
                  </a:srgbClr>
                </a:solidFill>
                <a:prstDash val="solid"/>
                <a:miter lim="400000"/>
                <a:headEnd type="none" w="sm" len="sm"/>
                <a:tailEnd type="none" w="sm" len="sm"/>
              </a:ln>
            </p:spPr>
          </p:cxnSp>
          <p:cxnSp>
            <p:nvCxnSpPr>
              <p:cNvPr id="1019" name="Google Shape;1019;p71"/>
              <p:cNvCxnSpPr/>
              <p:nvPr/>
            </p:nvCxnSpPr>
            <p:spPr>
              <a:xfrm rot="10800000" flipH="1">
                <a:off x="1214102" y="1025280"/>
                <a:ext cx="2087561" cy="1039279"/>
              </a:xfrm>
              <a:prstGeom prst="straightConnector1">
                <a:avLst/>
              </a:prstGeom>
              <a:noFill/>
              <a:ln w="38100" cap="flat" cmpd="sng">
                <a:solidFill>
                  <a:srgbClr val="000000">
                    <a:alpha val="90196"/>
                  </a:srgbClr>
                </a:solidFill>
                <a:prstDash val="solid"/>
                <a:miter lim="400000"/>
                <a:headEnd type="none" w="sm" len="sm"/>
                <a:tailEnd type="none" w="sm" len="sm"/>
              </a:ln>
            </p:spPr>
          </p:cxnSp>
          <p:cxnSp>
            <p:nvCxnSpPr>
              <p:cNvPr id="1020" name="Google Shape;1020;p71"/>
              <p:cNvCxnSpPr/>
              <p:nvPr/>
            </p:nvCxnSpPr>
            <p:spPr>
              <a:xfrm>
                <a:off x="1008760" y="829941"/>
                <a:ext cx="1782923" cy="1405187"/>
              </a:xfrm>
              <a:prstGeom prst="straightConnector1">
                <a:avLst/>
              </a:prstGeom>
              <a:noFill/>
              <a:ln w="38100" cap="flat" cmpd="sng">
                <a:solidFill>
                  <a:srgbClr val="000000">
                    <a:alpha val="90196"/>
                  </a:srgbClr>
                </a:solidFill>
                <a:prstDash val="solid"/>
                <a:miter lim="400000"/>
                <a:headEnd type="none" w="sm" len="sm"/>
                <a:tailEnd type="none" w="sm" len="sm"/>
              </a:ln>
            </p:spPr>
          </p:cxnSp>
          <p:cxnSp>
            <p:nvCxnSpPr>
              <p:cNvPr id="1021" name="Google Shape;1021;p71"/>
              <p:cNvCxnSpPr/>
              <p:nvPr/>
            </p:nvCxnSpPr>
            <p:spPr>
              <a:xfrm>
                <a:off x="564783" y="1007768"/>
                <a:ext cx="1782923" cy="1405187"/>
              </a:xfrm>
              <a:prstGeom prst="straightConnector1">
                <a:avLst/>
              </a:prstGeom>
              <a:noFill/>
              <a:ln w="38100" cap="flat" cmpd="sng">
                <a:solidFill>
                  <a:srgbClr val="000000">
                    <a:alpha val="90196"/>
                  </a:srgbClr>
                </a:solidFill>
                <a:prstDash val="solid"/>
                <a:miter lim="400000"/>
                <a:headEnd type="none" w="sm" len="sm"/>
                <a:tailEnd type="none" w="sm" len="sm"/>
              </a:ln>
            </p:spPr>
          </p:cxnSp>
          <p:cxnSp>
            <p:nvCxnSpPr>
              <p:cNvPr id="1022" name="Google Shape;1022;p71"/>
              <p:cNvCxnSpPr/>
              <p:nvPr/>
            </p:nvCxnSpPr>
            <p:spPr>
              <a:xfrm>
                <a:off x="155779" y="1228713"/>
                <a:ext cx="1782923" cy="1405188"/>
              </a:xfrm>
              <a:prstGeom prst="straightConnector1">
                <a:avLst/>
              </a:prstGeom>
              <a:noFill/>
              <a:ln w="38100" cap="flat" cmpd="sng">
                <a:solidFill>
                  <a:srgbClr val="000000">
                    <a:alpha val="90196"/>
                  </a:srgbClr>
                </a:solidFill>
                <a:prstDash val="solid"/>
                <a:miter lim="400000"/>
                <a:headEnd type="none" w="sm" len="sm"/>
                <a:tailEnd type="none" w="sm" len="sm"/>
              </a:ln>
            </p:spPr>
          </p:cxnSp>
          <p:cxnSp>
            <p:nvCxnSpPr>
              <p:cNvPr id="1023" name="Google Shape;1023;p71"/>
              <p:cNvCxnSpPr/>
              <p:nvPr/>
            </p:nvCxnSpPr>
            <p:spPr>
              <a:xfrm rot="10800000" flipH="1">
                <a:off x="1926824" y="1593322"/>
                <a:ext cx="2087562" cy="1039280"/>
              </a:xfrm>
              <a:prstGeom prst="straightConnector1">
                <a:avLst/>
              </a:prstGeom>
              <a:noFill/>
              <a:ln w="38100" cap="flat" cmpd="sng">
                <a:solidFill>
                  <a:srgbClr val="000000">
                    <a:alpha val="90196"/>
                  </a:srgbClr>
                </a:solidFill>
                <a:prstDash val="solid"/>
                <a:miter lim="400000"/>
                <a:headEnd type="none" w="sm" len="sm"/>
                <a:tailEnd type="none" w="sm" len="sm"/>
              </a:ln>
            </p:spPr>
          </p:cxnSp>
          <p:cxnSp>
            <p:nvCxnSpPr>
              <p:cNvPr id="1024" name="Google Shape;1024;p71"/>
              <p:cNvCxnSpPr/>
              <p:nvPr/>
            </p:nvCxnSpPr>
            <p:spPr>
              <a:xfrm rot="10800000" flipH="1">
                <a:off x="844948" y="764845"/>
                <a:ext cx="2087561" cy="1039279"/>
              </a:xfrm>
              <a:prstGeom prst="straightConnector1">
                <a:avLst/>
              </a:prstGeom>
              <a:noFill/>
              <a:ln w="38100" cap="flat" cmpd="sng">
                <a:solidFill>
                  <a:srgbClr val="000000">
                    <a:alpha val="90196"/>
                  </a:srgbClr>
                </a:solidFill>
                <a:prstDash val="solid"/>
                <a:miter lim="400000"/>
                <a:headEnd type="none" w="sm" len="sm"/>
                <a:tailEnd type="none" w="sm" len="sm"/>
              </a:ln>
            </p:spPr>
          </p:cxnSp>
        </p:grpSp>
        <p:grpSp>
          <p:nvGrpSpPr>
            <p:cNvPr id="1025" name="Google Shape;1025;p71"/>
            <p:cNvGrpSpPr/>
            <p:nvPr/>
          </p:nvGrpSpPr>
          <p:grpSpPr>
            <a:xfrm>
              <a:off x="-2" y="2739561"/>
              <a:ext cx="4151765" cy="2848523"/>
              <a:chOff x="-1" y="-1"/>
              <a:chExt cx="4151763" cy="2848521"/>
            </a:xfrm>
          </p:grpSpPr>
          <p:sp>
            <p:nvSpPr>
              <p:cNvPr id="1026" name="Google Shape;1026;p71"/>
              <p:cNvSpPr/>
              <p:nvPr/>
            </p:nvSpPr>
            <p:spPr>
              <a:xfrm rot="-5042904">
                <a:off x="848142" y="-534880"/>
                <a:ext cx="2455477" cy="3918279"/>
              </a:xfrm>
              <a:custGeom>
                <a:avLst/>
                <a:gdLst/>
                <a:ahLst/>
                <a:cxnLst/>
                <a:rect l="l" t="t" r="r" b="b"/>
                <a:pathLst>
                  <a:path w="21600" h="21600" extrusionOk="0">
                    <a:moveTo>
                      <a:pt x="0" y="10800"/>
                    </a:moveTo>
                    <a:lnTo>
                      <a:pt x="10800" y="21600"/>
                    </a:lnTo>
                    <a:lnTo>
                      <a:pt x="21600" y="10800"/>
                    </a:lnTo>
                    <a:lnTo>
                      <a:pt x="10800" y="0"/>
                    </a:lnTo>
                    <a:close/>
                  </a:path>
                </a:pathLst>
              </a:custGeom>
              <a:solidFill>
                <a:srgbClr val="258BD2">
                  <a:alpha val="80784"/>
                </a:srgbClr>
              </a:solidFill>
              <a:ln>
                <a:noFill/>
              </a:ln>
            </p:spPr>
            <p:txBody>
              <a:bodyPr spcFirstLastPara="1" wrap="square" lIns="43655" tIns="43655" rIns="43655" bIns="43655" anchor="ctr" anchorCtr="0">
                <a:noAutofit/>
              </a:bodyPr>
              <a:lstStyle/>
              <a:p>
                <a:pPr algn="ctr">
                  <a:buClr>
                    <a:srgbClr val="FFFFFF"/>
                  </a:buClr>
                  <a:buSzPts val="2300"/>
                </a:pPr>
                <a:endParaRPr sz="3066">
                  <a:solidFill>
                    <a:srgbClr val="FFFFFF"/>
                  </a:solidFill>
                  <a:latin typeface="Gill Sans"/>
                  <a:ea typeface="Gill Sans"/>
                  <a:cs typeface="Gill Sans"/>
                  <a:sym typeface="Gill Sans"/>
                </a:endParaRPr>
              </a:p>
            </p:txBody>
          </p:sp>
          <p:cxnSp>
            <p:nvCxnSpPr>
              <p:cNvPr id="1027" name="Google Shape;1027;p71"/>
              <p:cNvCxnSpPr/>
              <p:nvPr/>
            </p:nvCxnSpPr>
            <p:spPr>
              <a:xfrm rot="10800000" flipH="1">
                <a:off x="141831" y="203808"/>
                <a:ext cx="2087561" cy="1039279"/>
              </a:xfrm>
              <a:prstGeom prst="straightConnector1">
                <a:avLst/>
              </a:prstGeom>
              <a:noFill/>
              <a:ln w="38100" cap="flat" cmpd="sng">
                <a:solidFill>
                  <a:srgbClr val="000000">
                    <a:alpha val="90196"/>
                  </a:srgbClr>
                </a:solidFill>
                <a:prstDash val="solid"/>
                <a:miter lim="400000"/>
                <a:headEnd type="none" w="sm" len="sm"/>
                <a:tailEnd type="none" w="sm" len="sm"/>
              </a:ln>
            </p:spPr>
          </p:cxnSp>
          <p:cxnSp>
            <p:nvCxnSpPr>
              <p:cNvPr id="1028" name="Google Shape;1028;p71"/>
              <p:cNvCxnSpPr/>
              <p:nvPr/>
            </p:nvCxnSpPr>
            <p:spPr>
              <a:xfrm>
                <a:off x="2229169" y="210129"/>
                <a:ext cx="1782923" cy="1405188"/>
              </a:xfrm>
              <a:prstGeom prst="straightConnector1">
                <a:avLst/>
              </a:prstGeom>
              <a:noFill/>
              <a:ln w="38100" cap="flat" cmpd="sng">
                <a:solidFill>
                  <a:srgbClr val="000000">
                    <a:alpha val="90196"/>
                  </a:srgbClr>
                </a:solidFill>
                <a:prstDash val="solid"/>
                <a:miter lim="400000"/>
                <a:headEnd type="none" w="sm" len="sm"/>
                <a:tailEnd type="none" w="sm" len="sm"/>
              </a:ln>
            </p:spPr>
          </p:cxnSp>
          <p:cxnSp>
            <p:nvCxnSpPr>
              <p:cNvPr id="1029" name="Google Shape;1029;p71"/>
              <p:cNvCxnSpPr/>
              <p:nvPr/>
            </p:nvCxnSpPr>
            <p:spPr>
              <a:xfrm>
                <a:off x="1873076" y="401263"/>
                <a:ext cx="1782923" cy="1405187"/>
              </a:xfrm>
              <a:prstGeom prst="straightConnector1">
                <a:avLst/>
              </a:prstGeom>
              <a:noFill/>
              <a:ln w="38100" cap="flat" cmpd="sng">
                <a:solidFill>
                  <a:srgbClr val="000000">
                    <a:alpha val="90196"/>
                  </a:srgbClr>
                </a:solidFill>
                <a:prstDash val="solid"/>
                <a:miter lim="400000"/>
                <a:headEnd type="none" w="sm" len="sm"/>
                <a:tailEnd type="none" w="sm" len="sm"/>
              </a:ln>
            </p:spPr>
          </p:cxnSp>
          <p:cxnSp>
            <p:nvCxnSpPr>
              <p:cNvPr id="1030" name="Google Shape;1030;p71"/>
              <p:cNvCxnSpPr/>
              <p:nvPr/>
            </p:nvCxnSpPr>
            <p:spPr>
              <a:xfrm>
                <a:off x="1453686" y="602409"/>
                <a:ext cx="1782923" cy="1405188"/>
              </a:xfrm>
              <a:prstGeom prst="straightConnector1">
                <a:avLst/>
              </a:prstGeom>
              <a:noFill/>
              <a:ln w="38100" cap="flat" cmpd="sng">
                <a:solidFill>
                  <a:srgbClr val="000000">
                    <a:alpha val="90196"/>
                  </a:srgbClr>
                </a:solidFill>
                <a:prstDash val="solid"/>
                <a:miter lim="400000"/>
                <a:headEnd type="none" w="sm" len="sm"/>
                <a:tailEnd type="none" w="sm" len="sm"/>
              </a:ln>
            </p:spPr>
          </p:cxnSp>
          <p:cxnSp>
            <p:nvCxnSpPr>
              <p:cNvPr id="1031" name="Google Shape;1031;p71"/>
              <p:cNvCxnSpPr/>
              <p:nvPr/>
            </p:nvCxnSpPr>
            <p:spPr>
              <a:xfrm rot="10800000" flipH="1">
                <a:off x="489078" y="455814"/>
                <a:ext cx="2087561" cy="1039280"/>
              </a:xfrm>
              <a:prstGeom prst="straightConnector1">
                <a:avLst/>
              </a:prstGeom>
              <a:noFill/>
              <a:ln w="38100" cap="flat" cmpd="sng">
                <a:solidFill>
                  <a:srgbClr val="000000">
                    <a:alpha val="90196"/>
                  </a:srgbClr>
                </a:solidFill>
                <a:prstDash val="solid"/>
                <a:miter lim="400000"/>
                <a:headEnd type="none" w="sm" len="sm"/>
                <a:tailEnd type="none" w="sm" len="sm"/>
              </a:ln>
            </p:spPr>
          </p:cxnSp>
          <p:sp>
            <p:nvSpPr>
              <p:cNvPr id="1032" name="Google Shape;1032;p71"/>
              <p:cNvSpPr/>
              <p:nvPr/>
            </p:nvSpPr>
            <p:spPr>
              <a:xfrm rot="-5048161">
                <a:off x="1310704" y="723436"/>
                <a:ext cx="1476813" cy="2352054"/>
              </a:xfrm>
              <a:custGeom>
                <a:avLst/>
                <a:gdLst/>
                <a:ahLst/>
                <a:cxnLst/>
                <a:rect l="l" t="t" r="r" b="b"/>
                <a:pathLst>
                  <a:path w="21600" h="21600" extrusionOk="0">
                    <a:moveTo>
                      <a:pt x="0" y="10800"/>
                    </a:moveTo>
                    <a:lnTo>
                      <a:pt x="10800" y="21600"/>
                    </a:lnTo>
                    <a:lnTo>
                      <a:pt x="21600" y="10800"/>
                    </a:lnTo>
                    <a:lnTo>
                      <a:pt x="10800" y="0"/>
                    </a:lnTo>
                    <a:close/>
                  </a:path>
                </a:pathLst>
              </a:custGeom>
              <a:solidFill>
                <a:srgbClr val="356D97">
                  <a:alpha val="83529"/>
                </a:srgbClr>
              </a:solidFill>
              <a:ln>
                <a:noFill/>
              </a:ln>
            </p:spPr>
            <p:txBody>
              <a:bodyPr spcFirstLastPara="1" wrap="square" lIns="43655" tIns="43655" rIns="43655" bIns="43655" anchor="ctr" anchorCtr="0">
                <a:noAutofit/>
              </a:bodyPr>
              <a:lstStyle/>
              <a:p>
                <a:pPr algn="ctr">
                  <a:buClr>
                    <a:srgbClr val="FFFFFF"/>
                  </a:buClr>
                  <a:buSzPts val="2300"/>
                </a:pPr>
                <a:endParaRPr sz="3066">
                  <a:solidFill>
                    <a:srgbClr val="FFFFFF"/>
                  </a:solidFill>
                  <a:latin typeface="Gill Sans"/>
                  <a:ea typeface="Gill Sans"/>
                  <a:cs typeface="Gill Sans"/>
                  <a:sym typeface="Gill Sans"/>
                </a:endParaRPr>
              </a:p>
            </p:txBody>
          </p:sp>
          <p:cxnSp>
            <p:nvCxnSpPr>
              <p:cNvPr id="1033" name="Google Shape;1033;p71"/>
              <p:cNvCxnSpPr/>
              <p:nvPr/>
            </p:nvCxnSpPr>
            <p:spPr>
              <a:xfrm rot="10800000" flipH="1">
                <a:off x="1570242" y="1311420"/>
                <a:ext cx="2087562" cy="1039279"/>
              </a:xfrm>
              <a:prstGeom prst="straightConnector1">
                <a:avLst/>
              </a:prstGeom>
              <a:noFill/>
              <a:ln w="38100" cap="flat" cmpd="sng">
                <a:solidFill>
                  <a:srgbClr val="000000">
                    <a:alpha val="90196"/>
                  </a:srgbClr>
                </a:solidFill>
                <a:prstDash val="solid"/>
                <a:miter lim="400000"/>
                <a:headEnd type="none" w="sm" len="sm"/>
                <a:tailEnd type="none" w="sm" len="sm"/>
              </a:ln>
            </p:spPr>
          </p:cxnSp>
          <p:cxnSp>
            <p:nvCxnSpPr>
              <p:cNvPr id="1034" name="Google Shape;1034;p71"/>
              <p:cNvCxnSpPr/>
              <p:nvPr/>
            </p:nvCxnSpPr>
            <p:spPr>
              <a:xfrm rot="10800000" flipH="1">
                <a:off x="1214102" y="1025280"/>
                <a:ext cx="2087561" cy="1039279"/>
              </a:xfrm>
              <a:prstGeom prst="straightConnector1">
                <a:avLst/>
              </a:prstGeom>
              <a:noFill/>
              <a:ln w="38100" cap="flat" cmpd="sng">
                <a:solidFill>
                  <a:srgbClr val="000000">
                    <a:alpha val="90196"/>
                  </a:srgbClr>
                </a:solidFill>
                <a:prstDash val="solid"/>
                <a:miter lim="400000"/>
                <a:headEnd type="none" w="sm" len="sm"/>
                <a:tailEnd type="none" w="sm" len="sm"/>
              </a:ln>
            </p:spPr>
          </p:cxnSp>
          <p:cxnSp>
            <p:nvCxnSpPr>
              <p:cNvPr id="1035" name="Google Shape;1035;p71"/>
              <p:cNvCxnSpPr/>
              <p:nvPr/>
            </p:nvCxnSpPr>
            <p:spPr>
              <a:xfrm>
                <a:off x="1008760" y="829941"/>
                <a:ext cx="1782923" cy="1405187"/>
              </a:xfrm>
              <a:prstGeom prst="straightConnector1">
                <a:avLst/>
              </a:prstGeom>
              <a:noFill/>
              <a:ln w="38100" cap="flat" cmpd="sng">
                <a:solidFill>
                  <a:srgbClr val="000000">
                    <a:alpha val="90196"/>
                  </a:srgbClr>
                </a:solidFill>
                <a:prstDash val="solid"/>
                <a:miter lim="400000"/>
                <a:headEnd type="none" w="sm" len="sm"/>
                <a:tailEnd type="none" w="sm" len="sm"/>
              </a:ln>
            </p:spPr>
          </p:cxnSp>
          <p:cxnSp>
            <p:nvCxnSpPr>
              <p:cNvPr id="1036" name="Google Shape;1036;p71"/>
              <p:cNvCxnSpPr/>
              <p:nvPr/>
            </p:nvCxnSpPr>
            <p:spPr>
              <a:xfrm>
                <a:off x="564783" y="1007768"/>
                <a:ext cx="1782923" cy="1405187"/>
              </a:xfrm>
              <a:prstGeom prst="straightConnector1">
                <a:avLst/>
              </a:prstGeom>
              <a:noFill/>
              <a:ln w="38100" cap="flat" cmpd="sng">
                <a:solidFill>
                  <a:srgbClr val="000000">
                    <a:alpha val="90196"/>
                  </a:srgbClr>
                </a:solidFill>
                <a:prstDash val="solid"/>
                <a:miter lim="400000"/>
                <a:headEnd type="none" w="sm" len="sm"/>
                <a:tailEnd type="none" w="sm" len="sm"/>
              </a:ln>
            </p:spPr>
          </p:cxnSp>
          <p:cxnSp>
            <p:nvCxnSpPr>
              <p:cNvPr id="1037" name="Google Shape;1037;p71"/>
              <p:cNvCxnSpPr/>
              <p:nvPr/>
            </p:nvCxnSpPr>
            <p:spPr>
              <a:xfrm>
                <a:off x="155779" y="1228713"/>
                <a:ext cx="1782923" cy="1405188"/>
              </a:xfrm>
              <a:prstGeom prst="straightConnector1">
                <a:avLst/>
              </a:prstGeom>
              <a:noFill/>
              <a:ln w="38100" cap="flat" cmpd="sng">
                <a:solidFill>
                  <a:srgbClr val="000000">
                    <a:alpha val="90196"/>
                  </a:srgbClr>
                </a:solidFill>
                <a:prstDash val="solid"/>
                <a:miter lim="400000"/>
                <a:headEnd type="none" w="sm" len="sm"/>
                <a:tailEnd type="none" w="sm" len="sm"/>
              </a:ln>
            </p:spPr>
          </p:cxnSp>
          <p:cxnSp>
            <p:nvCxnSpPr>
              <p:cNvPr id="1038" name="Google Shape;1038;p71"/>
              <p:cNvCxnSpPr/>
              <p:nvPr/>
            </p:nvCxnSpPr>
            <p:spPr>
              <a:xfrm rot="10800000" flipH="1">
                <a:off x="1926824" y="1593322"/>
                <a:ext cx="2087562" cy="1039280"/>
              </a:xfrm>
              <a:prstGeom prst="straightConnector1">
                <a:avLst/>
              </a:prstGeom>
              <a:noFill/>
              <a:ln w="38100" cap="flat" cmpd="sng">
                <a:solidFill>
                  <a:srgbClr val="000000">
                    <a:alpha val="90196"/>
                  </a:srgbClr>
                </a:solidFill>
                <a:prstDash val="solid"/>
                <a:miter lim="400000"/>
                <a:headEnd type="none" w="sm" len="sm"/>
                <a:tailEnd type="none" w="sm" len="sm"/>
              </a:ln>
            </p:spPr>
          </p:cxnSp>
          <p:cxnSp>
            <p:nvCxnSpPr>
              <p:cNvPr id="1039" name="Google Shape;1039;p71"/>
              <p:cNvCxnSpPr/>
              <p:nvPr/>
            </p:nvCxnSpPr>
            <p:spPr>
              <a:xfrm rot="10800000" flipH="1">
                <a:off x="844948" y="764845"/>
                <a:ext cx="2087561" cy="1039279"/>
              </a:xfrm>
              <a:prstGeom prst="straightConnector1">
                <a:avLst/>
              </a:prstGeom>
              <a:noFill/>
              <a:ln w="38100" cap="flat" cmpd="sng">
                <a:solidFill>
                  <a:srgbClr val="000000">
                    <a:alpha val="90196"/>
                  </a:srgbClr>
                </a:solidFill>
                <a:prstDash val="solid"/>
                <a:miter lim="400000"/>
                <a:headEnd type="none" w="sm" len="sm"/>
                <a:tailEnd type="none" w="sm" len="sm"/>
              </a:ln>
            </p:spPr>
          </p:cxnSp>
        </p:grpSp>
        <p:sp>
          <p:nvSpPr>
            <p:cNvPr id="1040" name="Google Shape;1040;p71"/>
            <p:cNvSpPr/>
            <p:nvPr/>
          </p:nvSpPr>
          <p:spPr>
            <a:xfrm rot="-5048161">
              <a:off x="1255399" y="-321334"/>
              <a:ext cx="1476812" cy="2352054"/>
            </a:xfrm>
            <a:custGeom>
              <a:avLst/>
              <a:gdLst/>
              <a:ahLst/>
              <a:cxnLst/>
              <a:rect l="l" t="t" r="r" b="b"/>
              <a:pathLst>
                <a:path w="21600" h="21600" extrusionOk="0">
                  <a:moveTo>
                    <a:pt x="0" y="10800"/>
                  </a:moveTo>
                  <a:lnTo>
                    <a:pt x="10800" y="21600"/>
                  </a:lnTo>
                  <a:lnTo>
                    <a:pt x="21600" y="10800"/>
                  </a:lnTo>
                  <a:lnTo>
                    <a:pt x="10800" y="0"/>
                  </a:lnTo>
                  <a:close/>
                </a:path>
              </a:pathLst>
            </a:custGeom>
            <a:solidFill>
              <a:srgbClr val="289D95"/>
            </a:solidFill>
            <a:ln>
              <a:noFill/>
            </a:ln>
          </p:spPr>
          <p:txBody>
            <a:bodyPr spcFirstLastPara="1" wrap="square" lIns="43655" tIns="43655" rIns="43655" bIns="43655" anchor="ctr" anchorCtr="0">
              <a:noAutofit/>
            </a:bodyPr>
            <a:lstStyle/>
            <a:p>
              <a:pPr algn="ctr">
                <a:buClr>
                  <a:srgbClr val="FFFFFF"/>
                </a:buClr>
                <a:buSzPts val="2300"/>
              </a:pPr>
              <a:endParaRPr sz="3066">
                <a:solidFill>
                  <a:srgbClr val="FFFFFF"/>
                </a:solidFill>
                <a:latin typeface="Gill Sans"/>
                <a:ea typeface="Gill Sans"/>
                <a:cs typeface="Gill Sans"/>
                <a:sym typeface="Gill Sans"/>
              </a:endParaRPr>
            </a:p>
          </p:txBody>
        </p:sp>
        <p:cxnSp>
          <p:nvCxnSpPr>
            <p:cNvPr id="1041" name="Google Shape;1041;p71"/>
            <p:cNvCxnSpPr/>
            <p:nvPr/>
          </p:nvCxnSpPr>
          <p:spPr>
            <a:xfrm rot="10800000" flipH="1">
              <a:off x="828106" y="136457"/>
              <a:ext cx="1231513" cy="577828"/>
            </a:xfrm>
            <a:prstGeom prst="straightConnector1">
              <a:avLst/>
            </a:prstGeom>
            <a:noFill/>
            <a:ln w="38100" cap="flat" cmpd="sng">
              <a:solidFill>
                <a:srgbClr val="000000">
                  <a:alpha val="90196"/>
                </a:srgbClr>
              </a:solidFill>
              <a:prstDash val="solid"/>
              <a:miter lim="400000"/>
              <a:headEnd type="none" w="sm" len="sm"/>
              <a:tailEnd type="none" w="sm" len="sm"/>
            </a:ln>
          </p:spPr>
        </p:cxnSp>
        <p:cxnSp>
          <p:nvCxnSpPr>
            <p:cNvPr id="1042" name="Google Shape;1042;p71"/>
            <p:cNvCxnSpPr/>
            <p:nvPr/>
          </p:nvCxnSpPr>
          <p:spPr>
            <a:xfrm rot="10800000">
              <a:off x="2042468" y="124450"/>
              <a:ext cx="1120902" cy="888893"/>
            </a:xfrm>
            <a:prstGeom prst="straightConnector1">
              <a:avLst/>
            </a:prstGeom>
            <a:noFill/>
            <a:ln w="38100" cap="flat" cmpd="sng">
              <a:solidFill>
                <a:srgbClr val="000000">
                  <a:alpha val="90196"/>
                </a:srgbClr>
              </a:solidFill>
              <a:prstDash val="solid"/>
              <a:miter lim="400000"/>
              <a:headEnd type="none" w="sm" len="sm"/>
              <a:tailEnd type="none" w="sm" len="sm"/>
            </a:ln>
          </p:spPr>
        </p:cxnSp>
        <p:cxnSp>
          <p:nvCxnSpPr>
            <p:cNvPr id="1043" name="Google Shape;1043;p71"/>
            <p:cNvCxnSpPr/>
            <p:nvPr/>
          </p:nvCxnSpPr>
          <p:spPr>
            <a:xfrm rot="10800000" flipH="1">
              <a:off x="1164051" y="387961"/>
              <a:ext cx="1231513" cy="577828"/>
            </a:xfrm>
            <a:prstGeom prst="straightConnector1">
              <a:avLst/>
            </a:prstGeom>
            <a:noFill/>
            <a:ln w="38100" cap="flat" cmpd="sng">
              <a:solidFill>
                <a:srgbClr val="000000">
                  <a:alpha val="90196"/>
                </a:srgbClr>
              </a:solidFill>
              <a:prstDash val="solid"/>
              <a:miter lim="400000"/>
              <a:headEnd type="none" w="sm" len="sm"/>
              <a:tailEnd type="none" w="sm" len="sm"/>
            </a:ln>
          </p:spPr>
        </p:cxnSp>
        <p:cxnSp>
          <p:nvCxnSpPr>
            <p:cNvPr id="1044" name="Google Shape;1044;p71"/>
            <p:cNvCxnSpPr/>
            <p:nvPr/>
          </p:nvCxnSpPr>
          <p:spPr>
            <a:xfrm rot="10800000">
              <a:off x="1662671" y="302651"/>
              <a:ext cx="1120902" cy="888893"/>
            </a:xfrm>
            <a:prstGeom prst="straightConnector1">
              <a:avLst/>
            </a:prstGeom>
            <a:noFill/>
            <a:ln w="38100" cap="flat" cmpd="sng">
              <a:solidFill>
                <a:srgbClr val="000000">
                  <a:alpha val="90196"/>
                </a:srgbClr>
              </a:solidFill>
              <a:prstDash val="solid"/>
              <a:miter lim="400000"/>
              <a:headEnd type="none" w="sm" len="sm"/>
              <a:tailEnd type="none" w="sm" len="sm"/>
            </a:ln>
          </p:spPr>
        </p:cxnSp>
        <p:cxnSp>
          <p:nvCxnSpPr>
            <p:cNvPr id="1045" name="Google Shape;1045;p71"/>
            <p:cNvCxnSpPr/>
            <p:nvPr/>
          </p:nvCxnSpPr>
          <p:spPr>
            <a:xfrm rot="10800000" flipH="1">
              <a:off x="1950894" y="4180359"/>
              <a:ext cx="15175" cy="2359852"/>
            </a:xfrm>
            <a:prstGeom prst="straightConnector1">
              <a:avLst/>
            </a:prstGeom>
            <a:noFill/>
            <a:ln w="25400" cap="flat" cmpd="sng">
              <a:solidFill>
                <a:srgbClr val="000000"/>
              </a:solidFill>
              <a:prstDash val="solid"/>
              <a:miter lim="400000"/>
              <a:headEnd type="none" w="sm" len="sm"/>
              <a:tailEnd type="none" w="sm" len="sm"/>
            </a:ln>
          </p:spPr>
        </p:cxnSp>
        <p:cxnSp>
          <p:nvCxnSpPr>
            <p:cNvPr id="1046" name="Google Shape;1046;p71"/>
            <p:cNvCxnSpPr/>
            <p:nvPr/>
          </p:nvCxnSpPr>
          <p:spPr>
            <a:xfrm rot="10800000" flipH="1">
              <a:off x="812956" y="3337781"/>
              <a:ext cx="104927" cy="2356011"/>
            </a:xfrm>
            <a:prstGeom prst="straightConnector1">
              <a:avLst/>
            </a:prstGeom>
            <a:noFill/>
            <a:ln w="25400" cap="flat" cmpd="sng">
              <a:solidFill>
                <a:srgbClr val="000000"/>
              </a:solidFill>
              <a:prstDash val="solid"/>
              <a:miter lim="400000"/>
              <a:headEnd type="none" w="sm" len="sm"/>
              <a:tailEnd type="none" w="sm" len="sm"/>
            </a:ln>
          </p:spPr>
        </p:cxnSp>
        <p:cxnSp>
          <p:nvCxnSpPr>
            <p:cNvPr id="1047" name="Google Shape;1047;p71"/>
            <p:cNvCxnSpPr/>
            <p:nvPr/>
          </p:nvCxnSpPr>
          <p:spPr>
            <a:xfrm rot="10800000" flipH="1">
              <a:off x="3185972" y="3600859"/>
              <a:ext cx="15175" cy="2359852"/>
            </a:xfrm>
            <a:prstGeom prst="straightConnector1">
              <a:avLst/>
            </a:prstGeom>
            <a:noFill/>
            <a:ln w="25400" cap="flat" cmpd="sng">
              <a:solidFill>
                <a:srgbClr val="000000"/>
              </a:solidFill>
              <a:prstDash val="solid"/>
              <a:miter lim="400000"/>
              <a:headEnd type="none" w="sm" len="sm"/>
              <a:tailEnd type="none" w="sm" len="sm"/>
            </a:ln>
          </p:spPr>
        </p:cxnSp>
        <p:grpSp>
          <p:nvGrpSpPr>
            <p:cNvPr id="1048" name="Google Shape;1048;p71"/>
            <p:cNvGrpSpPr/>
            <p:nvPr/>
          </p:nvGrpSpPr>
          <p:grpSpPr>
            <a:xfrm>
              <a:off x="38733" y="1592170"/>
              <a:ext cx="4151765" cy="2848522"/>
              <a:chOff x="-1" y="-1"/>
              <a:chExt cx="4151763" cy="2848521"/>
            </a:xfrm>
          </p:grpSpPr>
          <p:sp>
            <p:nvSpPr>
              <p:cNvPr id="1049" name="Google Shape;1049;p71"/>
              <p:cNvSpPr/>
              <p:nvPr/>
            </p:nvSpPr>
            <p:spPr>
              <a:xfrm rot="-5042904">
                <a:off x="848142" y="-534880"/>
                <a:ext cx="2455477" cy="3918279"/>
              </a:xfrm>
              <a:custGeom>
                <a:avLst/>
                <a:gdLst/>
                <a:ahLst/>
                <a:cxnLst/>
                <a:rect l="l" t="t" r="r" b="b"/>
                <a:pathLst>
                  <a:path w="21600" h="21600" extrusionOk="0">
                    <a:moveTo>
                      <a:pt x="0" y="10800"/>
                    </a:moveTo>
                    <a:lnTo>
                      <a:pt x="10800" y="21600"/>
                    </a:lnTo>
                    <a:lnTo>
                      <a:pt x="21600" y="10800"/>
                    </a:lnTo>
                    <a:lnTo>
                      <a:pt x="10800" y="0"/>
                    </a:lnTo>
                    <a:close/>
                  </a:path>
                </a:pathLst>
              </a:custGeom>
              <a:solidFill>
                <a:srgbClr val="258BD2">
                  <a:alpha val="80784"/>
                </a:srgbClr>
              </a:solidFill>
              <a:ln>
                <a:noFill/>
              </a:ln>
            </p:spPr>
            <p:txBody>
              <a:bodyPr spcFirstLastPara="1" wrap="square" lIns="43655" tIns="43655" rIns="43655" bIns="43655" anchor="ctr" anchorCtr="0">
                <a:noAutofit/>
              </a:bodyPr>
              <a:lstStyle/>
              <a:p>
                <a:pPr algn="ctr">
                  <a:buClr>
                    <a:srgbClr val="FFFFFF"/>
                  </a:buClr>
                  <a:buSzPts val="2300"/>
                </a:pPr>
                <a:endParaRPr sz="3066">
                  <a:solidFill>
                    <a:srgbClr val="FFFFFF"/>
                  </a:solidFill>
                  <a:latin typeface="Gill Sans"/>
                  <a:ea typeface="Gill Sans"/>
                  <a:cs typeface="Gill Sans"/>
                  <a:sym typeface="Gill Sans"/>
                </a:endParaRPr>
              </a:p>
            </p:txBody>
          </p:sp>
          <p:cxnSp>
            <p:nvCxnSpPr>
              <p:cNvPr id="1050" name="Google Shape;1050;p71"/>
              <p:cNvCxnSpPr/>
              <p:nvPr/>
            </p:nvCxnSpPr>
            <p:spPr>
              <a:xfrm rot="10800000" flipH="1">
                <a:off x="141831" y="203808"/>
                <a:ext cx="2087561" cy="1039279"/>
              </a:xfrm>
              <a:prstGeom prst="straightConnector1">
                <a:avLst/>
              </a:prstGeom>
              <a:noFill/>
              <a:ln w="38100" cap="flat" cmpd="sng">
                <a:solidFill>
                  <a:srgbClr val="000000">
                    <a:alpha val="90196"/>
                  </a:srgbClr>
                </a:solidFill>
                <a:prstDash val="solid"/>
                <a:miter lim="400000"/>
                <a:headEnd type="none" w="sm" len="sm"/>
                <a:tailEnd type="none" w="sm" len="sm"/>
              </a:ln>
            </p:spPr>
          </p:cxnSp>
          <p:cxnSp>
            <p:nvCxnSpPr>
              <p:cNvPr id="1051" name="Google Shape;1051;p71"/>
              <p:cNvCxnSpPr/>
              <p:nvPr/>
            </p:nvCxnSpPr>
            <p:spPr>
              <a:xfrm>
                <a:off x="2229169" y="210129"/>
                <a:ext cx="1782923" cy="1405188"/>
              </a:xfrm>
              <a:prstGeom prst="straightConnector1">
                <a:avLst/>
              </a:prstGeom>
              <a:noFill/>
              <a:ln w="38100" cap="flat" cmpd="sng">
                <a:solidFill>
                  <a:srgbClr val="000000">
                    <a:alpha val="90196"/>
                  </a:srgbClr>
                </a:solidFill>
                <a:prstDash val="solid"/>
                <a:miter lim="400000"/>
                <a:headEnd type="none" w="sm" len="sm"/>
                <a:tailEnd type="none" w="sm" len="sm"/>
              </a:ln>
            </p:spPr>
          </p:cxnSp>
          <p:cxnSp>
            <p:nvCxnSpPr>
              <p:cNvPr id="1052" name="Google Shape;1052;p71"/>
              <p:cNvCxnSpPr/>
              <p:nvPr/>
            </p:nvCxnSpPr>
            <p:spPr>
              <a:xfrm>
                <a:off x="1873076" y="401263"/>
                <a:ext cx="1782923" cy="1405187"/>
              </a:xfrm>
              <a:prstGeom prst="straightConnector1">
                <a:avLst/>
              </a:prstGeom>
              <a:noFill/>
              <a:ln w="38100" cap="flat" cmpd="sng">
                <a:solidFill>
                  <a:srgbClr val="000000">
                    <a:alpha val="90196"/>
                  </a:srgbClr>
                </a:solidFill>
                <a:prstDash val="solid"/>
                <a:miter lim="400000"/>
                <a:headEnd type="none" w="sm" len="sm"/>
                <a:tailEnd type="none" w="sm" len="sm"/>
              </a:ln>
            </p:spPr>
          </p:cxnSp>
          <p:cxnSp>
            <p:nvCxnSpPr>
              <p:cNvPr id="1053" name="Google Shape;1053;p71"/>
              <p:cNvCxnSpPr/>
              <p:nvPr/>
            </p:nvCxnSpPr>
            <p:spPr>
              <a:xfrm>
                <a:off x="1453686" y="602409"/>
                <a:ext cx="1782923" cy="1405188"/>
              </a:xfrm>
              <a:prstGeom prst="straightConnector1">
                <a:avLst/>
              </a:prstGeom>
              <a:noFill/>
              <a:ln w="38100" cap="flat" cmpd="sng">
                <a:solidFill>
                  <a:srgbClr val="000000">
                    <a:alpha val="90196"/>
                  </a:srgbClr>
                </a:solidFill>
                <a:prstDash val="solid"/>
                <a:miter lim="400000"/>
                <a:headEnd type="none" w="sm" len="sm"/>
                <a:tailEnd type="none" w="sm" len="sm"/>
              </a:ln>
            </p:spPr>
          </p:cxnSp>
          <p:cxnSp>
            <p:nvCxnSpPr>
              <p:cNvPr id="1054" name="Google Shape;1054;p71"/>
              <p:cNvCxnSpPr/>
              <p:nvPr/>
            </p:nvCxnSpPr>
            <p:spPr>
              <a:xfrm rot="10800000" flipH="1">
                <a:off x="489078" y="455814"/>
                <a:ext cx="2087561" cy="1039280"/>
              </a:xfrm>
              <a:prstGeom prst="straightConnector1">
                <a:avLst/>
              </a:prstGeom>
              <a:noFill/>
              <a:ln w="38100" cap="flat" cmpd="sng">
                <a:solidFill>
                  <a:srgbClr val="000000">
                    <a:alpha val="90196"/>
                  </a:srgbClr>
                </a:solidFill>
                <a:prstDash val="solid"/>
                <a:miter lim="400000"/>
                <a:headEnd type="none" w="sm" len="sm"/>
                <a:tailEnd type="none" w="sm" len="sm"/>
              </a:ln>
            </p:spPr>
          </p:cxnSp>
          <p:sp>
            <p:nvSpPr>
              <p:cNvPr id="1055" name="Google Shape;1055;p71"/>
              <p:cNvSpPr/>
              <p:nvPr/>
            </p:nvSpPr>
            <p:spPr>
              <a:xfrm rot="-5048161">
                <a:off x="1310704" y="723436"/>
                <a:ext cx="1476813" cy="2352054"/>
              </a:xfrm>
              <a:custGeom>
                <a:avLst/>
                <a:gdLst/>
                <a:ahLst/>
                <a:cxnLst/>
                <a:rect l="l" t="t" r="r" b="b"/>
                <a:pathLst>
                  <a:path w="21600" h="21600" extrusionOk="0">
                    <a:moveTo>
                      <a:pt x="0" y="10800"/>
                    </a:moveTo>
                    <a:lnTo>
                      <a:pt x="10800" y="21600"/>
                    </a:lnTo>
                    <a:lnTo>
                      <a:pt x="21600" y="10800"/>
                    </a:lnTo>
                    <a:lnTo>
                      <a:pt x="10800" y="0"/>
                    </a:lnTo>
                    <a:close/>
                  </a:path>
                </a:pathLst>
              </a:custGeom>
              <a:solidFill>
                <a:srgbClr val="356D97">
                  <a:alpha val="83529"/>
                </a:srgbClr>
              </a:solidFill>
              <a:ln>
                <a:noFill/>
              </a:ln>
            </p:spPr>
            <p:txBody>
              <a:bodyPr spcFirstLastPara="1" wrap="square" lIns="43655" tIns="43655" rIns="43655" bIns="43655" anchor="ctr" anchorCtr="0">
                <a:noAutofit/>
              </a:bodyPr>
              <a:lstStyle/>
              <a:p>
                <a:pPr algn="ctr">
                  <a:buClr>
                    <a:srgbClr val="FFFFFF"/>
                  </a:buClr>
                  <a:buSzPts val="2300"/>
                </a:pPr>
                <a:endParaRPr sz="3066">
                  <a:solidFill>
                    <a:srgbClr val="FFFFFF"/>
                  </a:solidFill>
                  <a:latin typeface="Gill Sans"/>
                  <a:ea typeface="Gill Sans"/>
                  <a:cs typeface="Gill Sans"/>
                  <a:sym typeface="Gill Sans"/>
                </a:endParaRPr>
              </a:p>
            </p:txBody>
          </p:sp>
          <p:cxnSp>
            <p:nvCxnSpPr>
              <p:cNvPr id="1056" name="Google Shape;1056;p71"/>
              <p:cNvCxnSpPr/>
              <p:nvPr/>
            </p:nvCxnSpPr>
            <p:spPr>
              <a:xfrm rot="10800000" flipH="1">
                <a:off x="1570242" y="1311420"/>
                <a:ext cx="2087562" cy="1039279"/>
              </a:xfrm>
              <a:prstGeom prst="straightConnector1">
                <a:avLst/>
              </a:prstGeom>
              <a:noFill/>
              <a:ln w="38100" cap="flat" cmpd="sng">
                <a:solidFill>
                  <a:srgbClr val="000000">
                    <a:alpha val="90196"/>
                  </a:srgbClr>
                </a:solidFill>
                <a:prstDash val="solid"/>
                <a:miter lim="400000"/>
                <a:headEnd type="none" w="sm" len="sm"/>
                <a:tailEnd type="none" w="sm" len="sm"/>
              </a:ln>
            </p:spPr>
          </p:cxnSp>
          <p:cxnSp>
            <p:nvCxnSpPr>
              <p:cNvPr id="1057" name="Google Shape;1057;p71"/>
              <p:cNvCxnSpPr/>
              <p:nvPr/>
            </p:nvCxnSpPr>
            <p:spPr>
              <a:xfrm rot="10800000" flipH="1">
                <a:off x="1214102" y="1025280"/>
                <a:ext cx="2087561" cy="1039279"/>
              </a:xfrm>
              <a:prstGeom prst="straightConnector1">
                <a:avLst/>
              </a:prstGeom>
              <a:noFill/>
              <a:ln w="38100" cap="flat" cmpd="sng">
                <a:solidFill>
                  <a:srgbClr val="000000">
                    <a:alpha val="90196"/>
                  </a:srgbClr>
                </a:solidFill>
                <a:prstDash val="solid"/>
                <a:miter lim="400000"/>
                <a:headEnd type="none" w="sm" len="sm"/>
                <a:tailEnd type="none" w="sm" len="sm"/>
              </a:ln>
            </p:spPr>
          </p:cxnSp>
          <p:cxnSp>
            <p:nvCxnSpPr>
              <p:cNvPr id="1058" name="Google Shape;1058;p71"/>
              <p:cNvCxnSpPr/>
              <p:nvPr/>
            </p:nvCxnSpPr>
            <p:spPr>
              <a:xfrm>
                <a:off x="1008760" y="829941"/>
                <a:ext cx="1782923" cy="1405187"/>
              </a:xfrm>
              <a:prstGeom prst="straightConnector1">
                <a:avLst/>
              </a:prstGeom>
              <a:noFill/>
              <a:ln w="38100" cap="flat" cmpd="sng">
                <a:solidFill>
                  <a:srgbClr val="000000">
                    <a:alpha val="90196"/>
                  </a:srgbClr>
                </a:solidFill>
                <a:prstDash val="solid"/>
                <a:miter lim="400000"/>
                <a:headEnd type="none" w="sm" len="sm"/>
                <a:tailEnd type="none" w="sm" len="sm"/>
              </a:ln>
            </p:spPr>
          </p:cxnSp>
          <p:cxnSp>
            <p:nvCxnSpPr>
              <p:cNvPr id="1059" name="Google Shape;1059;p71"/>
              <p:cNvCxnSpPr/>
              <p:nvPr/>
            </p:nvCxnSpPr>
            <p:spPr>
              <a:xfrm>
                <a:off x="564783" y="1007768"/>
                <a:ext cx="1782923" cy="1405187"/>
              </a:xfrm>
              <a:prstGeom prst="straightConnector1">
                <a:avLst/>
              </a:prstGeom>
              <a:noFill/>
              <a:ln w="38100" cap="flat" cmpd="sng">
                <a:solidFill>
                  <a:srgbClr val="000000">
                    <a:alpha val="90196"/>
                  </a:srgbClr>
                </a:solidFill>
                <a:prstDash val="solid"/>
                <a:miter lim="400000"/>
                <a:headEnd type="none" w="sm" len="sm"/>
                <a:tailEnd type="none" w="sm" len="sm"/>
              </a:ln>
            </p:spPr>
          </p:cxnSp>
          <p:cxnSp>
            <p:nvCxnSpPr>
              <p:cNvPr id="1060" name="Google Shape;1060;p71"/>
              <p:cNvCxnSpPr/>
              <p:nvPr/>
            </p:nvCxnSpPr>
            <p:spPr>
              <a:xfrm>
                <a:off x="155779" y="1228713"/>
                <a:ext cx="1782923" cy="1405188"/>
              </a:xfrm>
              <a:prstGeom prst="straightConnector1">
                <a:avLst/>
              </a:prstGeom>
              <a:noFill/>
              <a:ln w="38100" cap="flat" cmpd="sng">
                <a:solidFill>
                  <a:srgbClr val="000000">
                    <a:alpha val="90196"/>
                  </a:srgbClr>
                </a:solidFill>
                <a:prstDash val="solid"/>
                <a:miter lim="400000"/>
                <a:headEnd type="none" w="sm" len="sm"/>
                <a:tailEnd type="none" w="sm" len="sm"/>
              </a:ln>
            </p:spPr>
          </p:cxnSp>
          <p:cxnSp>
            <p:nvCxnSpPr>
              <p:cNvPr id="1061" name="Google Shape;1061;p71"/>
              <p:cNvCxnSpPr/>
              <p:nvPr/>
            </p:nvCxnSpPr>
            <p:spPr>
              <a:xfrm rot="10800000" flipH="1">
                <a:off x="1926824" y="1593322"/>
                <a:ext cx="2087562" cy="1039280"/>
              </a:xfrm>
              <a:prstGeom prst="straightConnector1">
                <a:avLst/>
              </a:prstGeom>
              <a:noFill/>
              <a:ln w="38100" cap="flat" cmpd="sng">
                <a:solidFill>
                  <a:srgbClr val="000000">
                    <a:alpha val="90196"/>
                  </a:srgbClr>
                </a:solidFill>
                <a:prstDash val="solid"/>
                <a:miter lim="400000"/>
                <a:headEnd type="none" w="sm" len="sm"/>
                <a:tailEnd type="none" w="sm" len="sm"/>
              </a:ln>
            </p:spPr>
          </p:cxnSp>
          <p:cxnSp>
            <p:nvCxnSpPr>
              <p:cNvPr id="1062" name="Google Shape;1062;p71"/>
              <p:cNvCxnSpPr/>
              <p:nvPr/>
            </p:nvCxnSpPr>
            <p:spPr>
              <a:xfrm rot="10800000" flipH="1">
                <a:off x="844948" y="764845"/>
                <a:ext cx="2087561" cy="1039279"/>
              </a:xfrm>
              <a:prstGeom prst="straightConnector1">
                <a:avLst/>
              </a:prstGeom>
              <a:noFill/>
              <a:ln w="38100" cap="flat" cmpd="sng">
                <a:solidFill>
                  <a:srgbClr val="000000">
                    <a:alpha val="90196"/>
                  </a:srgbClr>
                </a:solidFill>
                <a:prstDash val="solid"/>
                <a:miter lim="400000"/>
                <a:headEnd type="none" w="sm" len="sm"/>
                <a:tailEnd type="none" w="sm" len="sm"/>
              </a:ln>
            </p:spPr>
          </p:cxnSp>
        </p:grpSp>
        <p:cxnSp>
          <p:nvCxnSpPr>
            <p:cNvPr id="1063" name="Google Shape;1063;p71"/>
            <p:cNvCxnSpPr/>
            <p:nvPr/>
          </p:nvCxnSpPr>
          <p:spPr>
            <a:xfrm rot="10800000">
              <a:off x="1968056" y="1084058"/>
              <a:ext cx="215649" cy="1639027"/>
            </a:xfrm>
            <a:prstGeom prst="straightConnector1">
              <a:avLst/>
            </a:prstGeom>
            <a:noFill/>
            <a:ln w="25400" cap="flat" cmpd="sng">
              <a:solidFill>
                <a:srgbClr val="000000"/>
              </a:solidFill>
              <a:prstDash val="solid"/>
              <a:miter lim="400000"/>
              <a:headEnd type="none" w="sm" len="sm"/>
              <a:tailEnd type="none" w="sm" len="sm"/>
            </a:ln>
          </p:spPr>
        </p:cxnSp>
        <p:cxnSp>
          <p:nvCxnSpPr>
            <p:cNvPr id="1064" name="Google Shape;1064;p71"/>
            <p:cNvCxnSpPr/>
            <p:nvPr/>
          </p:nvCxnSpPr>
          <p:spPr>
            <a:xfrm rot="10800000" flipH="1">
              <a:off x="922346" y="1271290"/>
              <a:ext cx="586420" cy="2085571"/>
            </a:xfrm>
            <a:prstGeom prst="straightConnector1">
              <a:avLst/>
            </a:prstGeom>
            <a:noFill/>
            <a:ln w="25400" cap="flat" cmpd="sng">
              <a:solidFill>
                <a:srgbClr val="000000"/>
              </a:solidFill>
              <a:prstDash val="solid"/>
              <a:miter lim="400000"/>
              <a:headEnd type="none" w="sm" len="sm"/>
              <a:tailEnd type="none" w="sm" len="sm"/>
            </a:ln>
          </p:spPr>
        </p:cxnSp>
        <p:cxnSp>
          <p:nvCxnSpPr>
            <p:cNvPr id="1065" name="Google Shape;1065;p71"/>
            <p:cNvCxnSpPr/>
            <p:nvPr/>
          </p:nvCxnSpPr>
          <p:spPr>
            <a:xfrm rot="10800000">
              <a:off x="1915736" y="1554489"/>
              <a:ext cx="49014" cy="2653808"/>
            </a:xfrm>
            <a:prstGeom prst="straightConnector1">
              <a:avLst/>
            </a:prstGeom>
            <a:noFill/>
            <a:ln w="25400" cap="flat" cmpd="sng">
              <a:solidFill>
                <a:srgbClr val="000000"/>
              </a:solidFill>
              <a:prstDash val="solid"/>
              <a:miter lim="400000"/>
              <a:headEnd type="none" w="sm" len="sm"/>
              <a:tailEnd type="none" w="sm" len="sm"/>
            </a:ln>
          </p:spPr>
        </p:cxnSp>
        <p:cxnSp>
          <p:nvCxnSpPr>
            <p:cNvPr id="1066" name="Google Shape;1066;p71"/>
            <p:cNvCxnSpPr/>
            <p:nvPr/>
          </p:nvCxnSpPr>
          <p:spPr>
            <a:xfrm rot="10800000">
              <a:off x="2332903" y="1360423"/>
              <a:ext cx="961073" cy="2222531"/>
            </a:xfrm>
            <a:prstGeom prst="straightConnector1">
              <a:avLst/>
            </a:prstGeom>
            <a:noFill/>
            <a:ln w="25400" cap="flat" cmpd="sng">
              <a:solidFill>
                <a:srgbClr val="000000"/>
              </a:solidFill>
              <a:prstDash val="solid"/>
              <a:miter lim="400000"/>
              <a:headEnd type="none" w="sm" len="sm"/>
              <a:tailEnd type="none" w="sm" len="sm"/>
            </a:ln>
          </p:spPr>
        </p:cxnSp>
        <p:sp>
          <p:nvSpPr>
            <p:cNvPr id="1067" name="Google Shape;1067;p71"/>
            <p:cNvSpPr/>
            <p:nvPr/>
          </p:nvSpPr>
          <p:spPr>
            <a:xfrm rot="-5048161">
              <a:off x="1693810" y="946474"/>
              <a:ext cx="484443" cy="726572"/>
            </a:xfrm>
            <a:custGeom>
              <a:avLst/>
              <a:gdLst/>
              <a:ahLst/>
              <a:cxnLst/>
              <a:rect l="l" t="t" r="r" b="b"/>
              <a:pathLst>
                <a:path w="21600" h="21600" extrusionOk="0">
                  <a:moveTo>
                    <a:pt x="0" y="10800"/>
                  </a:moveTo>
                  <a:lnTo>
                    <a:pt x="10800" y="21600"/>
                  </a:lnTo>
                  <a:lnTo>
                    <a:pt x="21600" y="10800"/>
                  </a:lnTo>
                  <a:lnTo>
                    <a:pt x="10800" y="0"/>
                  </a:lnTo>
                  <a:close/>
                </a:path>
              </a:pathLst>
            </a:custGeom>
            <a:solidFill>
              <a:srgbClr val="208079"/>
            </a:solidFill>
            <a:ln>
              <a:noFill/>
            </a:ln>
          </p:spPr>
          <p:txBody>
            <a:bodyPr spcFirstLastPara="1" wrap="square" lIns="43655" tIns="43655" rIns="43655" bIns="43655" anchor="ctr" anchorCtr="0">
              <a:noAutofit/>
            </a:bodyPr>
            <a:lstStyle/>
            <a:p>
              <a:pPr algn="ctr">
                <a:buClr>
                  <a:srgbClr val="FFFFFF"/>
                </a:buClr>
                <a:buSzPts val="2300"/>
              </a:pPr>
              <a:endParaRPr sz="3066">
                <a:solidFill>
                  <a:srgbClr val="FFFFFF"/>
                </a:solidFill>
                <a:latin typeface="Gill Sans"/>
                <a:ea typeface="Gill Sans"/>
                <a:cs typeface="Gill Sans"/>
                <a:sym typeface="Gill Sans"/>
              </a:endParaRPr>
            </a:p>
          </p:txBody>
        </p:sp>
        <p:cxnSp>
          <p:nvCxnSpPr>
            <p:cNvPr id="1068" name="Google Shape;1068;p71"/>
            <p:cNvCxnSpPr/>
            <p:nvPr/>
          </p:nvCxnSpPr>
          <p:spPr>
            <a:xfrm rot="10800000">
              <a:off x="1234013" y="503778"/>
              <a:ext cx="1120902" cy="888893"/>
            </a:xfrm>
            <a:prstGeom prst="straightConnector1">
              <a:avLst/>
            </a:prstGeom>
            <a:noFill/>
            <a:ln w="38100" cap="flat" cmpd="sng">
              <a:solidFill>
                <a:srgbClr val="000000">
                  <a:alpha val="90196"/>
                </a:srgbClr>
              </a:solidFill>
              <a:prstDash val="solid"/>
              <a:miter lim="400000"/>
              <a:headEnd type="none" w="sm" len="sm"/>
              <a:tailEnd type="none" w="sm" len="sm"/>
            </a:ln>
          </p:spPr>
        </p:cxnSp>
        <p:cxnSp>
          <p:nvCxnSpPr>
            <p:cNvPr id="1069" name="Google Shape;1069;p71"/>
            <p:cNvCxnSpPr/>
            <p:nvPr/>
          </p:nvCxnSpPr>
          <p:spPr>
            <a:xfrm rot="10800000" flipH="1">
              <a:off x="1549475" y="684645"/>
              <a:ext cx="1231513" cy="577827"/>
            </a:xfrm>
            <a:prstGeom prst="straightConnector1">
              <a:avLst/>
            </a:prstGeom>
            <a:noFill/>
            <a:ln w="38100" cap="flat" cmpd="sng">
              <a:solidFill>
                <a:srgbClr val="000000">
                  <a:alpha val="90196"/>
                </a:srgbClr>
              </a:solidFill>
              <a:prstDash val="solid"/>
              <a:miter lim="400000"/>
              <a:headEnd type="none" w="sm" len="sm"/>
              <a:tailEnd type="none" w="sm" len="sm"/>
            </a:ln>
          </p:spPr>
        </p:cxnSp>
        <p:cxnSp>
          <p:nvCxnSpPr>
            <p:cNvPr id="1070" name="Google Shape;1070;p71"/>
            <p:cNvCxnSpPr/>
            <p:nvPr/>
          </p:nvCxnSpPr>
          <p:spPr>
            <a:xfrm rot="10800000">
              <a:off x="824270" y="696029"/>
              <a:ext cx="1120903" cy="888893"/>
            </a:xfrm>
            <a:prstGeom prst="straightConnector1">
              <a:avLst/>
            </a:prstGeom>
            <a:noFill/>
            <a:ln w="38100" cap="flat" cmpd="sng">
              <a:solidFill>
                <a:srgbClr val="000000">
                  <a:alpha val="90196"/>
                </a:srgbClr>
              </a:solidFill>
              <a:prstDash val="solid"/>
              <a:miter lim="400000"/>
              <a:headEnd type="none" w="sm" len="sm"/>
              <a:tailEnd type="none" w="sm" len="sm"/>
            </a:ln>
          </p:spPr>
        </p:cxnSp>
        <p:cxnSp>
          <p:nvCxnSpPr>
            <p:cNvPr id="1071" name="Google Shape;1071;p71"/>
            <p:cNvCxnSpPr/>
            <p:nvPr/>
          </p:nvCxnSpPr>
          <p:spPr>
            <a:xfrm rot="10800000" flipH="1">
              <a:off x="1924164" y="987601"/>
              <a:ext cx="1231513" cy="577828"/>
            </a:xfrm>
            <a:prstGeom prst="straightConnector1">
              <a:avLst/>
            </a:prstGeom>
            <a:noFill/>
            <a:ln w="38100" cap="flat" cmpd="sng">
              <a:solidFill>
                <a:srgbClr val="000000">
                  <a:alpha val="90196"/>
                </a:srgbClr>
              </a:solidFill>
              <a:prstDash val="solid"/>
              <a:miter lim="400000"/>
              <a:headEnd type="none" w="sm" len="sm"/>
              <a:tailEnd type="none" w="sm" len="sm"/>
            </a:ln>
          </p:spPr>
        </p:cxnSp>
      </p:grpSp>
      <p:grpSp>
        <p:nvGrpSpPr>
          <p:cNvPr id="1072" name="Google Shape;1072;p71"/>
          <p:cNvGrpSpPr/>
          <p:nvPr/>
        </p:nvGrpSpPr>
        <p:grpSpPr>
          <a:xfrm>
            <a:off x="8109853" y="1330718"/>
            <a:ext cx="737108" cy="604790"/>
            <a:chOff x="-1" y="-1"/>
            <a:chExt cx="786451" cy="860370"/>
          </a:xfrm>
        </p:grpSpPr>
        <p:sp>
          <p:nvSpPr>
            <p:cNvPr id="1073" name="Google Shape;1073;p71"/>
            <p:cNvSpPr/>
            <p:nvPr/>
          </p:nvSpPr>
          <p:spPr>
            <a:xfrm rot="1985162">
              <a:off x="158992" y="69359"/>
              <a:ext cx="468465" cy="721650"/>
            </a:xfrm>
            <a:custGeom>
              <a:avLst/>
              <a:gdLst/>
              <a:ahLst/>
              <a:cxnLst/>
              <a:rect l="l" t="t" r="r" b="b"/>
              <a:pathLst>
                <a:path w="21600" h="21600" extrusionOk="0">
                  <a:moveTo>
                    <a:pt x="0" y="10800"/>
                  </a:moveTo>
                  <a:lnTo>
                    <a:pt x="10800" y="21600"/>
                  </a:lnTo>
                  <a:lnTo>
                    <a:pt x="21600" y="10800"/>
                  </a:lnTo>
                  <a:lnTo>
                    <a:pt x="10800" y="0"/>
                  </a:lnTo>
                  <a:close/>
                </a:path>
              </a:pathLst>
            </a:custGeom>
            <a:solidFill>
              <a:srgbClr val="356D97">
                <a:alpha val="83529"/>
              </a:srgbClr>
            </a:solidFill>
            <a:ln>
              <a:noFill/>
            </a:ln>
          </p:spPr>
          <p:txBody>
            <a:bodyPr spcFirstLastPara="1" wrap="square" lIns="43655" tIns="43655" rIns="43655" bIns="43655" anchor="ctr" anchorCtr="0">
              <a:noAutofit/>
            </a:bodyPr>
            <a:lstStyle/>
            <a:p>
              <a:pPr algn="ctr">
                <a:buClr>
                  <a:srgbClr val="FFFFFF"/>
                </a:buClr>
                <a:buSzPts val="2300"/>
              </a:pPr>
              <a:endParaRPr sz="3066">
                <a:solidFill>
                  <a:srgbClr val="FFFFFF"/>
                </a:solidFill>
                <a:latin typeface="Gill Sans"/>
                <a:ea typeface="Gill Sans"/>
                <a:cs typeface="Gill Sans"/>
                <a:sym typeface="Gill Sans"/>
              </a:endParaRPr>
            </a:p>
          </p:txBody>
        </p:sp>
        <p:cxnSp>
          <p:nvCxnSpPr>
            <p:cNvPr id="1074" name="Google Shape;1074;p71"/>
            <p:cNvCxnSpPr/>
            <p:nvPr/>
          </p:nvCxnSpPr>
          <p:spPr>
            <a:xfrm flipH="1">
              <a:off x="189662" y="122167"/>
              <a:ext cx="407126" cy="178145"/>
            </a:xfrm>
            <a:prstGeom prst="straightConnector1">
              <a:avLst/>
            </a:prstGeom>
            <a:noFill/>
            <a:ln w="38100" cap="flat" cmpd="sng">
              <a:solidFill>
                <a:srgbClr val="000000">
                  <a:alpha val="90196"/>
                </a:srgbClr>
              </a:solidFill>
              <a:prstDash val="solid"/>
              <a:miter lim="400000"/>
              <a:headEnd type="none" w="sm" len="sm"/>
              <a:tailEnd type="none" w="sm" len="sm"/>
            </a:ln>
          </p:spPr>
        </p:cxnSp>
        <p:cxnSp>
          <p:nvCxnSpPr>
            <p:cNvPr id="1075" name="Google Shape;1075;p71"/>
            <p:cNvCxnSpPr/>
            <p:nvPr/>
          </p:nvCxnSpPr>
          <p:spPr>
            <a:xfrm flipH="1">
              <a:off x="189662" y="553967"/>
              <a:ext cx="407126" cy="178145"/>
            </a:xfrm>
            <a:prstGeom prst="straightConnector1">
              <a:avLst/>
            </a:prstGeom>
            <a:noFill/>
            <a:ln w="38100" cap="flat" cmpd="sng">
              <a:solidFill>
                <a:srgbClr val="000000">
                  <a:alpha val="90196"/>
                </a:srgbClr>
              </a:solidFill>
              <a:prstDash val="solid"/>
              <a:miter lim="400000"/>
              <a:headEnd type="none" w="sm" len="sm"/>
              <a:tailEnd type="none" w="sm" len="sm"/>
            </a:ln>
          </p:spPr>
        </p:cxnSp>
        <p:cxnSp>
          <p:nvCxnSpPr>
            <p:cNvPr id="1076" name="Google Shape;1076;p71"/>
            <p:cNvCxnSpPr/>
            <p:nvPr/>
          </p:nvCxnSpPr>
          <p:spPr>
            <a:xfrm flipH="1">
              <a:off x="198129" y="299967"/>
              <a:ext cx="1" cy="432145"/>
            </a:xfrm>
            <a:prstGeom prst="straightConnector1">
              <a:avLst/>
            </a:prstGeom>
            <a:noFill/>
            <a:ln w="38100" cap="flat" cmpd="sng">
              <a:solidFill>
                <a:srgbClr val="000000">
                  <a:alpha val="90196"/>
                </a:srgbClr>
              </a:solidFill>
              <a:prstDash val="solid"/>
              <a:miter lim="400000"/>
              <a:headEnd type="none" w="sm" len="sm"/>
              <a:tailEnd type="none" w="sm" len="sm"/>
            </a:ln>
          </p:spPr>
        </p:cxnSp>
        <p:cxnSp>
          <p:nvCxnSpPr>
            <p:cNvPr id="1077" name="Google Shape;1077;p71"/>
            <p:cNvCxnSpPr/>
            <p:nvPr/>
          </p:nvCxnSpPr>
          <p:spPr>
            <a:xfrm flipH="1">
              <a:off x="579569" y="150612"/>
              <a:ext cx="1" cy="432145"/>
            </a:xfrm>
            <a:prstGeom prst="straightConnector1">
              <a:avLst/>
            </a:prstGeom>
            <a:noFill/>
            <a:ln w="38100" cap="flat" cmpd="sng">
              <a:solidFill>
                <a:srgbClr val="000000">
                  <a:alpha val="90196"/>
                </a:srgbClr>
              </a:solidFill>
              <a:prstDash val="solid"/>
              <a:miter lim="400000"/>
              <a:headEnd type="none" w="sm" len="sm"/>
              <a:tailEnd type="none" w="sm" len="sm"/>
            </a:ln>
          </p:spPr>
        </p:cxnSp>
      </p:grpSp>
      <p:sp>
        <p:nvSpPr>
          <p:cNvPr id="1078" name="Google Shape;1078;p71"/>
          <p:cNvSpPr txBox="1"/>
          <p:nvPr/>
        </p:nvSpPr>
        <p:spPr>
          <a:xfrm>
            <a:off x="3511607" y="5091596"/>
            <a:ext cx="6713021" cy="477949"/>
          </a:xfrm>
          <a:prstGeom prst="rect">
            <a:avLst/>
          </a:prstGeom>
          <a:noFill/>
          <a:ln>
            <a:noFill/>
          </a:ln>
        </p:spPr>
        <p:txBody>
          <a:bodyPr spcFirstLastPara="1" wrap="square" lIns="43655" tIns="43655" rIns="43655" bIns="43655" anchor="ctr" anchorCtr="0">
            <a:spAutoFit/>
          </a:bodyPr>
          <a:lstStyle/>
          <a:p>
            <a:pPr algn="ctr">
              <a:buClr>
                <a:srgbClr val="000000"/>
              </a:buClr>
              <a:buSzPts val="1900"/>
            </a:pPr>
            <a:r>
              <a:rPr lang="en" sz="2533">
                <a:solidFill>
                  <a:srgbClr val="000000"/>
                </a:solidFill>
                <a:latin typeface="Avenir"/>
                <a:ea typeface="Avenir"/>
                <a:cs typeface="Avenir"/>
                <a:sym typeface="Avenir"/>
              </a:rPr>
              <a:t>each filter results in a new output channel</a:t>
            </a:r>
            <a:endParaRPr sz="1200"/>
          </a:p>
        </p:txBody>
      </p:sp>
      <p:sp>
        <p:nvSpPr>
          <p:cNvPr id="1079" name="Google Shape;1079;p71"/>
          <p:cNvSpPr txBox="1"/>
          <p:nvPr/>
        </p:nvSpPr>
        <p:spPr>
          <a:xfrm rot="-1404793">
            <a:off x="3317683" y="4028262"/>
            <a:ext cx="1157694" cy="354839"/>
          </a:xfrm>
          <a:prstGeom prst="rect">
            <a:avLst/>
          </a:prstGeom>
          <a:noFill/>
          <a:ln>
            <a:noFill/>
          </a:ln>
        </p:spPr>
        <p:txBody>
          <a:bodyPr spcFirstLastPara="1" wrap="square" lIns="43655" tIns="43655" rIns="43655" bIns="43655" anchor="t" anchorCtr="0">
            <a:spAutoFit/>
          </a:bodyPr>
          <a:lstStyle/>
          <a:p>
            <a:pPr algn="ctr">
              <a:buClr>
                <a:srgbClr val="000000"/>
              </a:buClr>
              <a:buSzPts val="1300"/>
            </a:pPr>
            <a:r>
              <a:rPr lang="en" sz="1733">
                <a:solidFill>
                  <a:srgbClr val="000000"/>
                </a:solidFill>
                <a:latin typeface="Avenir"/>
                <a:ea typeface="Avenir"/>
                <a:cs typeface="Avenir"/>
                <a:sym typeface="Avenir"/>
              </a:rPr>
              <a:t>channel 2</a:t>
            </a:r>
            <a:endParaRPr sz="1200"/>
          </a:p>
        </p:txBody>
      </p:sp>
      <p:sp>
        <p:nvSpPr>
          <p:cNvPr id="1080" name="Google Shape;1080;p71"/>
          <p:cNvSpPr txBox="1"/>
          <p:nvPr/>
        </p:nvSpPr>
        <p:spPr>
          <a:xfrm rot="-1404793">
            <a:off x="4273903" y="4450824"/>
            <a:ext cx="1157694" cy="354839"/>
          </a:xfrm>
          <a:prstGeom prst="rect">
            <a:avLst/>
          </a:prstGeom>
          <a:noFill/>
          <a:ln>
            <a:noFill/>
          </a:ln>
        </p:spPr>
        <p:txBody>
          <a:bodyPr spcFirstLastPara="1" wrap="square" lIns="43655" tIns="43655" rIns="43655" bIns="43655" anchor="t" anchorCtr="0">
            <a:spAutoFit/>
          </a:bodyPr>
          <a:lstStyle/>
          <a:p>
            <a:pPr algn="ctr">
              <a:buClr>
                <a:srgbClr val="000000"/>
              </a:buClr>
              <a:buSzPts val="1300"/>
            </a:pPr>
            <a:r>
              <a:rPr lang="en" sz="1733">
                <a:solidFill>
                  <a:srgbClr val="000000"/>
                </a:solidFill>
                <a:latin typeface="Avenir"/>
                <a:ea typeface="Avenir"/>
                <a:cs typeface="Avenir"/>
                <a:sym typeface="Avenir"/>
              </a:rPr>
              <a:t>channel 1</a:t>
            </a:r>
            <a:endParaRPr sz="1200"/>
          </a:p>
        </p:txBody>
      </p:sp>
      <p:sp>
        <p:nvSpPr>
          <p:cNvPr id="1081" name="Google Shape;1081;p71"/>
          <p:cNvSpPr txBox="1"/>
          <p:nvPr/>
        </p:nvSpPr>
        <p:spPr>
          <a:xfrm rot="-1404793">
            <a:off x="2361463" y="3635458"/>
            <a:ext cx="1157694" cy="354839"/>
          </a:xfrm>
          <a:prstGeom prst="rect">
            <a:avLst/>
          </a:prstGeom>
          <a:noFill/>
          <a:ln>
            <a:noFill/>
          </a:ln>
        </p:spPr>
        <p:txBody>
          <a:bodyPr spcFirstLastPara="1" wrap="square" lIns="43655" tIns="43655" rIns="43655" bIns="43655" anchor="t" anchorCtr="0">
            <a:spAutoFit/>
          </a:bodyPr>
          <a:lstStyle/>
          <a:p>
            <a:pPr algn="ctr">
              <a:buClr>
                <a:srgbClr val="000000"/>
              </a:buClr>
              <a:buSzPts val="1300"/>
            </a:pPr>
            <a:r>
              <a:rPr lang="en" sz="1733">
                <a:solidFill>
                  <a:srgbClr val="000000"/>
                </a:solidFill>
                <a:latin typeface="Avenir"/>
                <a:ea typeface="Avenir"/>
                <a:cs typeface="Avenir"/>
                <a:sym typeface="Avenir"/>
              </a:rPr>
              <a:t>channel 3</a:t>
            </a:r>
            <a:endParaRPr sz="1200"/>
          </a:p>
        </p:txBody>
      </p:sp>
      <p:sp>
        <p:nvSpPr>
          <p:cNvPr id="1082" name="Google Shape;1082;p71"/>
          <p:cNvSpPr txBox="1"/>
          <p:nvPr/>
        </p:nvSpPr>
        <p:spPr>
          <a:xfrm>
            <a:off x="3796564" y="5667590"/>
            <a:ext cx="3117687" cy="348685"/>
          </a:xfrm>
          <a:prstGeom prst="rect">
            <a:avLst/>
          </a:prstGeom>
          <a:noFill/>
          <a:ln>
            <a:noFill/>
          </a:ln>
        </p:spPr>
        <p:txBody>
          <a:bodyPr spcFirstLastPara="1" wrap="square" lIns="0" tIns="0" rIns="0" bIns="0" anchor="t" anchorCtr="0">
            <a:spAutoFit/>
          </a:bodyPr>
          <a:lstStyle/>
          <a:p>
            <a:pPr>
              <a:buClr>
                <a:srgbClr val="000000"/>
              </a:buClr>
              <a:buSzPts val="1700"/>
            </a:pPr>
            <a:endParaRPr sz="2266">
              <a:solidFill>
                <a:srgbClr val="000000"/>
              </a:solidFill>
              <a:latin typeface="Avenir"/>
              <a:ea typeface="Avenir"/>
              <a:cs typeface="Avenir"/>
              <a:sym typeface="Avenir"/>
            </a:endParaRPr>
          </a:p>
        </p:txBody>
      </p:sp>
      <p:sp>
        <p:nvSpPr>
          <p:cNvPr id="1083" name="Google Shape;1083;p71"/>
          <p:cNvSpPr txBox="1"/>
          <p:nvPr/>
        </p:nvSpPr>
        <p:spPr>
          <a:xfrm>
            <a:off x="754703" y="5034015"/>
            <a:ext cx="2323408" cy="1503615"/>
          </a:xfrm>
          <a:prstGeom prst="rect">
            <a:avLst/>
          </a:prstGeom>
          <a:noFill/>
          <a:ln>
            <a:noFill/>
          </a:ln>
        </p:spPr>
        <p:txBody>
          <a:bodyPr spcFirstLastPara="1" wrap="square" lIns="43655" tIns="43655" rIns="43655" bIns="43655" anchor="ctr" anchorCtr="0">
            <a:spAutoFit/>
          </a:bodyPr>
          <a:lstStyle/>
          <a:p>
            <a:pPr algn="ctr">
              <a:buClr>
                <a:srgbClr val="000000"/>
              </a:buClr>
              <a:buSzPts val="2100"/>
            </a:pPr>
            <a:endParaRPr sz="2799">
              <a:solidFill>
                <a:srgbClr val="000000"/>
              </a:solidFill>
              <a:latin typeface="Avenir"/>
              <a:ea typeface="Avenir"/>
              <a:cs typeface="Avenir"/>
              <a:sym typeface="Avenir"/>
            </a:endParaRPr>
          </a:p>
          <a:p>
            <a:pPr>
              <a:buClr>
                <a:srgbClr val="000000"/>
              </a:buClr>
              <a:buSzPts val="1600"/>
            </a:pPr>
            <a:r>
              <a:rPr lang="en" sz="2133">
                <a:solidFill>
                  <a:srgbClr val="000000"/>
                </a:solidFill>
                <a:latin typeface="Avenir"/>
                <a:ea typeface="Avenir"/>
                <a:cs typeface="Avenir"/>
                <a:sym typeface="Avenir"/>
              </a:rPr>
              <a:t> filter size</a:t>
            </a:r>
            <a:endParaRPr sz="1200"/>
          </a:p>
          <a:p>
            <a:pPr>
              <a:buClr>
                <a:srgbClr val="000000"/>
              </a:buClr>
              <a:buSzPts val="1600"/>
            </a:pPr>
            <a:r>
              <a:rPr lang="en" sz="2133">
                <a:solidFill>
                  <a:srgbClr val="000000"/>
                </a:solidFill>
                <a:latin typeface="Avenir"/>
                <a:ea typeface="Avenir"/>
                <a:cs typeface="Avenir"/>
                <a:sym typeface="Avenir"/>
              </a:rPr>
              <a:t> padding size</a:t>
            </a:r>
            <a:endParaRPr sz="1200"/>
          </a:p>
          <a:p>
            <a:pPr>
              <a:buClr>
                <a:srgbClr val="000000"/>
              </a:buClr>
              <a:buSzPts val="1600"/>
            </a:pPr>
            <a:r>
              <a:rPr lang="en" sz="2133">
                <a:solidFill>
                  <a:srgbClr val="000000"/>
                </a:solidFill>
                <a:latin typeface="Avenir"/>
                <a:ea typeface="Avenir"/>
                <a:cs typeface="Avenir"/>
                <a:sym typeface="Avenir"/>
              </a:rPr>
              <a:t> stride size</a:t>
            </a:r>
            <a:endParaRPr sz="1200"/>
          </a:p>
        </p:txBody>
      </p:sp>
      <p:sp>
        <p:nvSpPr>
          <p:cNvPr id="1084" name="Google Shape;1084;p71"/>
          <p:cNvSpPr txBox="1"/>
          <p:nvPr/>
        </p:nvSpPr>
        <p:spPr>
          <a:xfrm>
            <a:off x="7411966" y="5668647"/>
            <a:ext cx="3073430" cy="348685"/>
          </a:xfrm>
          <a:prstGeom prst="rect">
            <a:avLst/>
          </a:prstGeom>
          <a:noFill/>
          <a:ln>
            <a:noFill/>
          </a:ln>
        </p:spPr>
        <p:txBody>
          <a:bodyPr spcFirstLastPara="1" wrap="square" lIns="0" tIns="0" rIns="0" bIns="0" anchor="t" anchorCtr="0">
            <a:spAutoFit/>
          </a:bodyPr>
          <a:lstStyle/>
          <a:p>
            <a:pPr>
              <a:buClr>
                <a:srgbClr val="000000"/>
              </a:buClr>
              <a:buSzPts val="1700"/>
            </a:pPr>
            <a:endParaRPr sz="2266">
              <a:solidFill>
                <a:srgbClr val="000000"/>
              </a:solidFill>
              <a:latin typeface="Avenir"/>
              <a:ea typeface="Avenir"/>
              <a:cs typeface="Avenir"/>
              <a:sym typeface="Aveni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8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72"/>
          <p:cNvSpPr txBox="1"/>
          <p:nvPr/>
        </p:nvSpPr>
        <p:spPr>
          <a:xfrm>
            <a:off x="2903415" y="5466899"/>
            <a:ext cx="6381994" cy="477949"/>
          </a:xfrm>
          <a:prstGeom prst="rect">
            <a:avLst/>
          </a:prstGeom>
          <a:noFill/>
          <a:ln>
            <a:noFill/>
          </a:ln>
        </p:spPr>
        <p:txBody>
          <a:bodyPr spcFirstLastPara="1" wrap="square" lIns="43655" tIns="43655" rIns="43655" bIns="43655" anchor="ctr" anchorCtr="0">
            <a:spAutoFit/>
          </a:bodyPr>
          <a:lstStyle/>
          <a:p>
            <a:pPr algn="ctr">
              <a:buClr>
                <a:srgbClr val="000000"/>
              </a:buClr>
              <a:buSzPts val="1900"/>
            </a:pPr>
            <a:r>
              <a:rPr lang="en" sz="2533">
                <a:solidFill>
                  <a:srgbClr val="000000"/>
                </a:solidFill>
                <a:latin typeface="Avenir"/>
                <a:ea typeface="Avenir"/>
                <a:cs typeface="Avenir"/>
                <a:sym typeface="Avenir"/>
              </a:rPr>
              <a:t>can be applied with padding and stride</a:t>
            </a:r>
            <a:endParaRPr sz="1200"/>
          </a:p>
        </p:txBody>
      </p:sp>
      <p:grpSp>
        <p:nvGrpSpPr>
          <p:cNvPr id="1090" name="Google Shape;1090;p72"/>
          <p:cNvGrpSpPr/>
          <p:nvPr/>
        </p:nvGrpSpPr>
        <p:grpSpPr>
          <a:xfrm>
            <a:off x="2184227" y="1705491"/>
            <a:ext cx="3332883" cy="2484400"/>
            <a:chOff x="-1" y="0"/>
            <a:chExt cx="3556001" cy="3534287"/>
          </a:xfrm>
        </p:grpSpPr>
        <p:sp>
          <p:nvSpPr>
            <p:cNvPr id="1091" name="Google Shape;1091;p72"/>
            <p:cNvSpPr/>
            <p:nvPr/>
          </p:nvSpPr>
          <p:spPr>
            <a:xfrm>
              <a:off x="15478" y="0"/>
              <a:ext cx="3535016" cy="3534287"/>
            </a:xfrm>
            <a:prstGeom prst="rect">
              <a:avLst/>
            </a:prstGeom>
            <a:solidFill>
              <a:srgbClr val="258BD2"/>
            </a:solidFill>
            <a:ln>
              <a:noFill/>
            </a:ln>
          </p:spPr>
          <p:txBody>
            <a:bodyPr spcFirstLastPara="1" wrap="square" lIns="43655" tIns="43655" rIns="43655" bIns="43655" anchor="ctr" anchorCtr="0">
              <a:noAutofit/>
            </a:bodyPr>
            <a:lstStyle/>
            <a:p>
              <a:pPr algn="ctr">
                <a:buClr>
                  <a:srgbClr val="FFFFFF"/>
                </a:buClr>
                <a:buSzPts val="2300"/>
              </a:pPr>
              <a:endParaRPr sz="3066">
                <a:solidFill>
                  <a:srgbClr val="FFFFFF"/>
                </a:solidFill>
                <a:latin typeface="Gill Sans"/>
                <a:ea typeface="Gill Sans"/>
                <a:cs typeface="Gill Sans"/>
                <a:sym typeface="Gill Sans"/>
              </a:endParaRPr>
            </a:p>
          </p:txBody>
        </p:sp>
        <p:sp>
          <p:nvSpPr>
            <p:cNvPr id="1092" name="Google Shape;1092;p72"/>
            <p:cNvSpPr/>
            <p:nvPr/>
          </p:nvSpPr>
          <p:spPr>
            <a:xfrm>
              <a:off x="27558" y="1798893"/>
              <a:ext cx="1727870" cy="1678244"/>
            </a:xfrm>
            <a:prstGeom prst="rect">
              <a:avLst/>
            </a:prstGeom>
            <a:solidFill>
              <a:srgbClr val="5EA319"/>
            </a:solidFill>
            <a:ln>
              <a:noFill/>
            </a:ln>
          </p:spPr>
          <p:txBody>
            <a:bodyPr spcFirstLastPara="1" wrap="square" lIns="43655" tIns="43655" rIns="43655" bIns="43655" anchor="ctr" anchorCtr="0">
              <a:noAutofit/>
            </a:bodyPr>
            <a:lstStyle/>
            <a:p>
              <a:pPr algn="ctr">
                <a:buClr>
                  <a:srgbClr val="FFFFFF"/>
                </a:buClr>
                <a:buSzPts val="2300"/>
              </a:pPr>
              <a:endParaRPr sz="3066">
                <a:solidFill>
                  <a:srgbClr val="FFFFFF"/>
                </a:solidFill>
                <a:latin typeface="Gill Sans"/>
                <a:ea typeface="Gill Sans"/>
                <a:cs typeface="Gill Sans"/>
                <a:sym typeface="Gill Sans"/>
              </a:endParaRPr>
            </a:p>
          </p:txBody>
        </p:sp>
        <p:sp>
          <p:nvSpPr>
            <p:cNvPr id="1093" name="Google Shape;1093;p72"/>
            <p:cNvSpPr/>
            <p:nvPr/>
          </p:nvSpPr>
          <p:spPr>
            <a:xfrm>
              <a:off x="1811087" y="1779843"/>
              <a:ext cx="1730668" cy="1716344"/>
            </a:xfrm>
            <a:prstGeom prst="rect">
              <a:avLst/>
            </a:prstGeom>
            <a:solidFill>
              <a:srgbClr val="FDA600"/>
            </a:solidFill>
            <a:ln>
              <a:noFill/>
            </a:ln>
          </p:spPr>
          <p:txBody>
            <a:bodyPr spcFirstLastPara="1" wrap="square" lIns="43655" tIns="43655" rIns="43655" bIns="43655" anchor="ctr" anchorCtr="0">
              <a:noAutofit/>
            </a:bodyPr>
            <a:lstStyle/>
            <a:p>
              <a:pPr algn="ctr">
                <a:buClr>
                  <a:srgbClr val="FFFFFF"/>
                </a:buClr>
                <a:buSzPts val="2300"/>
              </a:pPr>
              <a:endParaRPr sz="3066">
                <a:solidFill>
                  <a:srgbClr val="FFFFFF"/>
                </a:solidFill>
                <a:latin typeface="Gill Sans"/>
                <a:ea typeface="Gill Sans"/>
                <a:cs typeface="Gill Sans"/>
                <a:sym typeface="Gill Sans"/>
              </a:endParaRPr>
            </a:p>
          </p:txBody>
        </p:sp>
        <p:sp>
          <p:nvSpPr>
            <p:cNvPr id="1094" name="Google Shape;1094;p72"/>
            <p:cNvSpPr/>
            <p:nvPr/>
          </p:nvSpPr>
          <p:spPr>
            <a:xfrm>
              <a:off x="1808709" y="50800"/>
              <a:ext cx="1735424" cy="1690944"/>
            </a:xfrm>
            <a:prstGeom prst="rect">
              <a:avLst/>
            </a:prstGeom>
            <a:solidFill>
              <a:srgbClr val="1190EB"/>
            </a:solidFill>
            <a:ln>
              <a:noFill/>
            </a:ln>
          </p:spPr>
          <p:txBody>
            <a:bodyPr spcFirstLastPara="1" wrap="square" lIns="43655" tIns="43655" rIns="43655" bIns="43655" anchor="ctr" anchorCtr="0">
              <a:noAutofit/>
            </a:bodyPr>
            <a:lstStyle/>
            <a:p>
              <a:pPr algn="ctr">
                <a:buClr>
                  <a:srgbClr val="FFFFFF"/>
                </a:buClr>
                <a:buSzPts val="2300"/>
              </a:pPr>
              <a:endParaRPr sz="3066">
                <a:solidFill>
                  <a:srgbClr val="FFFFFF"/>
                </a:solidFill>
                <a:latin typeface="Gill Sans"/>
                <a:ea typeface="Gill Sans"/>
                <a:cs typeface="Gill Sans"/>
                <a:sym typeface="Gill Sans"/>
              </a:endParaRPr>
            </a:p>
          </p:txBody>
        </p:sp>
        <p:sp>
          <p:nvSpPr>
            <p:cNvPr id="1095" name="Google Shape;1095;p72"/>
            <p:cNvSpPr/>
            <p:nvPr/>
          </p:nvSpPr>
          <p:spPr>
            <a:xfrm>
              <a:off x="32074" y="53454"/>
              <a:ext cx="1757262" cy="1678244"/>
            </a:xfrm>
            <a:prstGeom prst="rect">
              <a:avLst/>
            </a:prstGeom>
            <a:solidFill>
              <a:srgbClr val="FF2E00"/>
            </a:solidFill>
            <a:ln>
              <a:noFill/>
            </a:ln>
          </p:spPr>
          <p:txBody>
            <a:bodyPr spcFirstLastPara="1" wrap="square" lIns="43655" tIns="43655" rIns="43655" bIns="43655" anchor="ctr" anchorCtr="0">
              <a:noAutofit/>
            </a:bodyPr>
            <a:lstStyle/>
            <a:p>
              <a:pPr algn="ctr">
                <a:buClr>
                  <a:srgbClr val="FFFFFF"/>
                </a:buClr>
                <a:buSzPts val="2300"/>
              </a:pPr>
              <a:endParaRPr sz="3066">
                <a:solidFill>
                  <a:srgbClr val="FFFFFF"/>
                </a:solidFill>
                <a:latin typeface="Gill Sans"/>
                <a:ea typeface="Gill Sans"/>
                <a:cs typeface="Gill Sans"/>
                <a:sym typeface="Gill Sans"/>
              </a:endParaRPr>
            </a:p>
          </p:txBody>
        </p:sp>
        <p:cxnSp>
          <p:nvCxnSpPr>
            <p:cNvPr id="1096" name="Google Shape;1096;p72"/>
            <p:cNvCxnSpPr/>
            <p:nvPr/>
          </p:nvCxnSpPr>
          <p:spPr>
            <a:xfrm rot="10800000">
              <a:off x="3556000" y="0"/>
              <a:ext cx="0" cy="3534287"/>
            </a:xfrm>
            <a:prstGeom prst="straightConnector1">
              <a:avLst/>
            </a:prstGeom>
            <a:noFill/>
            <a:ln w="50800" cap="flat" cmpd="sng">
              <a:solidFill>
                <a:srgbClr val="000000"/>
              </a:solidFill>
              <a:prstDash val="solid"/>
              <a:miter lim="400000"/>
              <a:headEnd type="none" w="sm" len="sm"/>
              <a:tailEnd type="none" w="sm" len="sm"/>
            </a:ln>
          </p:spPr>
        </p:cxnSp>
        <p:cxnSp>
          <p:nvCxnSpPr>
            <p:cNvPr id="1097" name="Google Shape;1097;p72"/>
            <p:cNvCxnSpPr/>
            <p:nvPr/>
          </p:nvCxnSpPr>
          <p:spPr>
            <a:xfrm rot="10800000" flipH="1">
              <a:off x="-1" y="0"/>
              <a:ext cx="2" cy="3534287"/>
            </a:xfrm>
            <a:prstGeom prst="straightConnector1">
              <a:avLst/>
            </a:prstGeom>
            <a:noFill/>
            <a:ln w="50800" cap="flat" cmpd="sng">
              <a:solidFill>
                <a:srgbClr val="000000"/>
              </a:solidFill>
              <a:prstDash val="solid"/>
              <a:miter lim="400000"/>
              <a:headEnd type="none" w="sm" len="sm"/>
              <a:tailEnd type="none" w="sm" len="sm"/>
            </a:ln>
          </p:spPr>
        </p:cxnSp>
        <p:cxnSp>
          <p:nvCxnSpPr>
            <p:cNvPr id="1098" name="Google Shape;1098;p72"/>
            <p:cNvCxnSpPr/>
            <p:nvPr/>
          </p:nvCxnSpPr>
          <p:spPr>
            <a:xfrm>
              <a:off x="15478" y="3508886"/>
              <a:ext cx="3535016" cy="1"/>
            </a:xfrm>
            <a:prstGeom prst="straightConnector1">
              <a:avLst/>
            </a:prstGeom>
            <a:noFill/>
            <a:ln w="50800" cap="flat" cmpd="sng">
              <a:solidFill>
                <a:srgbClr val="000000"/>
              </a:solidFill>
              <a:prstDash val="solid"/>
              <a:miter lim="400000"/>
              <a:headEnd type="none" w="sm" len="sm"/>
              <a:tailEnd type="none" w="sm" len="sm"/>
            </a:ln>
          </p:spPr>
        </p:cxnSp>
        <p:cxnSp>
          <p:nvCxnSpPr>
            <p:cNvPr id="1099" name="Google Shape;1099;p72"/>
            <p:cNvCxnSpPr/>
            <p:nvPr/>
          </p:nvCxnSpPr>
          <p:spPr>
            <a:xfrm>
              <a:off x="15478" y="25400"/>
              <a:ext cx="3535016" cy="0"/>
            </a:xfrm>
            <a:prstGeom prst="straightConnector1">
              <a:avLst/>
            </a:prstGeom>
            <a:noFill/>
            <a:ln w="50800" cap="flat" cmpd="sng">
              <a:solidFill>
                <a:srgbClr val="000000"/>
              </a:solidFill>
              <a:prstDash val="solid"/>
              <a:miter lim="400000"/>
              <a:headEnd type="none" w="sm" len="sm"/>
              <a:tailEnd type="none" w="sm" len="sm"/>
            </a:ln>
          </p:spPr>
        </p:cxnSp>
        <p:cxnSp>
          <p:nvCxnSpPr>
            <p:cNvPr id="1100" name="Google Shape;1100;p72"/>
            <p:cNvCxnSpPr/>
            <p:nvPr/>
          </p:nvCxnSpPr>
          <p:spPr>
            <a:xfrm rot="10800000" flipH="1">
              <a:off x="2669492" y="0"/>
              <a:ext cx="1" cy="3534287"/>
            </a:xfrm>
            <a:prstGeom prst="straightConnector1">
              <a:avLst/>
            </a:prstGeom>
            <a:noFill/>
            <a:ln w="50800" cap="flat" cmpd="sng">
              <a:solidFill>
                <a:srgbClr val="000000"/>
              </a:solidFill>
              <a:prstDash val="solid"/>
              <a:miter lim="400000"/>
              <a:headEnd type="none" w="sm" len="sm"/>
              <a:tailEnd type="none" w="sm" len="sm"/>
            </a:ln>
          </p:spPr>
        </p:cxnSp>
        <p:cxnSp>
          <p:nvCxnSpPr>
            <p:cNvPr id="1101" name="Google Shape;1101;p72"/>
            <p:cNvCxnSpPr/>
            <p:nvPr/>
          </p:nvCxnSpPr>
          <p:spPr>
            <a:xfrm rot="10800000" flipH="1">
              <a:off x="1782985" y="0"/>
              <a:ext cx="1" cy="3534287"/>
            </a:xfrm>
            <a:prstGeom prst="straightConnector1">
              <a:avLst/>
            </a:prstGeom>
            <a:noFill/>
            <a:ln w="50800" cap="flat" cmpd="sng">
              <a:solidFill>
                <a:srgbClr val="000000"/>
              </a:solidFill>
              <a:prstDash val="solid"/>
              <a:miter lim="400000"/>
              <a:headEnd type="none" w="sm" len="sm"/>
              <a:tailEnd type="none" w="sm" len="sm"/>
            </a:ln>
          </p:spPr>
        </p:cxnSp>
        <p:cxnSp>
          <p:nvCxnSpPr>
            <p:cNvPr id="1102" name="Google Shape;1102;p72"/>
            <p:cNvCxnSpPr/>
            <p:nvPr/>
          </p:nvCxnSpPr>
          <p:spPr>
            <a:xfrm rot="10800000" flipH="1">
              <a:off x="891492" y="0"/>
              <a:ext cx="1" cy="3534287"/>
            </a:xfrm>
            <a:prstGeom prst="straightConnector1">
              <a:avLst/>
            </a:prstGeom>
            <a:noFill/>
            <a:ln w="50800" cap="flat" cmpd="sng">
              <a:solidFill>
                <a:srgbClr val="000000"/>
              </a:solidFill>
              <a:prstDash val="solid"/>
              <a:miter lim="400000"/>
              <a:headEnd type="none" w="sm" len="sm"/>
              <a:tailEnd type="none" w="sm" len="sm"/>
            </a:ln>
          </p:spPr>
        </p:cxnSp>
        <p:cxnSp>
          <p:nvCxnSpPr>
            <p:cNvPr id="1103" name="Google Shape;1103;p72"/>
            <p:cNvCxnSpPr/>
            <p:nvPr/>
          </p:nvCxnSpPr>
          <p:spPr>
            <a:xfrm>
              <a:off x="15478" y="1767143"/>
              <a:ext cx="3535016" cy="1"/>
            </a:xfrm>
            <a:prstGeom prst="straightConnector1">
              <a:avLst/>
            </a:prstGeom>
            <a:noFill/>
            <a:ln w="50800" cap="flat" cmpd="sng">
              <a:solidFill>
                <a:srgbClr val="000000"/>
              </a:solidFill>
              <a:prstDash val="solid"/>
              <a:miter lim="400000"/>
              <a:headEnd type="none" w="sm" len="sm"/>
              <a:tailEnd type="none" w="sm" len="sm"/>
            </a:ln>
          </p:spPr>
        </p:cxnSp>
        <p:cxnSp>
          <p:nvCxnSpPr>
            <p:cNvPr id="1104" name="Google Shape;1104;p72"/>
            <p:cNvCxnSpPr/>
            <p:nvPr/>
          </p:nvCxnSpPr>
          <p:spPr>
            <a:xfrm>
              <a:off x="15478" y="2638014"/>
              <a:ext cx="3535016" cy="1"/>
            </a:xfrm>
            <a:prstGeom prst="straightConnector1">
              <a:avLst/>
            </a:prstGeom>
            <a:noFill/>
            <a:ln w="50800" cap="flat" cmpd="sng">
              <a:solidFill>
                <a:srgbClr val="000000"/>
              </a:solidFill>
              <a:prstDash val="solid"/>
              <a:miter lim="400000"/>
              <a:headEnd type="none" w="sm" len="sm"/>
              <a:tailEnd type="none" w="sm" len="sm"/>
            </a:ln>
          </p:spPr>
        </p:cxnSp>
        <p:cxnSp>
          <p:nvCxnSpPr>
            <p:cNvPr id="1105" name="Google Shape;1105;p72"/>
            <p:cNvCxnSpPr/>
            <p:nvPr/>
          </p:nvCxnSpPr>
          <p:spPr>
            <a:xfrm>
              <a:off x="15478" y="896271"/>
              <a:ext cx="3535016" cy="1"/>
            </a:xfrm>
            <a:prstGeom prst="straightConnector1">
              <a:avLst/>
            </a:prstGeom>
            <a:noFill/>
            <a:ln w="50800" cap="flat" cmpd="sng">
              <a:solidFill>
                <a:srgbClr val="000000"/>
              </a:solidFill>
              <a:prstDash val="solid"/>
              <a:miter lim="400000"/>
              <a:headEnd type="none" w="sm" len="sm"/>
              <a:tailEnd type="none" w="sm" len="sm"/>
            </a:ln>
          </p:spPr>
        </p:cxnSp>
        <p:pic>
          <p:nvPicPr>
            <p:cNvPr id="1106" name="Google Shape;1106;p72" descr="Image"/>
            <p:cNvPicPr preferRelativeResize="0"/>
            <p:nvPr/>
          </p:nvPicPr>
          <p:blipFill rotWithShape="1">
            <a:blip r:embed="rId3">
              <a:alphaModFix/>
            </a:blip>
            <a:srcRect/>
            <a:stretch/>
          </p:blipFill>
          <p:spPr>
            <a:xfrm>
              <a:off x="350496" y="295735"/>
              <a:ext cx="190501" cy="330201"/>
            </a:xfrm>
            <a:prstGeom prst="rect">
              <a:avLst/>
            </a:prstGeom>
            <a:noFill/>
            <a:ln>
              <a:noFill/>
            </a:ln>
          </p:spPr>
        </p:pic>
        <p:pic>
          <p:nvPicPr>
            <p:cNvPr id="1107" name="Google Shape;1107;p72" descr="Image"/>
            <p:cNvPicPr preferRelativeResize="0"/>
            <p:nvPr/>
          </p:nvPicPr>
          <p:blipFill rotWithShape="1">
            <a:blip r:embed="rId4">
              <a:alphaModFix/>
            </a:blip>
            <a:srcRect/>
            <a:stretch/>
          </p:blipFill>
          <p:spPr>
            <a:xfrm>
              <a:off x="2133482" y="2037479"/>
              <a:ext cx="203201" cy="330201"/>
            </a:xfrm>
            <a:prstGeom prst="rect">
              <a:avLst/>
            </a:prstGeom>
            <a:noFill/>
            <a:ln>
              <a:noFill/>
            </a:ln>
          </p:spPr>
        </p:pic>
        <p:pic>
          <p:nvPicPr>
            <p:cNvPr id="1108" name="Google Shape;1108;p72" descr="Image"/>
            <p:cNvPicPr preferRelativeResize="0"/>
            <p:nvPr/>
          </p:nvPicPr>
          <p:blipFill rotWithShape="1">
            <a:blip r:embed="rId4">
              <a:alphaModFix/>
            </a:blip>
            <a:srcRect/>
            <a:stretch/>
          </p:blipFill>
          <p:spPr>
            <a:xfrm>
              <a:off x="337796" y="2908350"/>
              <a:ext cx="203201" cy="330201"/>
            </a:xfrm>
            <a:prstGeom prst="rect">
              <a:avLst/>
            </a:prstGeom>
            <a:noFill/>
            <a:ln>
              <a:noFill/>
            </a:ln>
          </p:spPr>
        </p:pic>
        <p:pic>
          <p:nvPicPr>
            <p:cNvPr id="1109" name="Google Shape;1109;p72" descr="Image"/>
            <p:cNvPicPr preferRelativeResize="0"/>
            <p:nvPr/>
          </p:nvPicPr>
          <p:blipFill rotWithShape="1">
            <a:blip r:embed="rId4">
              <a:alphaModFix/>
            </a:blip>
            <a:srcRect/>
            <a:stretch/>
          </p:blipFill>
          <p:spPr>
            <a:xfrm>
              <a:off x="3001081" y="1166607"/>
              <a:ext cx="203201" cy="330201"/>
            </a:xfrm>
            <a:prstGeom prst="rect">
              <a:avLst/>
            </a:prstGeom>
            <a:noFill/>
            <a:ln>
              <a:noFill/>
            </a:ln>
          </p:spPr>
        </p:pic>
        <p:pic>
          <p:nvPicPr>
            <p:cNvPr id="1110" name="Google Shape;1110;p72" descr="Image"/>
            <p:cNvPicPr preferRelativeResize="0"/>
            <p:nvPr/>
          </p:nvPicPr>
          <p:blipFill rotWithShape="1">
            <a:blip r:embed="rId5">
              <a:alphaModFix/>
            </a:blip>
            <a:srcRect/>
            <a:stretch/>
          </p:blipFill>
          <p:spPr>
            <a:xfrm>
              <a:off x="1239496" y="2037479"/>
              <a:ext cx="190501" cy="317501"/>
            </a:xfrm>
            <a:prstGeom prst="rect">
              <a:avLst/>
            </a:prstGeom>
            <a:noFill/>
            <a:ln>
              <a:noFill/>
            </a:ln>
          </p:spPr>
        </p:pic>
        <p:pic>
          <p:nvPicPr>
            <p:cNvPr id="1111" name="Google Shape;1111;p72" descr="Image"/>
            <p:cNvPicPr preferRelativeResize="0"/>
            <p:nvPr/>
          </p:nvPicPr>
          <p:blipFill rotWithShape="1">
            <a:blip r:embed="rId6">
              <a:alphaModFix/>
            </a:blip>
            <a:srcRect/>
            <a:stretch/>
          </p:blipFill>
          <p:spPr>
            <a:xfrm>
              <a:off x="363196" y="2037479"/>
              <a:ext cx="152401" cy="317501"/>
            </a:xfrm>
            <a:prstGeom prst="rect">
              <a:avLst/>
            </a:prstGeom>
            <a:noFill/>
            <a:ln>
              <a:noFill/>
            </a:ln>
          </p:spPr>
        </p:pic>
        <p:pic>
          <p:nvPicPr>
            <p:cNvPr id="1112" name="Google Shape;1112;p72" descr="Image"/>
            <p:cNvPicPr preferRelativeResize="0"/>
            <p:nvPr/>
          </p:nvPicPr>
          <p:blipFill rotWithShape="1">
            <a:blip r:embed="rId6">
              <a:alphaModFix/>
            </a:blip>
            <a:srcRect/>
            <a:stretch/>
          </p:blipFill>
          <p:spPr>
            <a:xfrm>
              <a:off x="1258546" y="2914700"/>
              <a:ext cx="152401" cy="317501"/>
            </a:xfrm>
            <a:prstGeom prst="rect">
              <a:avLst/>
            </a:prstGeom>
            <a:noFill/>
            <a:ln>
              <a:noFill/>
            </a:ln>
          </p:spPr>
        </p:pic>
        <p:pic>
          <p:nvPicPr>
            <p:cNvPr id="1113" name="Google Shape;1113;p72" descr="Image"/>
            <p:cNvPicPr preferRelativeResize="0"/>
            <p:nvPr/>
          </p:nvPicPr>
          <p:blipFill rotWithShape="1">
            <a:blip r:embed="rId7">
              <a:alphaModFix/>
            </a:blip>
            <a:srcRect/>
            <a:stretch/>
          </p:blipFill>
          <p:spPr>
            <a:xfrm>
              <a:off x="2133482" y="1166607"/>
              <a:ext cx="203201" cy="330201"/>
            </a:xfrm>
            <a:prstGeom prst="rect">
              <a:avLst/>
            </a:prstGeom>
            <a:noFill/>
            <a:ln>
              <a:noFill/>
            </a:ln>
          </p:spPr>
        </p:pic>
        <p:pic>
          <p:nvPicPr>
            <p:cNvPr id="1114" name="Google Shape;1114;p72" descr="Image"/>
            <p:cNvPicPr preferRelativeResize="0"/>
            <p:nvPr/>
          </p:nvPicPr>
          <p:blipFill rotWithShape="1">
            <a:blip r:embed="rId8">
              <a:alphaModFix/>
            </a:blip>
            <a:srcRect/>
            <a:stretch/>
          </p:blipFill>
          <p:spPr>
            <a:xfrm>
              <a:off x="3011146" y="278503"/>
              <a:ext cx="203201" cy="330201"/>
            </a:xfrm>
            <a:prstGeom prst="rect">
              <a:avLst/>
            </a:prstGeom>
            <a:noFill/>
            <a:ln>
              <a:noFill/>
            </a:ln>
          </p:spPr>
        </p:pic>
        <p:pic>
          <p:nvPicPr>
            <p:cNvPr id="1115" name="Google Shape;1115;p72" descr="Image"/>
            <p:cNvPicPr preferRelativeResize="0"/>
            <p:nvPr/>
          </p:nvPicPr>
          <p:blipFill rotWithShape="1">
            <a:blip r:embed="rId8">
              <a:alphaModFix/>
            </a:blip>
            <a:srcRect/>
            <a:stretch/>
          </p:blipFill>
          <p:spPr>
            <a:xfrm>
              <a:off x="2133482" y="2905083"/>
              <a:ext cx="203201" cy="330201"/>
            </a:xfrm>
            <a:prstGeom prst="rect">
              <a:avLst/>
            </a:prstGeom>
            <a:noFill/>
            <a:ln>
              <a:noFill/>
            </a:ln>
          </p:spPr>
        </p:pic>
        <p:pic>
          <p:nvPicPr>
            <p:cNvPr id="1116" name="Google Shape;1116;p72" descr="Image"/>
            <p:cNvPicPr preferRelativeResize="0"/>
            <p:nvPr/>
          </p:nvPicPr>
          <p:blipFill rotWithShape="1">
            <a:blip r:embed="rId9">
              <a:alphaModFix/>
            </a:blip>
            <a:srcRect/>
            <a:stretch/>
          </p:blipFill>
          <p:spPr>
            <a:xfrm>
              <a:off x="2994731" y="2043829"/>
              <a:ext cx="215901" cy="317501"/>
            </a:xfrm>
            <a:prstGeom prst="rect">
              <a:avLst/>
            </a:prstGeom>
            <a:noFill/>
            <a:ln>
              <a:noFill/>
            </a:ln>
          </p:spPr>
        </p:pic>
        <p:pic>
          <p:nvPicPr>
            <p:cNvPr id="1117" name="Google Shape;1117;p72" descr="Image"/>
            <p:cNvPicPr preferRelativeResize="0"/>
            <p:nvPr/>
          </p:nvPicPr>
          <p:blipFill rotWithShape="1">
            <a:blip r:embed="rId8">
              <a:alphaModFix/>
            </a:blip>
            <a:srcRect/>
            <a:stretch/>
          </p:blipFill>
          <p:spPr>
            <a:xfrm>
              <a:off x="1207746" y="295735"/>
              <a:ext cx="203201" cy="330201"/>
            </a:xfrm>
            <a:prstGeom prst="rect">
              <a:avLst/>
            </a:prstGeom>
            <a:noFill/>
            <a:ln>
              <a:noFill/>
            </a:ln>
          </p:spPr>
        </p:pic>
        <p:pic>
          <p:nvPicPr>
            <p:cNvPr id="1118" name="Google Shape;1118;p72" descr="Image"/>
            <p:cNvPicPr preferRelativeResize="0"/>
            <p:nvPr/>
          </p:nvPicPr>
          <p:blipFill rotWithShape="1">
            <a:blip r:embed="rId5">
              <a:alphaModFix/>
            </a:blip>
            <a:srcRect/>
            <a:stretch/>
          </p:blipFill>
          <p:spPr>
            <a:xfrm>
              <a:off x="325096" y="1172957"/>
              <a:ext cx="190501" cy="317501"/>
            </a:xfrm>
            <a:prstGeom prst="rect">
              <a:avLst/>
            </a:prstGeom>
            <a:noFill/>
            <a:ln>
              <a:noFill/>
            </a:ln>
          </p:spPr>
        </p:pic>
        <p:pic>
          <p:nvPicPr>
            <p:cNvPr id="1119" name="Google Shape;1119;p72" descr="Image"/>
            <p:cNvPicPr preferRelativeResize="0"/>
            <p:nvPr/>
          </p:nvPicPr>
          <p:blipFill rotWithShape="1">
            <a:blip r:embed="rId6">
              <a:alphaModFix/>
            </a:blip>
            <a:srcRect/>
            <a:stretch/>
          </p:blipFill>
          <p:spPr>
            <a:xfrm>
              <a:off x="3011146" y="2905083"/>
              <a:ext cx="152401" cy="317501"/>
            </a:xfrm>
            <a:prstGeom prst="rect">
              <a:avLst/>
            </a:prstGeom>
            <a:noFill/>
            <a:ln>
              <a:noFill/>
            </a:ln>
          </p:spPr>
        </p:pic>
        <p:pic>
          <p:nvPicPr>
            <p:cNvPr id="1120" name="Google Shape;1120;p72" descr="Image"/>
            <p:cNvPicPr preferRelativeResize="0"/>
            <p:nvPr/>
          </p:nvPicPr>
          <p:blipFill rotWithShape="1">
            <a:blip r:embed="rId9">
              <a:alphaModFix/>
            </a:blip>
            <a:srcRect/>
            <a:stretch/>
          </p:blipFill>
          <p:spPr>
            <a:xfrm>
              <a:off x="1201396" y="1179153"/>
              <a:ext cx="215901" cy="317501"/>
            </a:xfrm>
            <a:prstGeom prst="rect">
              <a:avLst/>
            </a:prstGeom>
            <a:noFill/>
            <a:ln>
              <a:noFill/>
            </a:ln>
          </p:spPr>
        </p:pic>
        <p:pic>
          <p:nvPicPr>
            <p:cNvPr id="1121" name="Google Shape;1121;p72" descr="Image"/>
            <p:cNvPicPr preferRelativeResize="0"/>
            <p:nvPr/>
          </p:nvPicPr>
          <p:blipFill rotWithShape="1">
            <a:blip r:embed="rId5">
              <a:alphaModFix/>
            </a:blip>
            <a:srcRect/>
            <a:stretch/>
          </p:blipFill>
          <p:spPr>
            <a:xfrm>
              <a:off x="2117114" y="295735"/>
              <a:ext cx="190501" cy="317501"/>
            </a:xfrm>
            <a:prstGeom prst="rect">
              <a:avLst/>
            </a:prstGeom>
            <a:noFill/>
            <a:ln>
              <a:noFill/>
            </a:ln>
          </p:spPr>
        </p:pic>
      </p:grpSp>
      <p:grpSp>
        <p:nvGrpSpPr>
          <p:cNvPr id="1122" name="Google Shape;1122;p72"/>
          <p:cNvGrpSpPr/>
          <p:nvPr/>
        </p:nvGrpSpPr>
        <p:grpSpPr>
          <a:xfrm>
            <a:off x="5824743" y="1619504"/>
            <a:ext cx="3645406" cy="1958214"/>
            <a:chOff x="0" y="0"/>
            <a:chExt cx="3889444" cy="2785739"/>
          </a:xfrm>
        </p:grpSpPr>
        <p:sp>
          <p:nvSpPr>
            <p:cNvPr id="1123" name="Google Shape;1123;p72"/>
            <p:cNvSpPr/>
            <p:nvPr/>
          </p:nvSpPr>
          <p:spPr>
            <a:xfrm>
              <a:off x="2092536" y="993195"/>
              <a:ext cx="1792909" cy="1792544"/>
            </a:xfrm>
            <a:prstGeom prst="rect">
              <a:avLst/>
            </a:prstGeom>
            <a:solidFill>
              <a:srgbClr val="2AAAA2"/>
            </a:solidFill>
            <a:ln>
              <a:noFill/>
            </a:ln>
          </p:spPr>
          <p:txBody>
            <a:bodyPr spcFirstLastPara="1" wrap="square" lIns="43655" tIns="43655" rIns="43655" bIns="43655" anchor="ctr" anchorCtr="0">
              <a:noAutofit/>
            </a:bodyPr>
            <a:lstStyle/>
            <a:p>
              <a:pPr algn="ctr">
                <a:buClr>
                  <a:srgbClr val="FFFFFF"/>
                </a:buClr>
                <a:buSzPts val="2300"/>
              </a:pPr>
              <a:endParaRPr sz="3066">
                <a:solidFill>
                  <a:srgbClr val="FFFFFF"/>
                </a:solidFill>
                <a:latin typeface="Gill Sans"/>
                <a:ea typeface="Gill Sans"/>
                <a:cs typeface="Gill Sans"/>
                <a:sym typeface="Gill Sans"/>
              </a:endParaRPr>
            </a:p>
          </p:txBody>
        </p:sp>
        <p:sp>
          <p:nvSpPr>
            <p:cNvPr id="1124" name="Google Shape;1124;p72"/>
            <p:cNvSpPr/>
            <p:nvPr/>
          </p:nvSpPr>
          <p:spPr>
            <a:xfrm>
              <a:off x="2951851" y="1864067"/>
              <a:ext cx="937593" cy="921672"/>
            </a:xfrm>
            <a:prstGeom prst="rect">
              <a:avLst/>
            </a:prstGeom>
            <a:solidFill>
              <a:srgbClr val="FDA600"/>
            </a:solidFill>
            <a:ln>
              <a:noFill/>
            </a:ln>
          </p:spPr>
          <p:txBody>
            <a:bodyPr spcFirstLastPara="1" wrap="square" lIns="43655" tIns="43655" rIns="43655" bIns="43655" anchor="ctr" anchorCtr="0">
              <a:noAutofit/>
            </a:bodyPr>
            <a:lstStyle/>
            <a:p>
              <a:pPr algn="ctr">
                <a:buClr>
                  <a:srgbClr val="FFFFFF"/>
                </a:buClr>
                <a:buSzPts val="2300"/>
              </a:pPr>
              <a:endParaRPr sz="3066">
                <a:solidFill>
                  <a:srgbClr val="FFFFFF"/>
                </a:solidFill>
                <a:latin typeface="Gill Sans"/>
                <a:ea typeface="Gill Sans"/>
                <a:cs typeface="Gill Sans"/>
                <a:sym typeface="Gill Sans"/>
              </a:endParaRPr>
            </a:p>
          </p:txBody>
        </p:sp>
        <p:sp>
          <p:nvSpPr>
            <p:cNvPr id="1125" name="Google Shape;1125;p72"/>
            <p:cNvSpPr/>
            <p:nvPr/>
          </p:nvSpPr>
          <p:spPr>
            <a:xfrm>
              <a:off x="2067136" y="1857717"/>
              <a:ext cx="937593" cy="921672"/>
            </a:xfrm>
            <a:prstGeom prst="rect">
              <a:avLst/>
            </a:prstGeom>
            <a:solidFill>
              <a:srgbClr val="5EA319"/>
            </a:solidFill>
            <a:ln>
              <a:noFill/>
            </a:ln>
          </p:spPr>
          <p:txBody>
            <a:bodyPr spcFirstLastPara="1" wrap="square" lIns="43655" tIns="43655" rIns="43655" bIns="43655" anchor="ctr" anchorCtr="0">
              <a:noAutofit/>
            </a:bodyPr>
            <a:lstStyle/>
            <a:p>
              <a:pPr algn="ctr">
                <a:buClr>
                  <a:srgbClr val="FFFFFF"/>
                </a:buClr>
                <a:buSzPts val="2300"/>
              </a:pPr>
              <a:endParaRPr sz="3066">
                <a:solidFill>
                  <a:srgbClr val="FFFFFF"/>
                </a:solidFill>
                <a:latin typeface="Gill Sans"/>
                <a:ea typeface="Gill Sans"/>
                <a:cs typeface="Gill Sans"/>
                <a:sym typeface="Gill Sans"/>
              </a:endParaRPr>
            </a:p>
          </p:txBody>
        </p:sp>
        <p:sp>
          <p:nvSpPr>
            <p:cNvPr id="1126" name="Google Shape;1126;p72"/>
            <p:cNvSpPr/>
            <p:nvPr/>
          </p:nvSpPr>
          <p:spPr>
            <a:xfrm>
              <a:off x="2941644" y="999392"/>
              <a:ext cx="937593" cy="921672"/>
            </a:xfrm>
            <a:prstGeom prst="rect">
              <a:avLst/>
            </a:prstGeom>
            <a:solidFill>
              <a:srgbClr val="1190EB"/>
            </a:solidFill>
            <a:ln>
              <a:noFill/>
            </a:ln>
          </p:spPr>
          <p:txBody>
            <a:bodyPr spcFirstLastPara="1" wrap="square" lIns="43655" tIns="43655" rIns="43655" bIns="43655" anchor="ctr" anchorCtr="0">
              <a:noAutofit/>
            </a:bodyPr>
            <a:lstStyle/>
            <a:p>
              <a:pPr algn="ctr">
                <a:buClr>
                  <a:srgbClr val="FFFFFF"/>
                </a:buClr>
                <a:buSzPts val="2300"/>
              </a:pPr>
              <a:endParaRPr sz="3066">
                <a:solidFill>
                  <a:srgbClr val="FFFFFF"/>
                </a:solidFill>
                <a:latin typeface="Gill Sans"/>
                <a:ea typeface="Gill Sans"/>
                <a:cs typeface="Gill Sans"/>
                <a:sym typeface="Gill Sans"/>
              </a:endParaRPr>
            </a:p>
          </p:txBody>
        </p:sp>
        <p:sp>
          <p:nvSpPr>
            <p:cNvPr id="1127" name="Google Shape;1127;p72"/>
            <p:cNvSpPr/>
            <p:nvPr/>
          </p:nvSpPr>
          <p:spPr>
            <a:xfrm>
              <a:off x="2054008" y="993195"/>
              <a:ext cx="937594" cy="921673"/>
            </a:xfrm>
            <a:prstGeom prst="rect">
              <a:avLst/>
            </a:prstGeom>
            <a:solidFill>
              <a:srgbClr val="FF2E00"/>
            </a:solidFill>
            <a:ln>
              <a:noFill/>
            </a:ln>
          </p:spPr>
          <p:txBody>
            <a:bodyPr spcFirstLastPara="1" wrap="square" lIns="43655" tIns="43655" rIns="43655" bIns="43655" anchor="ctr" anchorCtr="0">
              <a:noAutofit/>
            </a:bodyPr>
            <a:lstStyle/>
            <a:p>
              <a:pPr algn="ctr">
                <a:buClr>
                  <a:srgbClr val="FFFFFF"/>
                </a:buClr>
                <a:buSzPts val="2300"/>
              </a:pPr>
              <a:endParaRPr sz="3066">
                <a:solidFill>
                  <a:srgbClr val="FFFFFF"/>
                </a:solidFill>
                <a:latin typeface="Gill Sans"/>
                <a:ea typeface="Gill Sans"/>
                <a:cs typeface="Gill Sans"/>
                <a:sym typeface="Gill Sans"/>
              </a:endParaRPr>
            </a:p>
          </p:txBody>
        </p:sp>
        <p:cxnSp>
          <p:nvCxnSpPr>
            <p:cNvPr id="1128" name="Google Shape;1128;p72"/>
            <p:cNvCxnSpPr/>
            <p:nvPr/>
          </p:nvCxnSpPr>
          <p:spPr>
            <a:xfrm rot="10800000" flipH="1">
              <a:off x="2077058" y="993195"/>
              <a:ext cx="1" cy="1792544"/>
            </a:xfrm>
            <a:prstGeom prst="straightConnector1">
              <a:avLst/>
            </a:prstGeom>
            <a:noFill/>
            <a:ln w="50800" cap="flat" cmpd="sng">
              <a:solidFill>
                <a:srgbClr val="000000"/>
              </a:solidFill>
              <a:prstDash val="solid"/>
              <a:miter lim="400000"/>
              <a:headEnd type="none" w="sm" len="sm"/>
              <a:tailEnd type="none" w="sm" len="sm"/>
            </a:ln>
          </p:spPr>
        </p:cxnSp>
        <p:cxnSp>
          <p:nvCxnSpPr>
            <p:cNvPr id="1129" name="Google Shape;1129;p72"/>
            <p:cNvCxnSpPr/>
            <p:nvPr/>
          </p:nvCxnSpPr>
          <p:spPr>
            <a:xfrm rot="10800000" flipH="1">
              <a:off x="2092536" y="1018595"/>
              <a:ext cx="1792909" cy="1"/>
            </a:xfrm>
            <a:prstGeom prst="straightConnector1">
              <a:avLst/>
            </a:prstGeom>
            <a:noFill/>
            <a:ln w="50800" cap="flat" cmpd="sng">
              <a:solidFill>
                <a:srgbClr val="000000"/>
              </a:solidFill>
              <a:prstDash val="solid"/>
              <a:miter lim="400000"/>
              <a:headEnd type="none" w="sm" len="sm"/>
              <a:tailEnd type="none" w="sm" len="sm"/>
            </a:ln>
          </p:spPr>
        </p:cxnSp>
        <p:cxnSp>
          <p:nvCxnSpPr>
            <p:cNvPr id="1130" name="Google Shape;1130;p72"/>
            <p:cNvCxnSpPr/>
            <p:nvPr/>
          </p:nvCxnSpPr>
          <p:spPr>
            <a:xfrm rot="10800000" flipH="1">
              <a:off x="3860044" y="993195"/>
              <a:ext cx="1" cy="1792544"/>
            </a:xfrm>
            <a:prstGeom prst="straightConnector1">
              <a:avLst/>
            </a:prstGeom>
            <a:noFill/>
            <a:ln w="50800" cap="flat" cmpd="sng">
              <a:solidFill>
                <a:srgbClr val="000000"/>
              </a:solidFill>
              <a:prstDash val="solid"/>
              <a:miter lim="400000"/>
              <a:headEnd type="none" w="sm" len="sm"/>
              <a:tailEnd type="none" w="sm" len="sm"/>
            </a:ln>
          </p:spPr>
        </p:cxnSp>
        <p:cxnSp>
          <p:nvCxnSpPr>
            <p:cNvPr id="1131" name="Google Shape;1131;p72"/>
            <p:cNvCxnSpPr/>
            <p:nvPr/>
          </p:nvCxnSpPr>
          <p:spPr>
            <a:xfrm rot="10800000" flipH="1">
              <a:off x="2968551" y="993195"/>
              <a:ext cx="1" cy="1792544"/>
            </a:xfrm>
            <a:prstGeom prst="straightConnector1">
              <a:avLst/>
            </a:prstGeom>
            <a:noFill/>
            <a:ln w="50800" cap="flat" cmpd="sng">
              <a:solidFill>
                <a:srgbClr val="000000"/>
              </a:solidFill>
              <a:prstDash val="solid"/>
              <a:miter lim="400000"/>
              <a:headEnd type="none" w="sm" len="sm"/>
              <a:tailEnd type="none" w="sm" len="sm"/>
            </a:ln>
          </p:spPr>
        </p:cxnSp>
        <p:cxnSp>
          <p:nvCxnSpPr>
            <p:cNvPr id="1132" name="Google Shape;1132;p72"/>
            <p:cNvCxnSpPr/>
            <p:nvPr/>
          </p:nvCxnSpPr>
          <p:spPr>
            <a:xfrm>
              <a:off x="2092536" y="2760338"/>
              <a:ext cx="1792909" cy="1"/>
            </a:xfrm>
            <a:prstGeom prst="straightConnector1">
              <a:avLst/>
            </a:prstGeom>
            <a:noFill/>
            <a:ln w="50800" cap="flat" cmpd="sng">
              <a:solidFill>
                <a:srgbClr val="000000"/>
              </a:solidFill>
              <a:prstDash val="solid"/>
              <a:miter lim="400000"/>
              <a:headEnd type="none" w="sm" len="sm"/>
              <a:tailEnd type="none" w="sm" len="sm"/>
            </a:ln>
          </p:spPr>
        </p:cxnSp>
        <p:cxnSp>
          <p:nvCxnSpPr>
            <p:cNvPr id="1133" name="Google Shape;1133;p72"/>
            <p:cNvCxnSpPr/>
            <p:nvPr/>
          </p:nvCxnSpPr>
          <p:spPr>
            <a:xfrm>
              <a:off x="2092536" y="1889467"/>
              <a:ext cx="1752031" cy="1"/>
            </a:xfrm>
            <a:prstGeom prst="straightConnector1">
              <a:avLst/>
            </a:prstGeom>
            <a:noFill/>
            <a:ln w="50800" cap="flat" cmpd="sng">
              <a:solidFill>
                <a:srgbClr val="000000"/>
              </a:solidFill>
              <a:prstDash val="solid"/>
              <a:miter lim="400000"/>
              <a:headEnd type="none" w="sm" len="sm"/>
              <a:tailEnd type="none" w="sm" len="sm"/>
            </a:ln>
          </p:spPr>
        </p:cxnSp>
        <p:pic>
          <p:nvPicPr>
            <p:cNvPr id="1134" name="Google Shape;1134;p72" descr="Image"/>
            <p:cNvPicPr preferRelativeResize="0"/>
            <p:nvPr/>
          </p:nvPicPr>
          <p:blipFill rotWithShape="1">
            <a:blip r:embed="rId3">
              <a:alphaModFix/>
            </a:blip>
            <a:srcRect/>
            <a:stretch/>
          </p:blipFill>
          <p:spPr>
            <a:xfrm>
              <a:off x="2427554" y="1279560"/>
              <a:ext cx="190501" cy="330201"/>
            </a:xfrm>
            <a:prstGeom prst="rect">
              <a:avLst/>
            </a:prstGeom>
            <a:noFill/>
            <a:ln>
              <a:noFill/>
            </a:ln>
          </p:spPr>
        </p:pic>
        <p:pic>
          <p:nvPicPr>
            <p:cNvPr id="1135" name="Google Shape;1135;p72" descr="Image"/>
            <p:cNvPicPr preferRelativeResize="0"/>
            <p:nvPr/>
          </p:nvPicPr>
          <p:blipFill rotWithShape="1">
            <a:blip r:embed="rId7">
              <a:alphaModFix/>
            </a:blip>
            <a:srcRect/>
            <a:stretch/>
          </p:blipFill>
          <p:spPr>
            <a:xfrm>
              <a:off x="3319047" y="1295127"/>
              <a:ext cx="203201" cy="330201"/>
            </a:xfrm>
            <a:prstGeom prst="rect">
              <a:avLst/>
            </a:prstGeom>
            <a:noFill/>
            <a:ln>
              <a:noFill/>
            </a:ln>
          </p:spPr>
        </p:pic>
        <p:pic>
          <p:nvPicPr>
            <p:cNvPr id="1136" name="Google Shape;1136;p72" descr="Image"/>
            <p:cNvPicPr preferRelativeResize="0"/>
            <p:nvPr/>
          </p:nvPicPr>
          <p:blipFill rotWithShape="1">
            <a:blip r:embed="rId5">
              <a:alphaModFix/>
            </a:blip>
            <a:srcRect/>
            <a:stretch/>
          </p:blipFill>
          <p:spPr>
            <a:xfrm>
              <a:off x="2427554" y="2169235"/>
              <a:ext cx="190501" cy="317501"/>
            </a:xfrm>
            <a:prstGeom prst="rect">
              <a:avLst/>
            </a:prstGeom>
            <a:noFill/>
            <a:ln>
              <a:noFill/>
            </a:ln>
          </p:spPr>
        </p:pic>
        <p:pic>
          <p:nvPicPr>
            <p:cNvPr id="1137" name="Google Shape;1137;p72" descr="Image"/>
            <p:cNvPicPr preferRelativeResize="0"/>
            <p:nvPr/>
          </p:nvPicPr>
          <p:blipFill rotWithShape="1">
            <a:blip r:embed="rId9">
              <a:alphaModFix/>
            </a:blip>
            <a:srcRect/>
            <a:stretch/>
          </p:blipFill>
          <p:spPr>
            <a:xfrm>
              <a:off x="3302490" y="2156473"/>
              <a:ext cx="215901" cy="317501"/>
            </a:xfrm>
            <a:prstGeom prst="rect">
              <a:avLst/>
            </a:prstGeom>
            <a:noFill/>
            <a:ln>
              <a:noFill/>
            </a:ln>
          </p:spPr>
        </p:pic>
        <p:sp>
          <p:nvSpPr>
            <p:cNvPr id="1138" name="Google Shape;1138;p72"/>
            <p:cNvSpPr/>
            <p:nvPr/>
          </p:nvSpPr>
          <p:spPr>
            <a:xfrm>
              <a:off x="0" y="0"/>
              <a:ext cx="1844477" cy="799826"/>
            </a:xfrm>
            <a:custGeom>
              <a:avLst/>
              <a:gdLst/>
              <a:ahLst/>
              <a:cxnLst/>
              <a:rect l="l" t="t" r="r" b="b"/>
              <a:pathLst>
                <a:path w="21600" h="17872" extrusionOk="0">
                  <a:moveTo>
                    <a:pt x="0" y="2696"/>
                  </a:moveTo>
                  <a:cubicBezTo>
                    <a:pt x="9806" y="-3728"/>
                    <a:pt x="17006" y="1331"/>
                    <a:pt x="21600" y="17872"/>
                  </a:cubicBezTo>
                </a:path>
              </a:pathLst>
            </a:custGeom>
            <a:noFill/>
            <a:ln w="63500" cap="flat" cmpd="sng">
              <a:solidFill>
                <a:srgbClr val="000000"/>
              </a:solidFill>
              <a:prstDash val="solid"/>
              <a:miter lim="400000"/>
              <a:headEnd type="none" w="sm" len="sm"/>
              <a:tailEnd type="none" w="sm" len="sm"/>
            </a:ln>
          </p:spPr>
          <p:txBody>
            <a:bodyPr spcFirstLastPara="1" wrap="square" lIns="78546" tIns="39256" rIns="78546" bIns="39256" anchor="t" anchorCtr="0">
              <a:noAutofit/>
            </a:bodyPr>
            <a:lstStyle/>
            <a:p>
              <a:pPr algn="ctr">
                <a:buClr>
                  <a:srgbClr val="000000"/>
                </a:buClr>
                <a:buSzPts val="4500"/>
              </a:pPr>
              <a:endParaRPr sz="5999">
                <a:solidFill>
                  <a:srgbClr val="000000"/>
                </a:solidFill>
                <a:latin typeface="Avenir"/>
                <a:ea typeface="Avenir"/>
                <a:cs typeface="Avenir"/>
                <a:sym typeface="Avenir"/>
              </a:endParaRPr>
            </a:p>
          </p:txBody>
        </p:sp>
      </p:grpSp>
      <p:sp>
        <p:nvSpPr>
          <p:cNvPr id="1139" name="Google Shape;1139;p72"/>
          <p:cNvSpPr txBox="1"/>
          <p:nvPr/>
        </p:nvSpPr>
        <p:spPr>
          <a:xfrm>
            <a:off x="4715432" y="387949"/>
            <a:ext cx="2948411" cy="1011364"/>
          </a:xfrm>
          <a:prstGeom prst="rect">
            <a:avLst/>
          </a:prstGeom>
          <a:noFill/>
          <a:ln>
            <a:noFill/>
          </a:ln>
        </p:spPr>
        <p:txBody>
          <a:bodyPr spcFirstLastPara="1" wrap="square" lIns="43655" tIns="43655" rIns="43655" bIns="43655" anchor="ctr" anchorCtr="0">
            <a:spAutoFit/>
          </a:bodyPr>
          <a:lstStyle/>
          <a:p>
            <a:pPr algn="ctr">
              <a:buClr>
                <a:srgbClr val="000000"/>
              </a:buClr>
              <a:buSzPts val="4500"/>
            </a:pPr>
            <a:r>
              <a:rPr lang="en" sz="5999">
                <a:solidFill>
                  <a:srgbClr val="000000"/>
                </a:solidFill>
                <a:latin typeface="Avenir"/>
                <a:ea typeface="Avenir"/>
                <a:cs typeface="Avenir"/>
                <a:sym typeface="Avenir"/>
              </a:rPr>
              <a:t>Pooling</a:t>
            </a:r>
            <a:endParaRPr sz="1200"/>
          </a:p>
        </p:txBody>
      </p:sp>
      <p:sp>
        <p:nvSpPr>
          <p:cNvPr id="1140" name="Google Shape;1140;p72"/>
          <p:cNvSpPr txBox="1"/>
          <p:nvPr/>
        </p:nvSpPr>
        <p:spPr>
          <a:xfrm>
            <a:off x="2429254" y="5959245"/>
            <a:ext cx="7520768" cy="477949"/>
          </a:xfrm>
          <a:prstGeom prst="rect">
            <a:avLst/>
          </a:prstGeom>
          <a:noFill/>
          <a:ln>
            <a:noFill/>
          </a:ln>
        </p:spPr>
        <p:txBody>
          <a:bodyPr spcFirstLastPara="1" wrap="square" lIns="43655" tIns="43655" rIns="43655" bIns="43655" anchor="ctr" anchorCtr="0">
            <a:spAutoFit/>
          </a:bodyPr>
          <a:lstStyle/>
          <a:p>
            <a:pPr algn="ctr">
              <a:buClr>
                <a:srgbClr val="000000"/>
              </a:buClr>
              <a:buSzPts val="1900"/>
            </a:pPr>
            <a:r>
              <a:rPr lang="en" sz="2533">
                <a:solidFill>
                  <a:srgbClr val="000000"/>
                </a:solidFill>
                <a:latin typeface="Avenir"/>
                <a:ea typeface="Avenir"/>
                <a:cs typeface="Avenir"/>
                <a:sym typeface="Avenir"/>
              </a:rPr>
              <a:t>predefined operation: maximum, average, etc.</a:t>
            </a:r>
            <a:endParaRPr sz="1200"/>
          </a:p>
        </p:txBody>
      </p:sp>
      <p:sp>
        <p:nvSpPr>
          <p:cNvPr id="1141" name="Google Shape;1141;p72"/>
          <p:cNvSpPr txBox="1"/>
          <p:nvPr/>
        </p:nvSpPr>
        <p:spPr>
          <a:xfrm>
            <a:off x="3673132" y="4953618"/>
            <a:ext cx="4842560" cy="477949"/>
          </a:xfrm>
          <a:prstGeom prst="rect">
            <a:avLst/>
          </a:prstGeom>
          <a:noFill/>
          <a:ln>
            <a:noFill/>
          </a:ln>
        </p:spPr>
        <p:txBody>
          <a:bodyPr spcFirstLastPara="1" wrap="square" lIns="43655" tIns="43655" rIns="43655" bIns="43655" anchor="ctr" anchorCtr="0">
            <a:spAutoFit/>
          </a:bodyPr>
          <a:lstStyle/>
          <a:p>
            <a:pPr algn="ctr">
              <a:buClr>
                <a:srgbClr val="000000"/>
              </a:buClr>
              <a:buSzPts val="1900"/>
            </a:pPr>
            <a:r>
              <a:rPr lang="en" sz="2533">
                <a:solidFill>
                  <a:srgbClr val="000000"/>
                </a:solidFill>
                <a:latin typeface="Avenir"/>
                <a:ea typeface="Avenir"/>
                <a:cs typeface="Avenir"/>
                <a:sym typeface="Avenir"/>
              </a:rPr>
              <a:t>downsampling and invariance</a:t>
            </a:r>
            <a:endParaRPr sz="1200"/>
          </a:p>
        </p:txBody>
      </p:sp>
      <p:sp>
        <p:nvSpPr>
          <p:cNvPr id="1142" name="Google Shape;1142;p72"/>
          <p:cNvSpPr txBox="1"/>
          <p:nvPr/>
        </p:nvSpPr>
        <p:spPr>
          <a:xfrm>
            <a:off x="2458714" y="4440337"/>
            <a:ext cx="7461847" cy="477949"/>
          </a:xfrm>
          <a:prstGeom prst="rect">
            <a:avLst/>
          </a:prstGeom>
          <a:noFill/>
          <a:ln>
            <a:noFill/>
          </a:ln>
        </p:spPr>
        <p:txBody>
          <a:bodyPr spcFirstLastPara="1" wrap="square" lIns="43655" tIns="43655" rIns="43655" bIns="43655" anchor="ctr" anchorCtr="0">
            <a:spAutoFit/>
          </a:bodyPr>
          <a:lstStyle/>
          <a:p>
            <a:pPr algn="ctr">
              <a:buClr>
                <a:srgbClr val="000000"/>
              </a:buClr>
              <a:buSzPts val="1900"/>
            </a:pPr>
            <a:r>
              <a:rPr lang="en" sz="2533">
                <a:solidFill>
                  <a:srgbClr val="000000"/>
                </a:solidFill>
                <a:latin typeface="Avenir"/>
                <a:ea typeface="Avenir"/>
                <a:cs typeface="Avenir"/>
                <a:sym typeface="Avenir"/>
              </a:rPr>
              <a:t> locally aggregates values in each feature map</a:t>
            </a:r>
            <a:endParaRPr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8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11618" y="76200"/>
            <a:ext cx="7391856" cy="980008"/>
          </a:xfrm>
          <a:prstGeom prst="rect">
            <a:avLst/>
          </a:prstGeom>
        </p:spPr>
        <p:txBody>
          <a:bodyPr vert="horz" wrap="square" lIns="0" tIns="300097" rIns="0" bIns="0" rtlCol="0" anchor="ctr">
            <a:spAutoFit/>
          </a:bodyPr>
          <a:lstStyle/>
          <a:p>
            <a:pPr marL="938477">
              <a:lnSpc>
                <a:spcPct val="100000"/>
              </a:lnSpc>
              <a:spcBef>
                <a:spcPts val="70"/>
              </a:spcBef>
            </a:pPr>
            <a:r>
              <a:rPr spc="-787" dirty="0"/>
              <a:t>T</a:t>
            </a:r>
            <a:r>
              <a:rPr spc="-197" dirty="0"/>
              <a:t>ask:</a:t>
            </a:r>
            <a:r>
              <a:rPr spc="-88" dirty="0"/>
              <a:t> </a:t>
            </a:r>
            <a:r>
              <a:rPr i="1" spc="109" dirty="0">
                <a:latin typeface="Arial"/>
                <a:cs typeface="Arial"/>
              </a:rPr>
              <a:t>object</a:t>
            </a:r>
            <a:r>
              <a:rPr i="1" spc="-84" dirty="0">
                <a:latin typeface="Arial"/>
                <a:cs typeface="Arial"/>
              </a:rPr>
              <a:t> </a:t>
            </a:r>
            <a:r>
              <a:rPr i="1" spc="63" dirty="0">
                <a:latin typeface="Arial"/>
                <a:cs typeface="Arial"/>
              </a:rPr>
              <a:t>recognition</a:t>
            </a:r>
          </a:p>
        </p:txBody>
      </p:sp>
      <p:grpSp>
        <p:nvGrpSpPr>
          <p:cNvPr id="3" name="object 3"/>
          <p:cNvGrpSpPr/>
          <p:nvPr/>
        </p:nvGrpSpPr>
        <p:grpSpPr>
          <a:xfrm>
            <a:off x="6645909" y="3505409"/>
            <a:ext cx="954137" cy="182165"/>
            <a:chOff x="7286750" y="4747259"/>
            <a:chExt cx="1356995" cy="259079"/>
          </a:xfrm>
        </p:grpSpPr>
        <p:sp>
          <p:nvSpPr>
            <p:cNvPr id="4" name="object 4"/>
            <p:cNvSpPr/>
            <p:nvPr/>
          </p:nvSpPr>
          <p:spPr>
            <a:xfrm>
              <a:off x="7286750" y="4876799"/>
              <a:ext cx="1129665" cy="0"/>
            </a:xfrm>
            <a:custGeom>
              <a:avLst/>
              <a:gdLst/>
              <a:ahLst/>
              <a:cxnLst/>
              <a:rect l="l" t="t" r="r" b="b"/>
              <a:pathLst>
                <a:path w="1129665">
                  <a:moveTo>
                    <a:pt x="0" y="0"/>
                  </a:moveTo>
                  <a:lnTo>
                    <a:pt x="1097609" y="0"/>
                  </a:lnTo>
                  <a:lnTo>
                    <a:pt x="1129359" y="0"/>
                  </a:lnTo>
                </a:path>
              </a:pathLst>
            </a:custGeom>
            <a:ln w="63500">
              <a:solidFill>
                <a:srgbClr val="000000"/>
              </a:solidFill>
            </a:ln>
          </p:spPr>
          <p:txBody>
            <a:bodyPr wrap="square" lIns="0" tIns="0" rIns="0" bIns="0" rtlCol="0"/>
            <a:lstStyle/>
            <a:p>
              <a:endParaRPr sz="1266"/>
            </a:p>
          </p:txBody>
        </p:sp>
        <p:sp>
          <p:nvSpPr>
            <p:cNvPr id="5" name="object 5"/>
            <p:cNvSpPr/>
            <p:nvPr/>
          </p:nvSpPr>
          <p:spPr>
            <a:xfrm>
              <a:off x="8384359" y="4747259"/>
              <a:ext cx="259079" cy="259079"/>
            </a:xfrm>
            <a:custGeom>
              <a:avLst/>
              <a:gdLst/>
              <a:ahLst/>
              <a:cxnLst/>
              <a:rect l="l" t="t" r="r" b="b"/>
              <a:pathLst>
                <a:path w="259079" h="259079">
                  <a:moveTo>
                    <a:pt x="0" y="0"/>
                  </a:moveTo>
                  <a:lnTo>
                    <a:pt x="0" y="259079"/>
                  </a:lnTo>
                  <a:lnTo>
                    <a:pt x="259079" y="129539"/>
                  </a:lnTo>
                  <a:lnTo>
                    <a:pt x="0" y="0"/>
                  </a:lnTo>
                  <a:close/>
                </a:path>
              </a:pathLst>
            </a:custGeom>
            <a:solidFill>
              <a:srgbClr val="000000"/>
            </a:solidFill>
          </p:spPr>
          <p:txBody>
            <a:bodyPr wrap="square" lIns="0" tIns="0" rIns="0" bIns="0" rtlCol="0"/>
            <a:lstStyle/>
            <a:p>
              <a:endParaRPr sz="1266"/>
            </a:p>
          </p:txBody>
        </p:sp>
      </p:grpSp>
      <p:sp>
        <p:nvSpPr>
          <p:cNvPr id="6" name="object 6"/>
          <p:cNvSpPr txBox="1"/>
          <p:nvPr/>
        </p:nvSpPr>
        <p:spPr>
          <a:xfrm>
            <a:off x="7839719" y="3404683"/>
            <a:ext cx="599181" cy="333593"/>
          </a:xfrm>
          <a:prstGeom prst="rect">
            <a:avLst/>
          </a:prstGeom>
        </p:spPr>
        <p:txBody>
          <a:bodyPr vert="horz" wrap="square" lIns="0" tIns="8930" rIns="0" bIns="0" rtlCol="0">
            <a:spAutoFit/>
          </a:bodyPr>
          <a:lstStyle/>
          <a:p>
            <a:pPr marL="8929">
              <a:spcBef>
                <a:spcPts val="70"/>
              </a:spcBef>
            </a:pPr>
            <a:r>
              <a:rPr sz="2109" i="1" spc="-84" dirty="0">
                <a:latin typeface="Arial"/>
                <a:cs typeface="Arial"/>
              </a:rPr>
              <a:t>Rose</a:t>
            </a:r>
            <a:endParaRPr sz="2109">
              <a:latin typeface="Arial"/>
              <a:cs typeface="Arial"/>
            </a:endParaRPr>
          </a:p>
        </p:txBody>
      </p:sp>
      <p:sp>
        <p:nvSpPr>
          <p:cNvPr id="7" name="object 7"/>
          <p:cNvSpPr txBox="1"/>
          <p:nvPr/>
        </p:nvSpPr>
        <p:spPr>
          <a:xfrm>
            <a:off x="2929463" y="5832870"/>
            <a:ext cx="6330255" cy="333593"/>
          </a:xfrm>
          <a:prstGeom prst="rect">
            <a:avLst/>
          </a:prstGeom>
        </p:spPr>
        <p:txBody>
          <a:bodyPr vert="horz" wrap="square" lIns="0" tIns="8930" rIns="0" bIns="0" rtlCol="0">
            <a:spAutoFit/>
          </a:bodyPr>
          <a:lstStyle/>
          <a:p>
            <a:pPr marL="8929">
              <a:spcBef>
                <a:spcPts val="70"/>
              </a:spcBef>
            </a:pPr>
            <a:r>
              <a:rPr sz="2109" dirty="0">
                <a:latin typeface="Arial"/>
                <a:cs typeface="Arial"/>
              </a:rPr>
              <a:t>discriminative</a:t>
            </a:r>
            <a:r>
              <a:rPr sz="2109" spc="-18" dirty="0">
                <a:latin typeface="Arial"/>
                <a:cs typeface="Arial"/>
              </a:rPr>
              <a:t> </a:t>
            </a:r>
            <a:r>
              <a:rPr sz="2109" spc="46" dirty="0">
                <a:latin typeface="Arial"/>
                <a:cs typeface="Arial"/>
              </a:rPr>
              <a:t>mapping</a:t>
            </a:r>
            <a:r>
              <a:rPr sz="2109" spc="-14" dirty="0">
                <a:latin typeface="Arial"/>
                <a:cs typeface="Arial"/>
              </a:rPr>
              <a:t> </a:t>
            </a:r>
            <a:r>
              <a:rPr sz="2109" dirty="0">
                <a:latin typeface="Arial"/>
                <a:cs typeface="Arial"/>
              </a:rPr>
              <a:t>from</a:t>
            </a:r>
            <a:r>
              <a:rPr sz="2109" spc="-18" dirty="0">
                <a:latin typeface="Arial"/>
                <a:cs typeface="Arial"/>
              </a:rPr>
              <a:t> </a:t>
            </a:r>
            <a:r>
              <a:rPr sz="2109" dirty="0">
                <a:latin typeface="Arial"/>
                <a:cs typeface="Arial"/>
              </a:rPr>
              <a:t>image</a:t>
            </a:r>
            <a:r>
              <a:rPr sz="2109" spc="-14" dirty="0">
                <a:latin typeface="Arial"/>
                <a:cs typeface="Arial"/>
              </a:rPr>
              <a:t> </a:t>
            </a:r>
            <a:r>
              <a:rPr sz="2109" spc="95" dirty="0">
                <a:latin typeface="Arial"/>
                <a:cs typeface="Arial"/>
              </a:rPr>
              <a:t>to</a:t>
            </a:r>
            <a:r>
              <a:rPr sz="2109" spc="-18" dirty="0">
                <a:latin typeface="Arial"/>
                <a:cs typeface="Arial"/>
              </a:rPr>
              <a:t> </a:t>
            </a:r>
            <a:r>
              <a:rPr sz="2109" spc="46" dirty="0">
                <a:latin typeface="Arial"/>
                <a:cs typeface="Arial"/>
              </a:rPr>
              <a:t>object</a:t>
            </a:r>
            <a:r>
              <a:rPr sz="2109" spc="-14" dirty="0">
                <a:latin typeface="Arial"/>
                <a:cs typeface="Arial"/>
              </a:rPr>
              <a:t> </a:t>
            </a:r>
            <a:r>
              <a:rPr sz="2109" spc="28" dirty="0">
                <a:latin typeface="Arial"/>
                <a:cs typeface="Arial"/>
              </a:rPr>
              <a:t>identity</a:t>
            </a:r>
            <a:endParaRPr sz="2109" dirty="0">
              <a:latin typeface="Arial"/>
              <a:cs typeface="Arial"/>
            </a:endParaRPr>
          </a:p>
        </p:txBody>
      </p:sp>
      <p:pic>
        <p:nvPicPr>
          <p:cNvPr id="8" name="object 8"/>
          <p:cNvPicPr/>
          <p:nvPr/>
        </p:nvPicPr>
        <p:blipFill>
          <a:blip r:embed="rId2" cstate="print"/>
          <a:stretch>
            <a:fillRect/>
          </a:stretch>
        </p:blipFill>
        <p:spPr>
          <a:xfrm>
            <a:off x="2914641" y="2163782"/>
            <a:ext cx="3581394" cy="286541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738BF-E2D6-40DB-3B94-9DBB89759B1C}"/>
              </a:ext>
            </a:extLst>
          </p:cNvPr>
          <p:cNvSpPr>
            <a:spLocks noGrp="1"/>
          </p:cNvSpPr>
          <p:nvPr>
            <p:ph type="title"/>
          </p:nvPr>
        </p:nvSpPr>
        <p:spPr/>
        <p:txBody>
          <a:bodyPr/>
          <a:lstStyle/>
          <a:p>
            <a:r>
              <a:rPr lang="en-US" dirty="0"/>
              <a:t>Shift Equivariance</a:t>
            </a:r>
          </a:p>
        </p:txBody>
      </p:sp>
      <p:pic>
        <p:nvPicPr>
          <p:cNvPr id="4" name="Google Shape;650;p111">
            <a:extLst>
              <a:ext uri="{FF2B5EF4-FFF2-40B4-BE49-F238E27FC236}">
                <a16:creationId xmlns:a16="http://schemas.microsoft.com/office/drawing/2014/main" id="{54CADB01-EB95-604F-9559-722F07CC5612}"/>
              </a:ext>
            </a:extLst>
          </p:cNvPr>
          <p:cNvPicPr preferRelativeResize="0"/>
          <p:nvPr/>
        </p:nvPicPr>
        <p:blipFill rotWithShape="1">
          <a:blip r:embed="rId2">
            <a:alphaModFix/>
          </a:blip>
          <a:srcRect l="4646" t="13224" r="59278"/>
          <a:stretch/>
        </p:blipFill>
        <p:spPr>
          <a:xfrm>
            <a:off x="3576931" y="2061472"/>
            <a:ext cx="1774947" cy="1447800"/>
          </a:xfrm>
          <a:prstGeom prst="rect">
            <a:avLst/>
          </a:prstGeom>
          <a:noFill/>
          <a:ln>
            <a:noFill/>
          </a:ln>
        </p:spPr>
      </p:pic>
      <p:sp>
        <p:nvSpPr>
          <p:cNvPr id="9" name="Google Shape;655;p111">
            <a:extLst>
              <a:ext uri="{FF2B5EF4-FFF2-40B4-BE49-F238E27FC236}">
                <a16:creationId xmlns:a16="http://schemas.microsoft.com/office/drawing/2014/main" id="{F8A59F76-B028-4DE4-00D0-5308FB49C25D}"/>
              </a:ext>
            </a:extLst>
          </p:cNvPr>
          <p:cNvSpPr/>
          <p:nvPr/>
        </p:nvSpPr>
        <p:spPr>
          <a:xfrm>
            <a:off x="5331900" y="3863047"/>
            <a:ext cx="170663" cy="251907"/>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pic>
        <p:nvPicPr>
          <p:cNvPr id="10" name="Google Shape;656;p111">
            <a:extLst>
              <a:ext uri="{FF2B5EF4-FFF2-40B4-BE49-F238E27FC236}">
                <a16:creationId xmlns:a16="http://schemas.microsoft.com/office/drawing/2014/main" id="{94922158-E6A3-02C1-1E92-47DA936D91FE}"/>
              </a:ext>
            </a:extLst>
          </p:cNvPr>
          <p:cNvPicPr preferRelativeResize="0"/>
          <p:nvPr/>
        </p:nvPicPr>
        <p:blipFill rotWithShape="1">
          <a:blip r:embed="rId2">
            <a:alphaModFix/>
          </a:blip>
          <a:srcRect l="59317" t="13224" r="3058"/>
          <a:stretch/>
        </p:blipFill>
        <p:spPr>
          <a:xfrm>
            <a:off x="6580873" y="2047217"/>
            <a:ext cx="1851148" cy="1447800"/>
          </a:xfrm>
          <a:prstGeom prst="rect">
            <a:avLst/>
          </a:prstGeom>
          <a:noFill/>
          <a:ln>
            <a:noFill/>
          </a:ln>
        </p:spPr>
      </p:pic>
      <p:pic>
        <p:nvPicPr>
          <p:cNvPr id="13" name="Google Shape;650;p111">
            <a:extLst>
              <a:ext uri="{FF2B5EF4-FFF2-40B4-BE49-F238E27FC236}">
                <a16:creationId xmlns:a16="http://schemas.microsoft.com/office/drawing/2014/main" id="{D1E585B3-2CA1-D3A8-A8C5-EB50ECFD45EC}"/>
              </a:ext>
            </a:extLst>
          </p:cNvPr>
          <p:cNvPicPr preferRelativeResize="0"/>
          <p:nvPr/>
        </p:nvPicPr>
        <p:blipFill rotWithShape="1">
          <a:blip r:embed="rId2">
            <a:alphaModFix/>
          </a:blip>
          <a:srcRect l="-1" r="61799" b="13224"/>
          <a:stretch/>
        </p:blipFill>
        <p:spPr>
          <a:xfrm>
            <a:off x="3529059" y="4495801"/>
            <a:ext cx="1879554" cy="1447800"/>
          </a:xfrm>
          <a:prstGeom prst="rect">
            <a:avLst/>
          </a:prstGeom>
          <a:noFill/>
          <a:ln>
            <a:noFill/>
          </a:ln>
        </p:spPr>
      </p:pic>
      <p:pic>
        <p:nvPicPr>
          <p:cNvPr id="14" name="Google Shape;656;p111">
            <a:extLst>
              <a:ext uri="{FF2B5EF4-FFF2-40B4-BE49-F238E27FC236}">
                <a16:creationId xmlns:a16="http://schemas.microsoft.com/office/drawing/2014/main" id="{B8FB6584-E0A4-0484-E936-19FA721BF3BA}"/>
              </a:ext>
            </a:extLst>
          </p:cNvPr>
          <p:cNvPicPr preferRelativeResize="0"/>
          <p:nvPr/>
        </p:nvPicPr>
        <p:blipFill rotWithShape="1">
          <a:blip r:embed="rId2">
            <a:alphaModFix/>
          </a:blip>
          <a:srcRect l="56220" r="6155" b="14071"/>
          <a:stretch/>
        </p:blipFill>
        <p:spPr>
          <a:xfrm>
            <a:off x="6580873" y="4509933"/>
            <a:ext cx="1851148" cy="1433668"/>
          </a:xfrm>
          <a:prstGeom prst="rect">
            <a:avLst/>
          </a:prstGeom>
          <a:noFill/>
          <a:ln>
            <a:noFill/>
          </a:ln>
        </p:spPr>
      </p:pic>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AF399865-D3CE-497E-AF17-81DA86883E15}"/>
                  </a:ext>
                </a:extLst>
              </p14:cNvPr>
              <p14:cNvContentPartPr/>
              <p14:nvPr/>
            </p14:nvContentPartPr>
            <p14:xfrm>
              <a:off x="4385665" y="3622739"/>
              <a:ext cx="187200" cy="806400"/>
            </p14:xfrm>
          </p:contentPart>
        </mc:Choice>
        <mc:Fallback xmlns="">
          <p:pic>
            <p:nvPicPr>
              <p:cNvPr id="15" name="Ink 14">
                <a:extLst>
                  <a:ext uri="{FF2B5EF4-FFF2-40B4-BE49-F238E27FC236}">
                    <a16:creationId xmlns:a16="http://schemas.microsoft.com/office/drawing/2014/main" id="{AF399865-D3CE-497E-AF17-81DA86883E15}"/>
                  </a:ext>
                </a:extLst>
              </p:cNvPr>
              <p:cNvPicPr/>
              <p:nvPr/>
            </p:nvPicPr>
            <p:blipFill>
              <a:blip r:embed="rId4"/>
              <a:stretch>
                <a:fillRect/>
              </a:stretch>
            </p:blipFill>
            <p:spPr>
              <a:xfrm>
                <a:off x="4376665" y="3613739"/>
                <a:ext cx="204840" cy="824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Ink 15">
                <a:extLst>
                  <a:ext uri="{FF2B5EF4-FFF2-40B4-BE49-F238E27FC236}">
                    <a16:creationId xmlns:a16="http://schemas.microsoft.com/office/drawing/2014/main" id="{5525CDBC-DE9E-D952-96A4-07BDB9C1754E}"/>
                  </a:ext>
                </a:extLst>
              </p14:cNvPr>
              <p14:cNvContentPartPr/>
              <p14:nvPr/>
            </p14:nvContentPartPr>
            <p14:xfrm>
              <a:off x="4677625" y="3941699"/>
              <a:ext cx="188640" cy="122760"/>
            </p14:xfrm>
          </p:contentPart>
        </mc:Choice>
        <mc:Fallback xmlns="">
          <p:pic>
            <p:nvPicPr>
              <p:cNvPr id="16" name="Ink 15">
                <a:extLst>
                  <a:ext uri="{FF2B5EF4-FFF2-40B4-BE49-F238E27FC236}">
                    <a16:creationId xmlns:a16="http://schemas.microsoft.com/office/drawing/2014/main" id="{5525CDBC-DE9E-D952-96A4-07BDB9C1754E}"/>
                  </a:ext>
                </a:extLst>
              </p:cNvPr>
              <p:cNvPicPr/>
              <p:nvPr/>
            </p:nvPicPr>
            <p:blipFill>
              <a:blip r:embed="rId6"/>
              <a:stretch>
                <a:fillRect/>
              </a:stretch>
            </p:blipFill>
            <p:spPr>
              <a:xfrm>
                <a:off x="4668625" y="3932699"/>
                <a:ext cx="20628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1" name="Ink 20">
                <a:extLst>
                  <a:ext uri="{FF2B5EF4-FFF2-40B4-BE49-F238E27FC236}">
                    <a16:creationId xmlns:a16="http://schemas.microsoft.com/office/drawing/2014/main" id="{CA5214C0-A6C2-D391-801E-E38B8B912877}"/>
                  </a:ext>
                </a:extLst>
              </p14:cNvPr>
              <p14:cNvContentPartPr/>
              <p14:nvPr/>
            </p14:nvContentPartPr>
            <p14:xfrm>
              <a:off x="4890745" y="4061219"/>
              <a:ext cx="236160" cy="138600"/>
            </p14:xfrm>
          </p:contentPart>
        </mc:Choice>
        <mc:Fallback xmlns="">
          <p:pic>
            <p:nvPicPr>
              <p:cNvPr id="21" name="Ink 20">
                <a:extLst>
                  <a:ext uri="{FF2B5EF4-FFF2-40B4-BE49-F238E27FC236}">
                    <a16:creationId xmlns:a16="http://schemas.microsoft.com/office/drawing/2014/main" id="{CA5214C0-A6C2-D391-801E-E38B8B912877}"/>
                  </a:ext>
                </a:extLst>
              </p:cNvPr>
              <p:cNvPicPr/>
              <p:nvPr/>
            </p:nvPicPr>
            <p:blipFill>
              <a:blip r:embed="rId8"/>
              <a:stretch>
                <a:fillRect/>
              </a:stretch>
            </p:blipFill>
            <p:spPr>
              <a:xfrm>
                <a:off x="4881745" y="4052219"/>
                <a:ext cx="25380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4" name="Ink 23">
                <a:extLst>
                  <a:ext uri="{FF2B5EF4-FFF2-40B4-BE49-F238E27FC236}">
                    <a16:creationId xmlns:a16="http://schemas.microsoft.com/office/drawing/2014/main" id="{22E930B7-1015-78A4-A4F7-9E051216C171}"/>
                  </a:ext>
                </a:extLst>
              </p14:cNvPr>
              <p14:cNvContentPartPr/>
              <p14:nvPr/>
            </p14:nvContentPartPr>
            <p14:xfrm>
              <a:off x="3287665" y="3879059"/>
              <a:ext cx="193680" cy="252360"/>
            </p14:xfrm>
          </p:contentPart>
        </mc:Choice>
        <mc:Fallback xmlns="">
          <p:pic>
            <p:nvPicPr>
              <p:cNvPr id="24" name="Ink 23">
                <a:extLst>
                  <a:ext uri="{FF2B5EF4-FFF2-40B4-BE49-F238E27FC236}">
                    <a16:creationId xmlns:a16="http://schemas.microsoft.com/office/drawing/2014/main" id="{22E930B7-1015-78A4-A4F7-9E051216C171}"/>
                  </a:ext>
                </a:extLst>
              </p:cNvPr>
              <p:cNvPicPr/>
              <p:nvPr/>
            </p:nvPicPr>
            <p:blipFill>
              <a:blip r:embed="rId10"/>
              <a:stretch>
                <a:fillRect/>
              </a:stretch>
            </p:blipFill>
            <p:spPr>
              <a:xfrm>
                <a:off x="3278665" y="3870059"/>
                <a:ext cx="21132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5" name="Ink 34">
                <a:extLst>
                  <a:ext uri="{FF2B5EF4-FFF2-40B4-BE49-F238E27FC236}">
                    <a16:creationId xmlns:a16="http://schemas.microsoft.com/office/drawing/2014/main" id="{3EB7C6B1-59FF-7AD0-66DD-5A5B05E78378}"/>
                  </a:ext>
                </a:extLst>
              </p14:cNvPr>
              <p14:cNvContentPartPr/>
              <p14:nvPr/>
            </p14:nvContentPartPr>
            <p14:xfrm>
              <a:off x="7235785" y="3686819"/>
              <a:ext cx="769320" cy="676800"/>
            </p14:xfrm>
          </p:contentPart>
        </mc:Choice>
        <mc:Fallback xmlns="">
          <p:pic>
            <p:nvPicPr>
              <p:cNvPr id="35" name="Ink 34">
                <a:extLst>
                  <a:ext uri="{FF2B5EF4-FFF2-40B4-BE49-F238E27FC236}">
                    <a16:creationId xmlns:a16="http://schemas.microsoft.com/office/drawing/2014/main" id="{3EB7C6B1-59FF-7AD0-66DD-5A5B05E78378}"/>
                  </a:ext>
                </a:extLst>
              </p:cNvPr>
              <p:cNvPicPr/>
              <p:nvPr/>
            </p:nvPicPr>
            <p:blipFill>
              <a:blip r:embed="rId12"/>
              <a:stretch>
                <a:fillRect/>
              </a:stretch>
            </p:blipFill>
            <p:spPr>
              <a:xfrm>
                <a:off x="7226785" y="3677819"/>
                <a:ext cx="786960" cy="694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8" name="Ink 37">
                <a:extLst>
                  <a:ext uri="{FF2B5EF4-FFF2-40B4-BE49-F238E27FC236}">
                    <a16:creationId xmlns:a16="http://schemas.microsoft.com/office/drawing/2014/main" id="{81332023-FE30-4F50-6387-46006408410D}"/>
                  </a:ext>
                </a:extLst>
              </p14:cNvPr>
              <p14:cNvContentPartPr/>
              <p14:nvPr/>
            </p14:nvContentPartPr>
            <p14:xfrm>
              <a:off x="5556025" y="2637419"/>
              <a:ext cx="759240" cy="163800"/>
            </p14:xfrm>
          </p:contentPart>
        </mc:Choice>
        <mc:Fallback xmlns="">
          <p:pic>
            <p:nvPicPr>
              <p:cNvPr id="38" name="Ink 37">
                <a:extLst>
                  <a:ext uri="{FF2B5EF4-FFF2-40B4-BE49-F238E27FC236}">
                    <a16:creationId xmlns:a16="http://schemas.microsoft.com/office/drawing/2014/main" id="{81332023-FE30-4F50-6387-46006408410D}"/>
                  </a:ext>
                </a:extLst>
              </p:cNvPr>
              <p:cNvPicPr/>
              <p:nvPr/>
            </p:nvPicPr>
            <p:blipFill>
              <a:blip r:embed="rId14"/>
              <a:stretch>
                <a:fillRect/>
              </a:stretch>
            </p:blipFill>
            <p:spPr>
              <a:xfrm>
                <a:off x="5547025" y="2628419"/>
                <a:ext cx="77688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2" name="Ink 41">
                <a:extLst>
                  <a:ext uri="{FF2B5EF4-FFF2-40B4-BE49-F238E27FC236}">
                    <a16:creationId xmlns:a16="http://schemas.microsoft.com/office/drawing/2014/main" id="{909733DE-EAE1-3CE0-A6D0-CCE06FECF182}"/>
                  </a:ext>
                </a:extLst>
              </p14:cNvPr>
              <p14:cNvContentPartPr/>
              <p14:nvPr/>
            </p14:nvContentPartPr>
            <p14:xfrm>
              <a:off x="4274425" y="1826339"/>
              <a:ext cx="311760" cy="154080"/>
            </p14:xfrm>
          </p:contentPart>
        </mc:Choice>
        <mc:Fallback xmlns="">
          <p:pic>
            <p:nvPicPr>
              <p:cNvPr id="42" name="Ink 41">
                <a:extLst>
                  <a:ext uri="{FF2B5EF4-FFF2-40B4-BE49-F238E27FC236}">
                    <a16:creationId xmlns:a16="http://schemas.microsoft.com/office/drawing/2014/main" id="{909733DE-EAE1-3CE0-A6D0-CCE06FECF182}"/>
                  </a:ext>
                </a:extLst>
              </p:cNvPr>
              <p:cNvPicPr/>
              <p:nvPr/>
            </p:nvPicPr>
            <p:blipFill>
              <a:blip r:embed="rId16"/>
              <a:stretch>
                <a:fillRect/>
              </a:stretch>
            </p:blipFill>
            <p:spPr>
              <a:xfrm>
                <a:off x="4265425" y="1817339"/>
                <a:ext cx="3294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3" name="Ink 52">
                <a:extLst>
                  <a:ext uri="{FF2B5EF4-FFF2-40B4-BE49-F238E27FC236}">
                    <a16:creationId xmlns:a16="http://schemas.microsoft.com/office/drawing/2014/main" id="{60F0B7C1-D9C8-C6FF-F09A-6860C3200DEF}"/>
                  </a:ext>
                </a:extLst>
              </p14:cNvPr>
              <p14:cNvContentPartPr/>
              <p14:nvPr/>
            </p14:nvContentPartPr>
            <p14:xfrm>
              <a:off x="7082065" y="1772339"/>
              <a:ext cx="578880" cy="173880"/>
            </p14:xfrm>
          </p:contentPart>
        </mc:Choice>
        <mc:Fallback xmlns="">
          <p:pic>
            <p:nvPicPr>
              <p:cNvPr id="53" name="Ink 52">
                <a:extLst>
                  <a:ext uri="{FF2B5EF4-FFF2-40B4-BE49-F238E27FC236}">
                    <a16:creationId xmlns:a16="http://schemas.microsoft.com/office/drawing/2014/main" id="{60F0B7C1-D9C8-C6FF-F09A-6860C3200DEF}"/>
                  </a:ext>
                </a:extLst>
              </p:cNvPr>
              <p:cNvPicPr/>
              <p:nvPr/>
            </p:nvPicPr>
            <p:blipFill>
              <a:blip r:embed="rId18"/>
              <a:stretch>
                <a:fillRect/>
              </a:stretch>
            </p:blipFill>
            <p:spPr>
              <a:xfrm>
                <a:off x="7073065" y="1763339"/>
                <a:ext cx="59652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4" name="Ink 63">
                <a:extLst>
                  <a:ext uri="{FF2B5EF4-FFF2-40B4-BE49-F238E27FC236}">
                    <a16:creationId xmlns:a16="http://schemas.microsoft.com/office/drawing/2014/main" id="{D021FE1D-A713-5241-D676-AB4279E2C875}"/>
                  </a:ext>
                </a:extLst>
              </p14:cNvPr>
              <p14:cNvContentPartPr/>
              <p14:nvPr/>
            </p14:nvContentPartPr>
            <p14:xfrm>
              <a:off x="3772945" y="6244619"/>
              <a:ext cx="893520" cy="277560"/>
            </p14:xfrm>
          </p:contentPart>
        </mc:Choice>
        <mc:Fallback xmlns="">
          <p:pic>
            <p:nvPicPr>
              <p:cNvPr id="64" name="Ink 63">
                <a:extLst>
                  <a:ext uri="{FF2B5EF4-FFF2-40B4-BE49-F238E27FC236}">
                    <a16:creationId xmlns:a16="http://schemas.microsoft.com/office/drawing/2014/main" id="{D021FE1D-A713-5241-D676-AB4279E2C875}"/>
                  </a:ext>
                </a:extLst>
              </p:cNvPr>
              <p:cNvPicPr/>
              <p:nvPr/>
            </p:nvPicPr>
            <p:blipFill>
              <a:blip r:embed="rId20"/>
              <a:stretch>
                <a:fillRect/>
              </a:stretch>
            </p:blipFill>
            <p:spPr>
              <a:xfrm>
                <a:off x="3763945" y="6235619"/>
                <a:ext cx="91116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7" name="Ink 66">
                <a:extLst>
                  <a:ext uri="{FF2B5EF4-FFF2-40B4-BE49-F238E27FC236}">
                    <a16:creationId xmlns:a16="http://schemas.microsoft.com/office/drawing/2014/main" id="{C575A1C2-FCD7-57C7-DF59-179423BB6101}"/>
                  </a:ext>
                </a:extLst>
              </p14:cNvPr>
              <p14:cNvContentPartPr/>
              <p14:nvPr/>
            </p14:nvContentPartPr>
            <p14:xfrm>
              <a:off x="5690305" y="5218979"/>
              <a:ext cx="567720" cy="169920"/>
            </p14:xfrm>
          </p:contentPart>
        </mc:Choice>
        <mc:Fallback xmlns="">
          <p:pic>
            <p:nvPicPr>
              <p:cNvPr id="67" name="Ink 66">
                <a:extLst>
                  <a:ext uri="{FF2B5EF4-FFF2-40B4-BE49-F238E27FC236}">
                    <a16:creationId xmlns:a16="http://schemas.microsoft.com/office/drawing/2014/main" id="{C575A1C2-FCD7-57C7-DF59-179423BB6101}"/>
                  </a:ext>
                </a:extLst>
              </p:cNvPr>
              <p:cNvPicPr/>
              <p:nvPr/>
            </p:nvPicPr>
            <p:blipFill>
              <a:blip r:embed="rId22"/>
              <a:stretch>
                <a:fillRect/>
              </a:stretch>
            </p:blipFill>
            <p:spPr>
              <a:xfrm>
                <a:off x="5681305" y="5209979"/>
                <a:ext cx="5853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5" name="Ink 74">
                <a:extLst>
                  <a:ext uri="{FF2B5EF4-FFF2-40B4-BE49-F238E27FC236}">
                    <a16:creationId xmlns:a16="http://schemas.microsoft.com/office/drawing/2014/main" id="{60AB06FF-3194-85AE-C665-805152D230C9}"/>
                  </a:ext>
                </a:extLst>
              </p14:cNvPr>
              <p14:cNvContentPartPr/>
              <p14:nvPr/>
            </p14:nvContentPartPr>
            <p14:xfrm>
              <a:off x="5754385" y="2403059"/>
              <a:ext cx="367560" cy="171000"/>
            </p14:xfrm>
          </p:contentPart>
        </mc:Choice>
        <mc:Fallback xmlns="">
          <p:pic>
            <p:nvPicPr>
              <p:cNvPr id="75" name="Ink 74">
                <a:extLst>
                  <a:ext uri="{FF2B5EF4-FFF2-40B4-BE49-F238E27FC236}">
                    <a16:creationId xmlns:a16="http://schemas.microsoft.com/office/drawing/2014/main" id="{60AB06FF-3194-85AE-C665-805152D230C9}"/>
                  </a:ext>
                </a:extLst>
              </p:cNvPr>
              <p:cNvPicPr/>
              <p:nvPr/>
            </p:nvPicPr>
            <p:blipFill>
              <a:blip r:embed="rId24"/>
              <a:stretch>
                <a:fillRect/>
              </a:stretch>
            </p:blipFill>
            <p:spPr>
              <a:xfrm>
                <a:off x="5745385" y="2394059"/>
                <a:ext cx="38520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83" name="Ink 82">
                <a:extLst>
                  <a:ext uri="{FF2B5EF4-FFF2-40B4-BE49-F238E27FC236}">
                    <a16:creationId xmlns:a16="http://schemas.microsoft.com/office/drawing/2014/main" id="{4DDB49D1-0266-2C9B-ECB1-6666F5BB401E}"/>
                  </a:ext>
                </a:extLst>
              </p14:cNvPr>
              <p14:cNvContentPartPr/>
              <p14:nvPr/>
            </p14:nvContentPartPr>
            <p14:xfrm>
              <a:off x="5751145" y="4896059"/>
              <a:ext cx="385560" cy="194040"/>
            </p14:xfrm>
          </p:contentPart>
        </mc:Choice>
        <mc:Fallback xmlns="">
          <p:pic>
            <p:nvPicPr>
              <p:cNvPr id="83" name="Ink 82">
                <a:extLst>
                  <a:ext uri="{FF2B5EF4-FFF2-40B4-BE49-F238E27FC236}">
                    <a16:creationId xmlns:a16="http://schemas.microsoft.com/office/drawing/2014/main" id="{4DDB49D1-0266-2C9B-ECB1-6666F5BB401E}"/>
                  </a:ext>
                </a:extLst>
              </p:cNvPr>
              <p:cNvPicPr/>
              <p:nvPr/>
            </p:nvPicPr>
            <p:blipFill>
              <a:blip r:embed="rId26"/>
              <a:stretch>
                <a:fillRect/>
              </a:stretch>
            </p:blipFill>
            <p:spPr>
              <a:xfrm>
                <a:off x="5742145" y="4887059"/>
                <a:ext cx="40320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02" name="Ink 101">
                <a:extLst>
                  <a:ext uri="{FF2B5EF4-FFF2-40B4-BE49-F238E27FC236}">
                    <a16:creationId xmlns:a16="http://schemas.microsoft.com/office/drawing/2014/main" id="{A3E95C52-1807-668F-0C06-F3CE00088CA1}"/>
                  </a:ext>
                </a:extLst>
              </p14:cNvPr>
              <p14:cNvContentPartPr/>
              <p14:nvPr/>
            </p14:nvContentPartPr>
            <p14:xfrm>
              <a:off x="6477265" y="6262619"/>
              <a:ext cx="1534320" cy="362880"/>
            </p14:xfrm>
          </p:contentPart>
        </mc:Choice>
        <mc:Fallback xmlns="">
          <p:pic>
            <p:nvPicPr>
              <p:cNvPr id="102" name="Ink 101">
                <a:extLst>
                  <a:ext uri="{FF2B5EF4-FFF2-40B4-BE49-F238E27FC236}">
                    <a16:creationId xmlns:a16="http://schemas.microsoft.com/office/drawing/2014/main" id="{A3E95C52-1807-668F-0C06-F3CE00088CA1}"/>
                  </a:ext>
                </a:extLst>
              </p:cNvPr>
              <p:cNvPicPr/>
              <p:nvPr/>
            </p:nvPicPr>
            <p:blipFill>
              <a:blip r:embed="rId28"/>
              <a:stretch>
                <a:fillRect/>
              </a:stretch>
            </p:blipFill>
            <p:spPr>
              <a:xfrm>
                <a:off x="6468265" y="6253619"/>
                <a:ext cx="1551960" cy="3805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05" name="Ink 104">
                <a:extLst>
                  <a:ext uri="{FF2B5EF4-FFF2-40B4-BE49-F238E27FC236}">
                    <a16:creationId xmlns:a16="http://schemas.microsoft.com/office/drawing/2014/main" id="{25FC4F78-FF54-BD57-A310-9CC5414C83A5}"/>
                  </a:ext>
                </a:extLst>
              </p14:cNvPr>
              <p14:cNvContentPartPr/>
              <p14:nvPr/>
            </p14:nvContentPartPr>
            <p14:xfrm>
              <a:off x="8232625" y="6389339"/>
              <a:ext cx="190440" cy="78840"/>
            </p14:xfrm>
          </p:contentPart>
        </mc:Choice>
        <mc:Fallback xmlns="">
          <p:pic>
            <p:nvPicPr>
              <p:cNvPr id="105" name="Ink 104">
                <a:extLst>
                  <a:ext uri="{FF2B5EF4-FFF2-40B4-BE49-F238E27FC236}">
                    <a16:creationId xmlns:a16="http://schemas.microsoft.com/office/drawing/2014/main" id="{25FC4F78-FF54-BD57-A310-9CC5414C83A5}"/>
                  </a:ext>
                </a:extLst>
              </p:cNvPr>
              <p:cNvPicPr/>
              <p:nvPr/>
            </p:nvPicPr>
            <p:blipFill>
              <a:blip r:embed="rId30"/>
              <a:stretch>
                <a:fillRect/>
              </a:stretch>
            </p:blipFill>
            <p:spPr>
              <a:xfrm>
                <a:off x="8223625" y="6380339"/>
                <a:ext cx="20808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12" name="Ink 111">
                <a:extLst>
                  <a:ext uri="{FF2B5EF4-FFF2-40B4-BE49-F238E27FC236}">
                    <a16:creationId xmlns:a16="http://schemas.microsoft.com/office/drawing/2014/main" id="{A40ABA12-BABC-91CD-591E-C0D114CABE9E}"/>
                  </a:ext>
                </a:extLst>
              </p14:cNvPr>
              <p14:cNvContentPartPr/>
              <p14:nvPr/>
            </p14:nvContentPartPr>
            <p14:xfrm>
              <a:off x="8606305" y="6332459"/>
              <a:ext cx="554400" cy="258120"/>
            </p14:xfrm>
          </p:contentPart>
        </mc:Choice>
        <mc:Fallback xmlns="">
          <p:pic>
            <p:nvPicPr>
              <p:cNvPr id="112" name="Ink 111">
                <a:extLst>
                  <a:ext uri="{FF2B5EF4-FFF2-40B4-BE49-F238E27FC236}">
                    <a16:creationId xmlns:a16="http://schemas.microsoft.com/office/drawing/2014/main" id="{A40ABA12-BABC-91CD-591E-C0D114CABE9E}"/>
                  </a:ext>
                </a:extLst>
              </p:cNvPr>
              <p:cNvPicPr/>
              <p:nvPr/>
            </p:nvPicPr>
            <p:blipFill>
              <a:blip r:embed="rId32"/>
              <a:stretch>
                <a:fillRect/>
              </a:stretch>
            </p:blipFill>
            <p:spPr>
              <a:xfrm>
                <a:off x="8597305" y="6323459"/>
                <a:ext cx="57204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29" name="Ink 128">
                <a:extLst>
                  <a:ext uri="{FF2B5EF4-FFF2-40B4-BE49-F238E27FC236}">
                    <a16:creationId xmlns:a16="http://schemas.microsoft.com/office/drawing/2014/main" id="{5D6EF63C-FD3A-8B57-11C6-BD1D181F906F}"/>
                  </a:ext>
                </a:extLst>
              </p14:cNvPr>
              <p14:cNvContentPartPr/>
              <p14:nvPr/>
            </p14:nvContentPartPr>
            <p14:xfrm>
              <a:off x="9288145" y="6264059"/>
              <a:ext cx="1122840" cy="313560"/>
            </p14:xfrm>
          </p:contentPart>
        </mc:Choice>
        <mc:Fallback xmlns="">
          <p:pic>
            <p:nvPicPr>
              <p:cNvPr id="129" name="Ink 128">
                <a:extLst>
                  <a:ext uri="{FF2B5EF4-FFF2-40B4-BE49-F238E27FC236}">
                    <a16:creationId xmlns:a16="http://schemas.microsoft.com/office/drawing/2014/main" id="{5D6EF63C-FD3A-8B57-11C6-BD1D181F906F}"/>
                  </a:ext>
                </a:extLst>
              </p:cNvPr>
              <p:cNvPicPr/>
              <p:nvPr/>
            </p:nvPicPr>
            <p:blipFill>
              <a:blip r:embed="rId34"/>
              <a:stretch>
                <a:fillRect/>
              </a:stretch>
            </p:blipFill>
            <p:spPr>
              <a:xfrm>
                <a:off x="9279145" y="6255059"/>
                <a:ext cx="114048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39" name="Ink 138">
                <a:extLst>
                  <a:ext uri="{FF2B5EF4-FFF2-40B4-BE49-F238E27FC236}">
                    <a16:creationId xmlns:a16="http://schemas.microsoft.com/office/drawing/2014/main" id="{6159E936-39AC-8EA7-7B07-9ED71A294AC9}"/>
                  </a:ext>
                </a:extLst>
              </p14:cNvPr>
              <p14:cNvContentPartPr/>
              <p14:nvPr/>
            </p14:nvContentPartPr>
            <p14:xfrm>
              <a:off x="6133105" y="785939"/>
              <a:ext cx="839520" cy="290520"/>
            </p14:xfrm>
          </p:contentPart>
        </mc:Choice>
        <mc:Fallback xmlns="">
          <p:pic>
            <p:nvPicPr>
              <p:cNvPr id="139" name="Ink 138">
                <a:extLst>
                  <a:ext uri="{FF2B5EF4-FFF2-40B4-BE49-F238E27FC236}">
                    <a16:creationId xmlns:a16="http://schemas.microsoft.com/office/drawing/2014/main" id="{6159E936-39AC-8EA7-7B07-9ED71A294AC9}"/>
                  </a:ext>
                </a:extLst>
              </p:cNvPr>
              <p:cNvPicPr/>
              <p:nvPr/>
            </p:nvPicPr>
            <p:blipFill>
              <a:blip r:embed="rId36"/>
              <a:stretch>
                <a:fillRect/>
              </a:stretch>
            </p:blipFill>
            <p:spPr>
              <a:xfrm>
                <a:off x="6124105" y="776939"/>
                <a:ext cx="85716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73" name="Ink 172">
                <a:extLst>
                  <a:ext uri="{FF2B5EF4-FFF2-40B4-BE49-F238E27FC236}">
                    <a16:creationId xmlns:a16="http://schemas.microsoft.com/office/drawing/2014/main" id="{C9339299-A6C1-E8A7-8485-10E0AF88BE22}"/>
                  </a:ext>
                </a:extLst>
              </p14:cNvPr>
              <p14:cNvContentPartPr/>
              <p14:nvPr/>
            </p14:nvContentPartPr>
            <p14:xfrm>
              <a:off x="10650025" y="781619"/>
              <a:ext cx="1071360" cy="268560"/>
            </p14:xfrm>
          </p:contentPart>
        </mc:Choice>
        <mc:Fallback xmlns="">
          <p:pic>
            <p:nvPicPr>
              <p:cNvPr id="173" name="Ink 172">
                <a:extLst>
                  <a:ext uri="{FF2B5EF4-FFF2-40B4-BE49-F238E27FC236}">
                    <a16:creationId xmlns:a16="http://schemas.microsoft.com/office/drawing/2014/main" id="{C9339299-A6C1-E8A7-8485-10E0AF88BE22}"/>
                  </a:ext>
                </a:extLst>
              </p:cNvPr>
              <p:cNvPicPr/>
              <p:nvPr/>
            </p:nvPicPr>
            <p:blipFill>
              <a:blip r:embed="rId38"/>
              <a:stretch>
                <a:fillRect/>
              </a:stretch>
            </p:blipFill>
            <p:spPr>
              <a:xfrm>
                <a:off x="10641025" y="772619"/>
                <a:ext cx="108900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74" name="Ink 173">
                <a:extLst>
                  <a:ext uri="{FF2B5EF4-FFF2-40B4-BE49-F238E27FC236}">
                    <a16:creationId xmlns:a16="http://schemas.microsoft.com/office/drawing/2014/main" id="{07866AA5-F7D3-7666-6942-637D6C5CDBB0}"/>
                  </a:ext>
                </a:extLst>
              </p14:cNvPr>
              <p14:cNvContentPartPr/>
              <p14:nvPr/>
            </p14:nvContentPartPr>
            <p14:xfrm>
              <a:off x="9534025" y="724739"/>
              <a:ext cx="952560" cy="330480"/>
            </p14:xfrm>
          </p:contentPart>
        </mc:Choice>
        <mc:Fallback xmlns="">
          <p:pic>
            <p:nvPicPr>
              <p:cNvPr id="174" name="Ink 173">
                <a:extLst>
                  <a:ext uri="{FF2B5EF4-FFF2-40B4-BE49-F238E27FC236}">
                    <a16:creationId xmlns:a16="http://schemas.microsoft.com/office/drawing/2014/main" id="{07866AA5-F7D3-7666-6942-637D6C5CDBB0}"/>
                  </a:ext>
                </a:extLst>
              </p:cNvPr>
              <p:cNvPicPr/>
              <p:nvPr/>
            </p:nvPicPr>
            <p:blipFill>
              <a:blip r:embed="rId40"/>
              <a:stretch>
                <a:fillRect/>
              </a:stretch>
            </p:blipFill>
            <p:spPr>
              <a:xfrm>
                <a:off x="9525025" y="715739"/>
                <a:ext cx="97020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75" name="Ink 174">
                <a:extLst>
                  <a:ext uri="{FF2B5EF4-FFF2-40B4-BE49-F238E27FC236}">
                    <a16:creationId xmlns:a16="http://schemas.microsoft.com/office/drawing/2014/main" id="{D1AA7BB0-5714-03C6-9BE6-C5E7C5D85E81}"/>
                  </a:ext>
                </a:extLst>
              </p14:cNvPr>
              <p14:cNvContentPartPr/>
              <p14:nvPr/>
            </p14:nvContentPartPr>
            <p14:xfrm>
              <a:off x="9240625" y="886739"/>
              <a:ext cx="136440" cy="90360"/>
            </p14:xfrm>
          </p:contentPart>
        </mc:Choice>
        <mc:Fallback xmlns="">
          <p:pic>
            <p:nvPicPr>
              <p:cNvPr id="175" name="Ink 174">
                <a:extLst>
                  <a:ext uri="{FF2B5EF4-FFF2-40B4-BE49-F238E27FC236}">
                    <a16:creationId xmlns:a16="http://schemas.microsoft.com/office/drawing/2014/main" id="{D1AA7BB0-5714-03C6-9BE6-C5E7C5D85E81}"/>
                  </a:ext>
                </a:extLst>
              </p:cNvPr>
              <p:cNvPicPr/>
              <p:nvPr/>
            </p:nvPicPr>
            <p:blipFill>
              <a:blip r:embed="rId42"/>
              <a:stretch>
                <a:fillRect/>
              </a:stretch>
            </p:blipFill>
            <p:spPr>
              <a:xfrm>
                <a:off x="9231625" y="877739"/>
                <a:ext cx="15408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76" name="Ink 175">
                <a:extLst>
                  <a:ext uri="{FF2B5EF4-FFF2-40B4-BE49-F238E27FC236}">
                    <a16:creationId xmlns:a16="http://schemas.microsoft.com/office/drawing/2014/main" id="{C60F52D5-C747-10F8-535B-67402B8F2730}"/>
                  </a:ext>
                </a:extLst>
              </p14:cNvPr>
              <p14:cNvContentPartPr/>
              <p14:nvPr/>
            </p14:nvContentPartPr>
            <p14:xfrm>
              <a:off x="8032465" y="780179"/>
              <a:ext cx="987120" cy="281520"/>
            </p14:xfrm>
          </p:contentPart>
        </mc:Choice>
        <mc:Fallback xmlns="">
          <p:pic>
            <p:nvPicPr>
              <p:cNvPr id="176" name="Ink 175">
                <a:extLst>
                  <a:ext uri="{FF2B5EF4-FFF2-40B4-BE49-F238E27FC236}">
                    <a16:creationId xmlns:a16="http://schemas.microsoft.com/office/drawing/2014/main" id="{C60F52D5-C747-10F8-535B-67402B8F2730}"/>
                  </a:ext>
                </a:extLst>
              </p:cNvPr>
              <p:cNvPicPr/>
              <p:nvPr/>
            </p:nvPicPr>
            <p:blipFill>
              <a:blip r:embed="rId44"/>
              <a:stretch>
                <a:fillRect/>
              </a:stretch>
            </p:blipFill>
            <p:spPr>
              <a:xfrm>
                <a:off x="8023465" y="771179"/>
                <a:ext cx="100476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77" name="Ink 176">
                <a:extLst>
                  <a:ext uri="{FF2B5EF4-FFF2-40B4-BE49-F238E27FC236}">
                    <a16:creationId xmlns:a16="http://schemas.microsoft.com/office/drawing/2014/main" id="{DD93F75C-8CAE-5068-808E-92D50C3CFF47}"/>
                  </a:ext>
                </a:extLst>
              </p14:cNvPr>
              <p14:cNvContentPartPr/>
              <p14:nvPr/>
            </p14:nvContentPartPr>
            <p14:xfrm>
              <a:off x="7200145" y="859019"/>
              <a:ext cx="549360" cy="197280"/>
            </p14:xfrm>
          </p:contentPart>
        </mc:Choice>
        <mc:Fallback xmlns="">
          <p:pic>
            <p:nvPicPr>
              <p:cNvPr id="177" name="Ink 176">
                <a:extLst>
                  <a:ext uri="{FF2B5EF4-FFF2-40B4-BE49-F238E27FC236}">
                    <a16:creationId xmlns:a16="http://schemas.microsoft.com/office/drawing/2014/main" id="{DD93F75C-8CAE-5068-808E-92D50C3CFF47}"/>
                  </a:ext>
                </a:extLst>
              </p:cNvPr>
              <p:cNvPicPr/>
              <p:nvPr/>
            </p:nvPicPr>
            <p:blipFill>
              <a:blip r:embed="rId46"/>
              <a:stretch>
                <a:fillRect/>
              </a:stretch>
            </p:blipFill>
            <p:spPr>
              <a:xfrm>
                <a:off x="7191145" y="850019"/>
                <a:ext cx="567000" cy="214920"/>
              </a:xfrm>
              <a:prstGeom prst="rect">
                <a:avLst/>
              </a:prstGeom>
            </p:spPr>
          </p:pic>
        </mc:Fallback>
      </mc:AlternateContent>
    </p:spTree>
    <p:extLst>
      <p:ext uri="{BB962C8B-B14F-4D97-AF65-F5344CB8AC3E}">
        <p14:creationId xmlns:p14="http://schemas.microsoft.com/office/powerpoint/2010/main" val="3808965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47E81-D707-94F1-5708-A5429CDF6D6A}"/>
              </a:ext>
            </a:extLst>
          </p:cNvPr>
          <p:cNvSpPr>
            <a:spLocks noGrp="1"/>
          </p:cNvSpPr>
          <p:nvPr>
            <p:ph type="title"/>
          </p:nvPr>
        </p:nvSpPr>
        <p:spPr/>
        <p:txBody>
          <a:bodyPr/>
          <a:lstStyle/>
          <a:p>
            <a:r>
              <a:rPr lang="en-US" dirty="0"/>
              <a:t>Whiteboard 6: Shifting Images</a:t>
            </a:r>
            <a:endParaRPr lang="en-US" baseline="30000" dirty="0"/>
          </a:p>
        </p:txBody>
      </p:sp>
      <mc:AlternateContent xmlns:mc="http://schemas.openxmlformats.org/markup-compatibility/2006" xmlns:p14="http://schemas.microsoft.com/office/powerpoint/2010/main">
        <mc:Choice Requires="p14">
          <p:contentPart p14:bwMode="auto" r:id="rId2">
            <p14:nvContentPartPr>
              <p14:cNvPr id="101" name="Ink 100">
                <a:extLst>
                  <a:ext uri="{FF2B5EF4-FFF2-40B4-BE49-F238E27FC236}">
                    <a16:creationId xmlns:a16="http://schemas.microsoft.com/office/drawing/2014/main" id="{6BAEF9AD-DBE5-9078-9069-941EE00C8A35}"/>
                  </a:ext>
                </a:extLst>
              </p14:cNvPr>
              <p14:cNvContentPartPr/>
              <p14:nvPr/>
            </p14:nvContentPartPr>
            <p14:xfrm>
              <a:off x="10955008" y="3531846"/>
              <a:ext cx="360" cy="15840"/>
            </p14:xfrm>
          </p:contentPart>
        </mc:Choice>
        <mc:Fallback xmlns="">
          <p:pic>
            <p:nvPicPr>
              <p:cNvPr id="101" name="Ink 100">
                <a:extLst>
                  <a:ext uri="{FF2B5EF4-FFF2-40B4-BE49-F238E27FC236}">
                    <a16:creationId xmlns:a16="http://schemas.microsoft.com/office/drawing/2014/main" id="{6BAEF9AD-DBE5-9078-9069-941EE00C8A35}"/>
                  </a:ext>
                </a:extLst>
              </p:cNvPr>
              <p:cNvPicPr/>
              <p:nvPr/>
            </p:nvPicPr>
            <p:blipFill>
              <a:blip r:embed="rId3"/>
              <a:stretch>
                <a:fillRect/>
              </a:stretch>
            </p:blipFill>
            <p:spPr>
              <a:xfrm>
                <a:off x="10946008" y="3522846"/>
                <a:ext cx="18000" cy="33480"/>
              </a:xfrm>
              <a:prstGeom prst="rect">
                <a:avLst/>
              </a:prstGeom>
            </p:spPr>
          </p:pic>
        </mc:Fallback>
      </mc:AlternateContent>
      <p:pic>
        <p:nvPicPr>
          <p:cNvPr id="4098" name="Picture 2" descr="Amazon.com: Amazon Basics Magnetic Dry Erase White Board, 36 x 24-Inch  Whiteboard - Silver Aluminum Frame : Everything Else">
            <a:extLst>
              <a:ext uri="{FF2B5EF4-FFF2-40B4-BE49-F238E27FC236}">
                <a16:creationId xmlns:a16="http://schemas.microsoft.com/office/drawing/2014/main" id="{AB52AED7-5DC3-DE62-7486-D98D3EB72F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3712" y="1920840"/>
            <a:ext cx="358140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4668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47E81-D707-94F1-5708-A5429CDF6D6A}"/>
              </a:ext>
            </a:extLst>
          </p:cNvPr>
          <p:cNvSpPr>
            <a:spLocks noGrp="1"/>
          </p:cNvSpPr>
          <p:nvPr>
            <p:ph type="title"/>
          </p:nvPr>
        </p:nvSpPr>
        <p:spPr/>
        <p:txBody>
          <a:bodyPr/>
          <a:lstStyle/>
          <a:p>
            <a:r>
              <a:rPr lang="en-US" dirty="0"/>
              <a:t>Whiteboard 7: Convolution is shift equivariant</a:t>
            </a:r>
            <a:endParaRPr lang="en-US" baseline="30000" dirty="0"/>
          </a:p>
        </p:txBody>
      </p:sp>
      <mc:AlternateContent xmlns:mc="http://schemas.openxmlformats.org/markup-compatibility/2006" xmlns:p14="http://schemas.microsoft.com/office/powerpoint/2010/main">
        <mc:Choice Requires="p14">
          <p:contentPart p14:bwMode="auto" r:id="rId2">
            <p14:nvContentPartPr>
              <p14:cNvPr id="101" name="Ink 100">
                <a:extLst>
                  <a:ext uri="{FF2B5EF4-FFF2-40B4-BE49-F238E27FC236}">
                    <a16:creationId xmlns:a16="http://schemas.microsoft.com/office/drawing/2014/main" id="{6BAEF9AD-DBE5-9078-9069-941EE00C8A35}"/>
                  </a:ext>
                </a:extLst>
              </p14:cNvPr>
              <p14:cNvContentPartPr/>
              <p14:nvPr/>
            </p14:nvContentPartPr>
            <p14:xfrm>
              <a:off x="10955008" y="3531846"/>
              <a:ext cx="360" cy="15840"/>
            </p14:xfrm>
          </p:contentPart>
        </mc:Choice>
        <mc:Fallback xmlns="">
          <p:pic>
            <p:nvPicPr>
              <p:cNvPr id="101" name="Ink 100">
                <a:extLst>
                  <a:ext uri="{FF2B5EF4-FFF2-40B4-BE49-F238E27FC236}">
                    <a16:creationId xmlns:a16="http://schemas.microsoft.com/office/drawing/2014/main" id="{6BAEF9AD-DBE5-9078-9069-941EE00C8A35}"/>
                  </a:ext>
                </a:extLst>
              </p:cNvPr>
              <p:cNvPicPr/>
              <p:nvPr/>
            </p:nvPicPr>
            <p:blipFill>
              <a:blip r:embed="rId3"/>
              <a:stretch>
                <a:fillRect/>
              </a:stretch>
            </p:blipFill>
            <p:spPr>
              <a:xfrm>
                <a:off x="10946008" y="3522846"/>
                <a:ext cx="18000" cy="33480"/>
              </a:xfrm>
              <a:prstGeom prst="rect">
                <a:avLst/>
              </a:prstGeom>
            </p:spPr>
          </p:pic>
        </mc:Fallback>
      </mc:AlternateContent>
      <p:pic>
        <p:nvPicPr>
          <p:cNvPr id="4098" name="Picture 2" descr="Amazon.com: Amazon Basics Magnetic Dry Erase White Board, 36 x 24-Inch  Whiteboard - Silver Aluminum Frame : Everything Else">
            <a:extLst>
              <a:ext uri="{FF2B5EF4-FFF2-40B4-BE49-F238E27FC236}">
                <a16:creationId xmlns:a16="http://schemas.microsoft.com/office/drawing/2014/main" id="{AB52AED7-5DC3-DE62-7486-D98D3EB72F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3712" y="1920840"/>
            <a:ext cx="358140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46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47E81-D707-94F1-5708-A5429CDF6D6A}"/>
              </a:ext>
            </a:extLst>
          </p:cNvPr>
          <p:cNvSpPr>
            <a:spLocks noGrp="1"/>
          </p:cNvSpPr>
          <p:nvPr>
            <p:ph type="title"/>
          </p:nvPr>
        </p:nvSpPr>
        <p:spPr/>
        <p:txBody>
          <a:bodyPr/>
          <a:lstStyle/>
          <a:p>
            <a:r>
              <a:rPr lang="en-US" dirty="0"/>
              <a:t>Whiteboard 8: Convolution is linear</a:t>
            </a:r>
            <a:endParaRPr lang="en-US" baseline="30000" dirty="0"/>
          </a:p>
        </p:txBody>
      </p:sp>
      <mc:AlternateContent xmlns:mc="http://schemas.openxmlformats.org/markup-compatibility/2006" xmlns:p14="http://schemas.microsoft.com/office/powerpoint/2010/main">
        <mc:Choice Requires="p14">
          <p:contentPart p14:bwMode="auto" r:id="rId2">
            <p14:nvContentPartPr>
              <p14:cNvPr id="101" name="Ink 100">
                <a:extLst>
                  <a:ext uri="{FF2B5EF4-FFF2-40B4-BE49-F238E27FC236}">
                    <a16:creationId xmlns:a16="http://schemas.microsoft.com/office/drawing/2014/main" id="{6BAEF9AD-DBE5-9078-9069-941EE00C8A35}"/>
                  </a:ext>
                </a:extLst>
              </p14:cNvPr>
              <p14:cNvContentPartPr/>
              <p14:nvPr/>
            </p14:nvContentPartPr>
            <p14:xfrm>
              <a:off x="10955008" y="3531846"/>
              <a:ext cx="360" cy="15840"/>
            </p14:xfrm>
          </p:contentPart>
        </mc:Choice>
        <mc:Fallback xmlns="">
          <p:pic>
            <p:nvPicPr>
              <p:cNvPr id="101" name="Ink 100">
                <a:extLst>
                  <a:ext uri="{FF2B5EF4-FFF2-40B4-BE49-F238E27FC236}">
                    <a16:creationId xmlns:a16="http://schemas.microsoft.com/office/drawing/2014/main" id="{6BAEF9AD-DBE5-9078-9069-941EE00C8A35}"/>
                  </a:ext>
                </a:extLst>
              </p:cNvPr>
              <p:cNvPicPr/>
              <p:nvPr/>
            </p:nvPicPr>
            <p:blipFill>
              <a:blip r:embed="rId3"/>
              <a:stretch>
                <a:fillRect/>
              </a:stretch>
            </p:blipFill>
            <p:spPr>
              <a:xfrm>
                <a:off x="10946008" y="3522846"/>
                <a:ext cx="18000" cy="33480"/>
              </a:xfrm>
              <a:prstGeom prst="rect">
                <a:avLst/>
              </a:prstGeom>
            </p:spPr>
          </p:pic>
        </mc:Fallback>
      </mc:AlternateContent>
      <p:pic>
        <p:nvPicPr>
          <p:cNvPr id="4098" name="Picture 2" descr="Amazon.com: Amazon Basics Magnetic Dry Erase White Board, 36 x 24-Inch  Whiteboard - Silver Aluminum Frame : Everything Else">
            <a:extLst>
              <a:ext uri="{FF2B5EF4-FFF2-40B4-BE49-F238E27FC236}">
                <a16:creationId xmlns:a16="http://schemas.microsoft.com/office/drawing/2014/main" id="{AB52AED7-5DC3-DE62-7486-D98D3EB72F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3712" y="1920840"/>
            <a:ext cx="358140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960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47E81-D707-94F1-5708-A5429CDF6D6A}"/>
              </a:ext>
            </a:extLst>
          </p:cNvPr>
          <p:cNvSpPr>
            <a:spLocks noGrp="1"/>
          </p:cNvSpPr>
          <p:nvPr>
            <p:ph type="title"/>
          </p:nvPr>
        </p:nvSpPr>
        <p:spPr/>
        <p:txBody>
          <a:bodyPr/>
          <a:lstStyle/>
          <a:p>
            <a:r>
              <a:rPr lang="en-US" dirty="0"/>
              <a:t>Mathematica 1: Toeplitz Matrix of the Convolution</a:t>
            </a:r>
            <a:endParaRPr lang="en-US" baseline="30000" dirty="0"/>
          </a:p>
        </p:txBody>
      </p:sp>
      <mc:AlternateContent xmlns:mc="http://schemas.openxmlformats.org/markup-compatibility/2006">
        <mc:Choice xmlns:p14="http://schemas.microsoft.com/office/powerpoint/2010/main" Requires="p14">
          <p:contentPart p14:bwMode="auto" r:id="rId2">
            <p14:nvContentPartPr>
              <p14:cNvPr id="101" name="Ink 100">
                <a:extLst>
                  <a:ext uri="{FF2B5EF4-FFF2-40B4-BE49-F238E27FC236}">
                    <a16:creationId xmlns:a16="http://schemas.microsoft.com/office/drawing/2014/main" id="{6BAEF9AD-DBE5-9078-9069-941EE00C8A35}"/>
                  </a:ext>
                </a:extLst>
              </p14:cNvPr>
              <p14:cNvContentPartPr/>
              <p14:nvPr/>
            </p14:nvContentPartPr>
            <p14:xfrm>
              <a:off x="10955008" y="3531846"/>
              <a:ext cx="360" cy="15840"/>
            </p14:xfrm>
          </p:contentPart>
        </mc:Choice>
        <mc:Fallback>
          <p:pic>
            <p:nvPicPr>
              <p:cNvPr id="101" name="Ink 100">
                <a:extLst>
                  <a:ext uri="{FF2B5EF4-FFF2-40B4-BE49-F238E27FC236}">
                    <a16:creationId xmlns:a16="http://schemas.microsoft.com/office/drawing/2014/main" id="{6BAEF9AD-DBE5-9078-9069-941EE00C8A35}"/>
                  </a:ext>
                </a:extLst>
              </p:cNvPr>
              <p:cNvPicPr/>
              <p:nvPr/>
            </p:nvPicPr>
            <p:blipFill>
              <a:blip r:embed="rId3"/>
              <a:stretch>
                <a:fillRect/>
              </a:stretch>
            </p:blipFill>
            <p:spPr>
              <a:xfrm>
                <a:off x="10946008" y="3522846"/>
                <a:ext cx="18000" cy="33480"/>
              </a:xfrm>
              <a:prstGeom prst="rect">
                <a:avLst/>
              </a:prstGeom>
            </p:spPr>
          </p:pic>
        </mc:Fallback>
      </mc:AlternateContent>
      <p:pic>
        <p:nvPicPr>
          <p:cNvPr id="3" name="Picture 2" descr="content.wolfram.com/uploads/sites/10/2021/12/Th...">
            <a:extLst>
              <a:ext uri="{FF2B5EF4-FFF2-40B4-BE49-F238E27FC236}">
                <a16:creationId xmlns:a16="http://schemas.microsoft.com/office/drawing/2014/main" id="{09F1211C-F702-CEE0-FFAB-1D59FD7805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0812" y="2447548"/>
            <a:ext cx="3408877" cy="220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3566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47E81-D707-94F1-5708-A5429CDF6D6A}"/>
              </a:ext>
            </a:extLst>
          </p:cNvPr>
          <p:cNvSpPr>
            <a:spLocks noGrp="1"/>
          </p:cNvSpPr>
          <p:nvPr>
            <p:ph type="title"/>
          </p:nvPr>
        </p:nvSpPr>
        <p:spPr/>
        <p:txBody>
          <a:bodyPr/>
          <a:lstStyle/>
          <a:p>
            <a:r>
              <a:rPr lang="en-US" dirty="0"/>
              <a:t>Mathematica 2: Convolution is the unique shift-equivariant local linear operation</a:t>
            </a:r>
            <a:endParaRPr lang="en-US" baseline="30000" dirty="0"/>
          </a:p>
        </p:txBody>
      </p:sp>
      <mc:AlternateContent xmlns:mc="http://schemas.openxmlformats.org/markup-compatibility/2006">
        <mc:Choice xmlns:p14="http://schemas.microsoft.com/office/powerpoint/2010/main" Requires="p14">
          <p:contentPart p14:bwMode="auto" r:id="rId2">
            <p14:nvContentPartPr>
              <p14:cNvPr id="101" name="Ink 100">
                <a:extLst>
                  <a:ext uri="{FF2B5EF4-FFF2-40B4-BE49-F238E27FC236}">
                    <a16:creationId xmlns:a16="http://schemas.microsoft.com/office/drawing/2014/main" id="{6BAEF9AD-DBE5-9078-9069-941EE00C8A35}"/>
                  </a:ext>
                </a:extLst>
              </p14:cNvPr>
              <p14:cNvContentPartPr/>
              <p14:nvPr/>
            </p14:nvContentPartPr>
            <p14:xfrm>
              <a:off x="10955008" y="3531846"/>
              <a:ext cx="360" cy="15840"/>
            </p14:xfrm>
          </p:contentPart>
        </mc:Choice>
        <mc:Fallback>
          <p:pic>
            <p:nvPicPr>
              <p:cNvPr id="101" name="Ink 100">
                <a:extLst>
                  <a:ext uri="{FF2B5EF4-FFF2-40B4-BE49-F238E27FC236}">
                    <a16:creationId xmlns:a16="http://schemas.microsoft.com/office/drawing/2014/main" id="{6BAEF9AD-DBE5-9078-9069-941EE00C8A35}"/>
                  </a:ext>
                </a:extLst>
              </p:cNvPr>
              <p:cNvPicPr/>
              <p:nvPr/>
            </p:nvPicPr>
            <p:blipFill>
              <a:blip r:embed="rId3"/>
              <a:stretch>
                <a:fillRect/>
              </a:stretch>
            </p:blipFill>
            <p:spPr>
              <a:xfrm>
                <a:off x="10946008" y="3522846"/>
                <a:ext cx="18000" cy="33480"/>
              </a:xfrm>
              <a:prstGeom prst="rect">
                <a:avLst/>
              </a:prstGeom>
            </p:spPr>
          </p:pic>
        </mc:Fallback>
      </mc:AlternateContent>
      <p:pic>
        <p:nvPicPr>
          <p:cNvPr id="1026" name="Picture 2" descr="content.wolfram.com/uploads/sites/10/2021/12/Th...">
            <a:extLst>
              <a:ext uri="{FF2B5EF4-FFF2-40B4-BE49-F238E27FC236}">
                <a16:creationId xmlns:a16="http://schemas.microsoft.com/office/drawing/2014/main" id="{179ADDEB-7A87-C282-F6C4-89FF8DFF1B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0812" y="2447548"/>
            <a:ext cx="3408877" cy="220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3000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11618" y="76200"/>
            <a:ext cx="7391856" cy="980008"/>
          </a:xfrm>
          <a:prstGeom prst="rect">
            <a:avLst/>
          </a:prstGeom>
        </p:spPr>
        <p:txBody>
          <a:bodyPr vert="horz" wrap="square" lIns="0" tIns="300097" rIns="0" bIns="0" rtlCol="0" anchor="ctr">
            <a:spAutoFit/>
          </a:bodyPr>
          <a:lstStyle/>
          <a:p>
            <a:pPr marL="938477">
              <a:lnSpc>
                <a:spcPct val="100000"/>
              </a:lnSpc>
              <a:spcBef>
                <a:spcPts val="70"/>
              </a:spcBef>
            </a:pPr>
            <a:r>
              <a:rPr spc="-787" dirty="0"/>
              <a:t>T</a:t>
            </a:r>
            <a:r>
              <a:rPr spc="-197" dirty="0"/>
              <a:t>ask:</a:t>
            </a:r>
            <a:r>
              <a:rPr spc="-88" dirty="0"/>
              <a:t> </a:t>
            </a:r>
            <a:r>
              <a:rPr i="1" spc="109" dirty="0">
                <a:latin typeface="Arial"/>
                <a:cs typeface="Arial"/>
              </a:rPr>
              <a:t>object</a:t>
            </a:r>
            <a:r>
              <a:rPr i="1" spc="-84" dirty="0">
                <a:latin typeface="Arial"/>
                <a:cs typeface="Arial"/>
              </a:rPr>
              <a:t> </a:t>
            </a:r>
            <a:r>
              <a:rPr i="1" spc="63" dirty="0">
                <a:latin typeface="Arial"/>
                <a:cs typeface="Arial"/>
              </a:rPr>
              <a:t>recognition</a:t>
            </a:r>
          </a:p>
        </p:txBody>
      </p:sp>
      <p:grpSp>
        <p:nvGrpSpPr>
          <p:cNvPr id="3" name="object 3"/>
          <p:cNvGrpSpPr/>
          <p:nvPr/>
        </p:nvGrpSpPr>
        <p:grpSpPr>
          <a:xfrm>
            <a:off x="6645909" y="3505409"/>
            <a:ext cx="954137" cy="182165"/>
            <a:chOff x="7286750" y="4747259"/>
            <a:chExt cx="1356995" cy="259079"/>
          </a:xfrm>
        </p:grpSpPr>
        <p:sp>
          <p:nvSpPr>
            <p:cNvPr id="4" name="object 4"/>
            <p:cNvSpPr/>
            <p:nvPr/>
          </p:nvSpPr>
          <p:spPr>
            <a:xfrm>
              <a:off x="7286750" y="4876799"/>
              <a:ext cx="1129665" cy="0"/>
            </a:xfrm>
            <a:custGeom>
              <a:avLst/>
              <a:gdLst/>
              <a:ahLst/>
              <a:cxnLst/>
              <a:rect l="l" t="t" r="r" b="b"/>
              <a:pathLst>
                <a:path w="1129665">
                  <a:moveTo>
                    <a:pt x="0" y="0"/>
                  </a:moveTo>
                  <a:lnTo>
                    <a:pt x="1097609" y="0"/>
                  </a:lnTo>
                  <a:lnTo>
                    <a:pt x="1129359" y="0"/>
                  </a:lnTo>
                </a:path>
              </a:pathLst>
            </a:custGeom>
            <a:ln w="63500">
              <a:solidFill>
                <a:srgbClr val="000000"/>
              </a:solidFill>
            </a:ln>
          </p:spPr>
          <p:txBody>
            <a:bodyPr wrap="square" lIns="0" tIns="0" rIns="0" bIns="0" rtlCol="0"/>
            <a:lstStyle/>
            <a:p>
              <a:endParaRPr sz="1266"/>
            </a:p>
          </p:txBody>
        </p:sp>
        <p:sp>
          <p:nvSpPr>
            <p:cNvPr id="5" name="object 5"/>
            <p:cNvSpPr/>
            <p:nvPr/>
          </p:nvSpPr>
          <p:spPr>
            <a:xfrm>
              <a:off x="8384359" y="4747259"/>
              <a:ext cx="259079" cy="259079"/>
            </a:xfrm>
            <a:custGeom>
              <a:avLst/>
              <a:gdLst/>
              <a:ahLst/>
              <a:cxnLst/>
              <a:rect l="l" t="t" r="r" b="b"/>
              <a:pathLst>
                <a:path w="259079" h="259079">
                  <a:moveTo>
                    <a:pt x="0" y="0"/>
                  </a:moveTo>
                  <a:lnTo>
                    <a:pt x="0" y="259079"/>
                  </a:lnTo>
                  <a:lnTo>
                    <a:pt x="259079" y="129539"/>
                  </a:lnTo>
                  <a:lnTo>
                    <a:pt x="0" y="0"/>
                  </a:lnTo>
                  <a:close/>
                </a:path>
              </a:pathLst>
            </a:custGeom>
            <a:solidFill>
              <a:srgbClr val="000000"/>
            </a:solidFill>
          </p:spPr>
          <p:txBody>
            <a:bodyPr wrap="square" lIns="0" tIns="0" rIns="0" bIns="0" rtlCol="0"/>
            <a:lstStyle/>
            <a:p>
              <a:endParaRPr sz="1266"/>
            </a:p>
          </p:txBody>
        </p:sp>
      </p:grpSp>
      <p:sp>
        <p:nvSpPr>
          <p:cNvPr id="6" name="object 6"/>
          <p:cNvSpPr txBox="1"/>
          <p:nvPr/>
        </p:nvSpPr>
        <p:spPr>
          <a:xfrm>
            <a:off x="7839719" y="3404683"/>
            <a:ext cx="599181" cy="333593"/>
          </a:xfrm>
          <a:prstGeom prst="rect">
            <a:avLst/>
          </a:prstGeom>
        </p:spPr>
        <p:txBody>
          <a:bodyPr vert="horz" wrap="square" lIns="0" tIns="8930" rIns="0" bIns="0" rtlCol="0">
            <a:spAutoFit/>
          </a:bodyPr>
          <a:lstStyle/>
          <a:p>
            <a:pPr marL="8929">
              <a:spcBef>
                <a:spcPts val="70"/>
              </a:spcBef>
            </a:pPr>
            <a:r>
              <a:rPr sz="2109" i="1" spc="-84" dirty="0">
                <a:latin typeface="Arial"/>
                <a:cs typeface="Arial"/>
              </a:rPr>
              <a:t>Rose</a:t>
            </a:r>
            <a:endParaRPr sz="2109">
              <a:latin typeface="Arial"/>
              <a:cs typeface="Arial"/>
            </a:endParaRPr>
          </a:p>
        </p:txBody>
      </p:sp>
      <p:sp>
        <p:nvSpPr>
          <p:cNvPr id="7" name="object 7"/>
          <p:cNvSpPr txBox="1"/>
          <p:nvPr/>
        </p:nvSpPr>
        <p:spPr>
          <a:xfrm>
            <a:off x="2929463" y="5832870"/>
            <a:ext cx="6330255" cy="333593"/>
          </a:xfrm>
          <a:prstGeom prst="rect">
            <a:avLst/>
          </a:prstGeom>
        </p:spPr>
        <p:txBody>
          <a:bodyPr vert="horz" wrap="square" lIns="0" tIns="8930" rIns="0" bIns="0" rtlCol="0">
            <a:spAutoFit/>
          </a:bodyPr>
          <a:lstStyle/>
          <a:p>
            <a:pPr marL="8929">
              <a:spcBef>
                <a:spcPts val="70"/>
              </a:spcBef>
            </a:pPr>
            <a:r>
              <a:rPr sz="2109" dirty="0">
                <a:latin typeface="Arial"/>
                <a:cs typeface="Arial"/>
              </a:rPr>
              <a:t>discriminative</a:t>
            </a:r>
            <a:r>
              <a:rPr sz="2109" spc="-18" dirty="0">
                <a:latin typeface="Arial"/>
                <a:cs typeface="Arial"/>
              </a:rPr>
              <a:t> </a:t>
            </a:r>
            <a:r>
              <a:rPr sz="2109" spc="46" dirty="0">
                <a:latin typeface="Arial"/>
                <a:cs typeface="Arial"/>
              </a:rPr>
              <a:t>mapping</a:t>
            </a:r>
            <a:r>
              <a:rPr sz="2109" spc="-14" dirty="0">
                <a:latin typeface="Arial"/>
                <a:cs typeface="Arial"/>
              </a:rPr>
              <a:t> </a:t>
            </a:r>
            <a:r>
              <a:rPr sz="2109" dirty="0">
                <a:latin typeface="Arial"/>
                <a:cs typeface="Arial"/>
              </a:rPr>
              <a:t>from</a:t>
            </a:r>
            <a:r>
              <a:rPr sz="2109" spc="-18" dirty="0">
                <a:latin typeface="Arial"/>
                <a:cs typeface="Arial"/>
              </a:rPr>
              <a:t> </a:t>
            </a:r>
            <a:r>
              <a:rPr sz="2109" dirty="0">
                <a:latin typeface="Arial"/>
                <a:cs typeface="Arial"/>
              </a:rPr>
              <a:t>image</a:t>
            </a:r>
            <a:r>
              <a:rPr sz="2109" spc="-14" dirty="0">
                <a:latin typeface="Arial"/>
                <a:cs typeface="Arial"/>
              </a:rPr>
              <a:t> </a:t>
            </a:r>
            <a:r>
              <a:rPr sz="2109" spc="95" dirty="0">
                <a:latin typeface="Arial"/>
                <a:cs typeface="Arial"/>
              </a:rPr>
              <a:t>to</a:t>
            </a:r>
            <a:r>
              <a:rPr sz="2109" spc="-18" dirty="0">
                <a:latin typeface="Arial"/>
                <a:cs typeface="Arial"/>
              </a:rPr>
              <a:t> </a:t>
            </a:r>
            <a:r>
              <a:rPr sz="2109" spc="46" dirty="0">
                <a:latin typeface="Arial"/>
                <a:cs typeface="Arial"/>
              </a:rPr>
              <a:t>object</a:t>
            </a:r>
            <a:r>
              <a:rPr sz="2109" spc="-14" dirty="0">
                <a:latin typeface="Arial"/>
                <a:cs typeface="Arial"/>
              </a:rPr>
              <a:t> </a:t>
            </a:r>
            <a:r>
              <a:rPr sz="2109" spc="28" dirty="0">
                <a:latin typeface="Arial"/>
                <a:cs typeface="Arial"/>
              </a:rPr>
              <a:t>identity</a:t>
            </a:r>
            <a:endParaRPr sz="2109" dirty="0">
              <a:latin typeface="Arial"/>
              <a:cs typeface="Arial"/>
            </a:endParaRPr>
          </a:p>
        </p:txBody>
      </p:sp>
      <p:pic>
        <p:nvPicPr>
          <p:cNvPr id="8" name="object 8"/>
          <p:cNvPicPr/>
          <p:nvPr/>
        </p:nvPicPr>
        <p:blipFill>
          <a:blip r:embed="rId2" cstate="print"/>
          <a:stretch>
            <a:fillRect/>
          </a:stretch>
        </p:blipFill>
        <p:spPr>
          <a:xfrm>
            <a:off x="2914641" y="2163782"/>
            <a:ext cx="3581394" cy="2865418"/>
          </a:xfrm>
          <a:prstGeom prst="rect">
            <a:avLst/>
          </a:prstGeom>
        </p:spPr>
      </p:pic>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C139C8E3-68A2-917F-6FF3-737ACB6204F9}"/>
                  </a:ext>
                </a:extLst>
              </p14:cNvPr>
              <p14:cNvContentPartPr/>
              <p14:nvPr/>
            </p14:nvContentPartPr>
            <p14:xfrm>
              <a:off x="2255185" y="1339619"/>
              <a:ext cx="401760" cy="424800"/>
            </p14:xfrm>
          </p:contentPart>
        </mc:Choice>
        <mc:Fallback xmlns="">
          <p:pic>
            <p:nvPicPr>
              <p:cNvPr id="13" name="Ink 12">
                <a:extLst>
                  <a:ext uri="{FF2B5EF4-FFF2-40B4-BE49-F238E27FC236}">
                    <a16:creationId xmlns:a16="http://schemas.microsoft.com/office/drawing/2014/main" id="{C139C8E3-68A2-917F-6FF3-737ACB6204F9}"/>
                  </a:ext>
                </a:extLst>
              </p:cNvPr>
              <p:cNvPicPr/>
              <p:nvPr/>
            </p:nvPicPr>
            <p:blipFill>
              <a:blip r:embed="rId4"/>
              <a:stretch>
                <a:fillRect/>
              </a:stretch>
            </p:blipFill>
            <p:spPr>
              <a:xfrm>
                <a:off x="2246185" y="1330619"/>
                <a:ext cx="419400" cy="442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8" name="Ink 17">
                <a:extLst>
                  <a:ext uri="{FF2B5EF4-FFF2-40B4-BE49-F238E27FC236}">
                    <a16:creationId xmlns:a16="http://schemas.microsoft.com/office/drawing/2014/main" id="{A388BB1F-633F-5AFB-4564-670F67A8F78F}"/>
                  </a:ext>
                </a:extLst>
              </p14:cNvPr>
              <p14:cNvContentPartPr/>
              <p14:nvPr/>
            </p14:nvContentPartPr>
            <p14:xfrm>
              <a:off x="3236905" y="1377059"/>
              <a:ext cx="467280" cy="461160"/>
            </p14:xfrm>
          </p:contentPart>
        </mc:Choice>
        <mc:Fallback xmlns="">
          <p:pic>
            <p:nvPicPr>
              <p:cNvPr id="18" name="Ink 17">
                <a:extLst>
                  <a:ext uri="{FF2B5EF4-FFF2-40B4-BE49-F238E27FC236}">
                    <a16:creationId xmlns:a16="http://schemas.microsoft.com/office/drawing/2014/main" id="{A388BB1F-633F-5AFB-4564-670F67A8F78F}"/>
                  </a:ext>
                </a:extLst>
              </p:cNvPr>
              <p:cNvPicPr/>
              <p:nvPr/>
            </p:nvPicPr>
            <p:blipFill>
              <a:blip r:embed="rId6"/>
              <a:stretch>
                <a:fillRect/>
              </a:stretch>
            </p:blipFill>
            <p:spPr>
              <a:xfrm>
                <a:off x="3227905" y="1368059"/>
                <a:ext cx="484920" cy="478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2" name="Ink 31">
                <a:extLst>
                  <a:ext uri="{FF2B5EF4-FFF2-40B4-BE49-F238E27FC236}">
                    <a16:creationId xmlns:a16="http://schemas.microsoft.com/office/drawing/2014/main" id="{BF93E6DC-6A06-05DC-66BA-FAF4771DA482}"/>
                  </a:ext>
                </a:extLst>
              </p14:cNvPr>
              <p14:cNvContentPartPr/>
              <p14:nvPr/>
            </p14:nvContentPartPr>
            <p14:xfrm>
              <a:off x="3705625" y="1239899"/>
              <a:ext cx="1293480" cy="223920"/>
            </p14:xfrm>
          </p:contentPart>
        </mc:Choice>
        <mc:Fallback xmlns="">
          <p:pic>
            <p:nvPicPr>
              <p:cNvPr id="32" name="Ink 31">
                <a:extLst>
                  <a:ext uri="{FF2B5EF4-FFF2-40B4-BE49-F238E27FC236}">
                    <a16:creationId xmlns:a16="http://schemas.microsoft.com/office/drawing/2014/main" id="{BF93E6DC-6A06-05DC-66BA-FAF4771DA482}"/>
                  </a:ext>
                </a:extLst>
              </p:cNvPr>
              <p:cNvPicPr/>
              <p:nvPr/>
            </p:nvPicPr>
            <p:blipFill>
              <a:blip r:embed="rId8"/>
              <a:stretch>
                <a:fillRect/>
              </a:stretch>
            </p:blipFill>
            <p:spPr>
              <a:xfrm>
                <a:off x="3696625" y="1230899"/>
                <a:ext cx="131112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0" name="Ink 39">
                <a:extLst>
                  <a:ext uri="{FF2B5EF4-FFF2-40B4-BE49-F238E27FC236}">
                    <a16:creationId xmlns:a16="http://schemas.microsoft.com/office/drawing/2014/main" id="{8B9C674F-3C40-65F1-28DE-9737095408A9}"/>
                  </a:ext>
                </a:extLst>
              </p14:cNvPr>
              <p14:cNvContentPartPr/>
              <p14:nvPr/>
            </p14:nvContentPartPr>
            <p14:xfrm>
              <a:off x="5705065" y="1264019"/>
              <a:ext cx="2490840" cy="443160"/>
            </p14:xfrm>
          </p:contentPart>
        </mc:Choice>
        <mc:Fallback xmlns="">
          <p:pic>
            <p:nvPicPr>
              <p:cNvPr id="40" name="Ink 39">
                <a:extLst>
                  <a:ext uri="{FF2B5EF4-FFF2-40B4-BE49-F238E27FC236}">
                    <a16:creationId xmlns:a16="http://schemas.microsoft.com/office/drawing/2014/main" id="{8B9C674F-3C40-65F1-28DE-9737095408A9}"/>
                  </a:ext>
                </a:extLst>
              </p:cNvPr>
              <p:cNvPicPr/>
              <p:nvPr/>
            </p:nvPicPr>
            <p:blipFill>
              <a:blip r:embed="rId10"/>
              <a:stretch>
                <a:fillRect/>
              </a:stretch>
            </p:blipFill>
            <p:spPr>
              <a:xfrm>
                <a:off x="5696065" y="1255019"/>
                <a:ext cx="250848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3" name="Ink 52">
                <a:extLst>
                  <a:ext uri="{FF2B5EF4-FFF2-40B4-BE49-F238E27FC236}">
                    <a16:creationId xmlns:a16="http://schemas.microsoft.com/office/drawing/2014/main" id="{A10A374D-47CC-B588-E23F-5F301BC68059}"/>
                  </a:ext>
                </a:extLst>
              </p14:cNvPr>
              <p14:cNvContentPartPr/>
              <p14:nvPr/>
            </p14:nvContentPartPr>
            <p14:xfrm>
              <a:off x="8457265" y="969539"/>
              <a:ext cx="1506600" cy="417240"/>
            </p14:xfrm>
          </p:contentPart>
        </mc:Choice>
        <mc:Fallback xmlns="">
          <p:pic>
            <p:nvPicPr>
              <p:cNvPr id="53" name="Ink 52">
                <a:extLst>
                  <a:ext uri="{FF2B5EF4-FFF2-40B4-BE49-F238E27FC236}">
                    <a16:creationId xmlns:a16="http://schemas.microsoft.com/office/drawing/2014/main" id="{A10A374D-47CC-B588-E23F-5F301BC68059}"/>
                  </a:ext>
                </a:extLst>
              </p:cNvPr>
              <p:cNvPicPr/>
              <p:nvPr/>
            </p:nvPicPr>
            <p:blipFill>
              <a:blip r:embed="rId12"/>
              <a:stretch>
                <a:fillRect/>
              </a:stretch>
            </p:blipFill>
            <p:spPr>
              <a:xfrm>
                <a:off x="8448265" y="960516"/>
                <a:ext cx="1524240" cy="434926"/>
              </a:xfrm>
              <a:prstGeom prst="rect">
                <a:avLst/>
              </a:prstGeom>
            </p:spPr>
          </p:pic>
        </mc:Fallback>
      </mc:AlternateContent>
    </p:spTree>
    <p:extLst>
      <p:ext uri="{BB962C8B-B14F-4D97-AF65-F5344CB8AC3E}">
        <p14:creationId xmlns:p14="http://schemas.microsoft.com/office/powerpoint/2010/main" val="3201172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433E-F4A8-12CB-0430-C13ED720FEE7}"/>
              </a:ext>
            </a:extLst>
          </p:cNvPr>
          <p:cNvSpPr>
            <a:spLocks noGrp="1"/>
          </p:cNvSpPr>
          <p:nvPr>
            <p:ph type="title"/>
          </p:nvPr>
        </p:nvSpPr>
        <p:spPr/>
        <p:txBody>
          <a:bodyPr/>
          <a:lstStyle/>
          <a:p>
            <a:r>
              <a:rPr lang="en-US" dirty="0"/>
              <a:t>How to perform this task with an MLP?</a:t>
            </a:r>
          </a:p>
        </p:txBody>
      </p:sp>
    </p:spTree>
    <p:extLst>
      <p:ext uri="{BB962C8B-B14F-4D97-AF65-F5344CB8AC3E}">
        <p14:creationId xmlns:p14="http://schemas.microsoft.com/office/powerpoint/2010/main" val="2888294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95803" y="398859"/>
            <a:ext cx="247799" cy="6060579"/>
          </a:xfrm>
          <a:custGeom>
            <a:avLst/>
            <a:gdLst/>
            <a:ahLst/>
            <a:cxnLst/>
            <a:rect l="l" t="t" r="r" b="b"/>
            <a:pathLst>
              <a:path w="352425" h="8619490">
                <a:moveTo>
                  <a:pt x="352044" y="0"/>
                </a:moveTo>
                <a:lnTo>
                  <a:pt x="0" y="0"/>
                </a:lnTo>
                <a:lnTo>
                  <a:pt x="0" y="8619067"/>
                </a:lnTo>
                <a:lnTo>
                  <a:pt x="352044" y="8619067"/>
                </a:lnTo>
                <a:lnTo>
                  <a:pt x="352044" y="0"/>
                </a:lnTo>
                <a:close/>
              </a:path>
            </a:pathLst>
          </a:custGeom>
          <a:solidFill>
            <a:srgbClr val="1E3C6E"/>
          </a:solidFill>
        </p:spPr>
        <p:txBody>
          <a:bodyPr wrap="square" lIns="0" tIns="0" rIns="0" bIns="0" rtlCol="0"/>
          <a:lstStyle/>
          <a:p>
            <a:endParaRPr sz="1266"/>
          </a:p>
        </p:txBody>
      </p:sp>
      <p:sp>
        <p:nvSpPr>
          <p:cNvPr id="3" name="object 3"/>
          <p:cNvSpPr txBox="1"/>
          <p:nvPr/>
        </p:nvSpPr>
        <p:spPr>
          <a:xfrm>
            <a:off x="8156602" y="3032377"/>
            <a:ext cx="483096" cy="182142"/>
          </a:xfrm>
          <a:prstGeom prst="rect">
            <a:avLst/>
          </a:prstGeom>
        </p:spPr>
        <p:txBody>
          <a:bodyPr vert="horz" wrap="square" lIns="0" tIns="8930" rIns="0" bIns="0" rtlCol="0">
            <a:spAutoFit/>
          </a:bodyPr>
          <a:lstStyle/>
          <a:p>
            <a:pPr marL="8929">
              <a:spcBef>
                <a:spcPts val="70"/>
              </a:spcBef>
            </a:pPr>
            <a:r>
              <a:rPr lang="en-US" sz="1125" b="1" spc="-7" dirty="0">
                <a:latin typeface="Arial"/>
                <a:cs typeface="Arial"/>
              </a:rPr>
              <a:t>49152</a:t>
            </a:r>
            <a:endParaRPr sz="1125" dirty="0">
              <a:latin typeface="Arial"/>
              <a:cs typeface="Arial"/>
            </a:endParaRPr>
          </a:p>
        </p:txBody>
      </p:sp>
      <p:sp>
        <p:nvSpPr>
          <p:cNvPr id="4" name="object 4"/>
          <p:cNvSpPr txBox="1"/>
          <p:nvPr/>
        </p:nvSpPr>
        <p:spPr>
          <a:xfrm>
            <a:off x="7768348" y="156648"/>
            <a:ext cx="102691" cy="182142"/>
          </a:xfrm>
          <a:prstGeom prst="rect">
            <a:avLst/>
          </a:prstGeom>
        </p:spPr>
        <p:txBody>
          <a:bodyPr vert="horz" wrap="square" lIns="0" tIns="8930" rIns="0" bIns="0" rtlCol="0">
            <a:spAutoFit/>
          </a:bodyPr>
          <a:lstStyle/>
          <a:p>
            <a:pPr marL="8929">
              <a:spcBef>
                <a:spcPts val="70"/>
              </a:spcBef>
            </a:pPr>
            <a:r>
              <a:rPr sz="1125" b="1" spc="39" dirty="0">
                <a:solidFill>
                  <a:srgbClr val="535353"/>
                </a:solidFill>
                <a:latin typeface="Arial"/>
                <a:cs typeface="Arial"/>
              </a:rPr>
              <a:t>1</a:t>
            </a:r>
            <a:endParaRPr sz="1125">
              <a:latin typeface="Arial"/>
              <a:cs typeface="Arial"/>
            </a:endParaRPr>
          </a:p>
        </p:txBody>
      </p:sp>
      <p:grpSp>
        <p:nvGrpSpPr>
          <p:cNvPr id="5" name="object 5"/>
          <p:cNvGrpSpPr/>
          <p:nvPr/>
        </p:nvGrpSpPr>
        <p:grpSpPr>
          <a:xfrm>
            <a:off x="8324910" y="3275169"/>
            <a:ext cx="85725" cy="3179862"/>
            <a:chOff x="9674664" y="4658018"/>
            <a:chExt cx="121920" cy="4522470"/>
          </a:xfrm>
        </p:grpSpPr>
        <p:sp>
          <p:nvSpPr>
            <p:cNvPr id="6" name="object 6"/>
            <p:cNvSpPr/>
            <p:nvPr/>
          </p:nvSpPr>
          <p:spPr>
            <a:xfrm>
              <a:off x="9735624" y="4658018"/>
              <a:ext cx="0" cy="4413250"/>
            </a:xfrm>
            <a:custGeom>
              <a:avLst/>
              <a:gdLst/>
              <a:ahLst/>
              <a:cxnLst/>
              <a:rect l="l" t="t" r="r" b="b"/>
              <a:pathLst>
                <a:path h="4413250">
                  <a:moveTo>
                    <a:pt x="0" y="0"/>
                  </a:moveTo>
                  <a:lnTo>
                    <a:pt x="0" y="4399954"/>
                  </a:lnTo>
                  <a:lnTo>
                    <a:pt x="0" y="4412654"/>
                  </a:lnTo>
                </a:path>
              </a:pathLst>
            </a:custGeom>
            <a:ln w="25400">
              <a:solidFill>
                <a:srgbClr val="000000"/>
              </a:solidFill>
              <a:prstDash val="dash"/>
            </a:ln>
          </p:spPr>
          <p:txBody>
            <a:bodyPr wrap="square" lIns="0" tIns="0" rIns="0" bIns="0" rtlCol="0"/>
            <a:lstStyle/>
            <a:p>
              <a:endParaRPr sz="1266"/>
            </a:p>
          </p:txBody>
        </p:sp>
        <p:sp>
          <p:nvSpPr>
            <p:cNvPr id="7" name="object 7"/>
            <p:cNvSpPr/>
            <p:nvPr/>
          </p:nvSpPr>
          <p:spPr>
            <a:xfrm>
              <a:off x="9674664" y="9057972"/>
              <a:ext cx="121920" cy="121920"/>
            </a:xfrm>
            <a:custGeom>
              <a:avLst/>
              <a:gdLst/>
              <a:ahLst/>
              <a:cxnLst/>
              <a:rect l="l" t="t" r="r" b="b"/>
              <a:pathLst>
                <a:path w="121920" h="121920">
                  <a:moveTo>
                    <a:pt x="121920" y="0"/>
                  </a:moveTo>
                  <a:lnTo>
                    <a:pt x="0" y="0"/>
                  </a:lnTo>
                  <a:lnTo>
                    <a:pt x="60960" y="121920"/>
                  </a:lnTo>
                  <a:lnTo>
                    <a:pt x="121920" y="0"/>
                  </a:lnTo>
                  <a:close/>
                </a:path>
              </a:pathLst>
            </a:custGeom>
            <a:solidFill>
              <a:srgbClr val="000000"/>
            </a:solidFill>
          </p:spPr>
          <p:txBody>
            <a:bodyPr wrap="square" lIns="0" tIns="0" rIns="0" bIns="0" rtlCol="0"/>
            <a:lstStyle/>
            <a:p>
              <a:endParaRPr sz="1266"/>
            </a:p>
          </p:txBody>
        </p:sp>
      </p:grpSp>
      <p:grpSp>
        <p:nvGrpSpPr>
          <p:cNvPr id="8" name="object 8"/>
          <p:cNvGrpSpPr/>
          <p:nvPr/>
        </p:nvGrpSpPr>
        <p:grpSpPr>
          <a:xfrm>
            <a:off x="8324910" y="433369"/>
            <a:ext cx="85725" cy="2547193"/>
            <a:chOff x="9674664" y="616346"/>
            <a:chExt cx="121920" cy="3622675"/>
          </a:xfrm>
        </p:grpSpPr>
        <p:sp>
          <p:nvSpPr>
            <p:cNvPr id="9" name="object 9"/>
            <p:cNvSpPr/>
            <p:nvPr/>
          </p:nvSpPr>
          <p:spPr>
            <a:xfrm>
              <a:off x="9735624" y="725566"/>
              <a:ext cx="0" cy="3513454"/>
            </a:xfrm>
            <a:custGeom>
              <a:avLst/>
              <a:gdLst/>
              <a:ahLst/>
              <a:cxnLst/>
              <a:rect l="l" t="t" r="r" b="b"/>
              <a:pathLst>
                <a:path h="3513454">
                  <a:moveTo>
                    <a:pt x="0" y="3513352"/>
                  </a:moveTo>
                  <a:lnTo>
                    <a:pt x="0" y="12699"/>
                  </a:lnTo>
                  <a:lnTo>
                    <a:pt x="0" y="0"/>
                  </a:lnTo>
                </a:path>
              </a:pathLst>
            </a:custGeom>
            <a:ln w="25400">
              <a:solidFill>
                <a:srgbClr val="000000"/>
              </a:solidFill>
              <a:prstDash val="dash"/>
            </a:ln>
          </p:spPr>
          <p:txBody>
            <a:bodyPr wrap="square" lIns="0" tIns="0" rIns="0" bIns="0" rtlCol="0"/>
            <a:lstStyle/>
            <a:p>
              <a:endParaRPr sz="1266"/>
            </a:p>
          </p:txBody>
        </p:sp>
        <p:sp>
          <p:nvSpPr>
            <p:cNvPr id="10" name="object 10"/>
            <p:cNvSpPr/>
            <p:nvPr/>
          </p:nvSpPr>
          <p:spPr>
            <a:xfrm>
              <a:off x="9674664" y="616346"/>
              <a:ext cx="121920" cy="121920"/>
            </a:xfrm>
            <a:custGeom>
              <a:avLst/>
              <a:gdLst/>
              <a:ahLst/>
              <a:cxnLst/>
              <a:rect l="l" t="t" r="r" b="b"/>
              <a:pathLst>
                <a:path w="121920" h="121920">
                  <a:moveTo>
                    <a:pt x="60960" y="0"/>
                  </a:moveTo>
                  <a:lnTo>
                    <a:pt x="0" y="121920"/>
                  </a:lnTo>
                  <a:lnTo>
                    <a:pt x="121920" y="121920"/>
                  </a:lnTo>
                  <a:lnTo>
                    <a:pt x="60960" y="0"/>
                  </a:lnTo>
                  <a:close/>
                </a:path>
              </a:pathLst>
            </a:custGeom>
            <a:solidFill>
              <a:srgbClr val="000000"/>
            </a:solidFill>
          </p:spPr>
          <p:txBody>
            <a:bodyPr wrap="square" lIns="0" tIns="0" rIns="0" bIns="0" rtlCol="0"/>
            <a:lstStyle/>
            <a:p>
              <a:endParaRPr sz="1266"/>
            </a:p>
          </p:txBody>
        </p:sp>
      </p:grpSp>
      <p:sp>
        <p:nvSpPr>
          <p:cNvPr id="11" name="object 11"/>
          <p:cNvSpPr txBox="1"/>
          <p:nvPr/>
        </p:nvSpPr>
        <p:spPr>
          <a:xfrm>
            <a:off x="3789432" y="2371210"/>
            <a:ext cx="870645" cy="182142"/>
          </a:xfrm>
          <a:prstGeom prst="rect">
            <a:avLst/>
          </a:prstGeom>
        </p:spPr>
        <p:txBody>
          <a:bodyPr vert="horz" wrap="square" lIns="0" tIns="8930" rIns="0" bIns="0" rtlCol="0">
            <a:spAutoFit/>
          </a:bodyPr>
          <a:lstStyle/>
          <a:p>
            <a:pPr marL="8929">
              <a:spcBef>
                <a:spcPts val="70"/>
              </a:spcBef>
            </a:pPr>
            <a:r>
              <a:rPr sz="1125" dirty="0">
                <a:solidFill>
                  <a:srgbClr val="535353"/>
                </a:solidFill>
                <a:latin typeface="Arial"/>
                <a:cs typeface="Arial"/>
              </a:rPr>
              <a:t>1</a:t>
            </a:r>
            <a:r>
              <a:rPr lang="en-US" sz="1125" dirty="0">
                <a:solidFill>
                  <a:srgbClr val="535353"/>
                </a:solidFill>
                <a:latin typeface="Arial"/>
                <a:cs typeface="Arial"/>
              </a:rPr>
              <a:t>28</a:t>
            </a:r>
            <a:r>
              <a:rPr sz="1125" spc="-21" dirty="0">
                <a:solidFill>
                  <a:srgbClr val="535353"/>
                </a:solidFill>
                <a:latin typeface="Arial"/>
                <a:cs typeface="Arial"/>
              </a:rPr>
              <a:t> </a:t>
            </a:r>
            <a:r>
              <a:rPr sz="1125" dirty="0">
                <a:solidFill>
                  <a:srgbClr val="535353"/>
                </a:solidFill>
                <a:latin typeface="Arial"/>
                <a:cs typeface="Arial"/>
              </a:rPr>
              <a:t>x</a:t>
            </a:r>
            <a:r>
              <a:rPr sz="1125" spc="-21" dirty="0">
                <a:solidFill>
                  <a:srgbClr val="535353"/>
                </a:solidFill>
                <a:latin typeface="Arial"/>
                <a:cs typeface="Arial"/>
              </a:rPr>
              <a:t> </a:t>
            </a:r>
            <a:r>
              <a:rPr sz="1125" dirty="0">
                <a:solidFill>
                  <a:srgbClr val="535353"/>
                </a:solidFill>
                <a:latin typeface="Arial"/>
                <a:cs typeface="Arial"/>
              </a:rPr>
              <a:t>1</a:t>
            </a:r>
            <a:r>
              <a:rPr lang="en-US" sz="1125" dirty="0">
                <a:solidFill>
                  <a:srgbClr val="535353"/>
                </a:solidFill>
                <a:latin typeface="Arial"/>
                <a:cs typeface="Arial"/>
              </a:rPr>
              <a:t>28</a:t>
            </a:r>
            <a:r>
              <a:rPr sz="1125" spc="-21" dirty="0">
                <a:solidFill>
                  <a:srgbClr val="535353"/>
                </a:solidFill>
                <a:latin typeface="Arial"/>
                <a:cs typeface="Arial"/>
              </a:rPr>
              <a:t> </a:t>
            </a:r>
            <a:r>
              <a:rPr sz="1125" dirty="0">
                <a:solidFill>
                  <a:srgbClr val="535353"/>
                </a:solidFill>
                <a:latin typeface="Arial"/>
                <a:cs typeface="Arial"/>
              </a:rPr>
              <a:t>x</a:t>
            </a:r>
            <a:r>
              <a:rPr sz="1125" spc="-21" dirty="0">
                <a:solidFill>
                  <a:srgbClr val="535353"/>
                </a:solidFill>
                <a:latin typeface="Arial"/>
                <a:cs typeface="Arial"/>
              </a:rPr>
              <a:t> </a:t>
            </a:r>
            <a:r>
              <a:rPr lang="en-US" sz="1125" spc="-35" dirty="0">
                <a:solidFill>
                  <a:srgbClr val="535353"/>
                </a:solidFill>
                <a:latin typeface="Arial"/>
                <a:cs typeface="Arial"/>
              </a:rPr>
              <a:t>3</a:t>
            </a:r>
            <a:endParaRPr sz="1125" dirty="0">
              <a:latin typeface="Arial"/>
              <a:cs typeface="Arial"/>
            </a:endParaRPr>
          </a:p>
        </p:txBody>
      </p:sp>
      <p:sp>
        <p:nvSpPr>
          <p:cNvPr id="12" name="object 12"/>
          <p:cNvSpPr txBox="1"/>
          <p:nvPr/>
        </p:nvSpPr>
        <p:spPr>
          <a:xfrm>
            <a:off x="3983171" y="3646584"/>
            <a:ext cx="483096" cy="182142"/>
          </a:xfrm>
          <a:prstGeom prst="rect">
            <a:avLst/>
          </a:prstGeom>
        </p:spPr>
        <p:txBody>
          <a:bodyPr vert="horz" wrap="square" lIns="0" tIns="8930" rIns="0" bIns="0" rtlCol="0">
            <a:spAutoFit/>
          </a:bodyPr>
          <a:lstStyle/>
          <a:p>
            <a:pPr marL="8929">
              <a:spcBef>
                <a:spcPts val="70"/>
              </a:spcBef>
            </a:pPr>
            <a:r>
              <a:rPr lang="en-US" sz="1125" b="1" spc="-7" dirty="0">
                <a:solidFill>
                  <a:srgbClr val="535353"/>
                </a:solidFill>
                <a:latin typeface="Arial"/>
                <a:cs typeface="Arial"/>
              </a:rPr>
              <a:t>49152</a:t>
            </a:r>
            <a:endParaRPr sz="1125" dirty="0">
              <a:latin typeface="Arial"/>
              <a:cs typeface="Arial"/>
            </a:endParaRPr>
          </a:p>
        </p:txBody>
      </p:sp>
      <p:grpSp>
        <p:nvGrpSpPr>
          <p:cNvPr id="13" name="object 13"/>
          <p:cNvGrpSpPr/>
          <p:nvPr/>
        </p:nvGrpSpPr>
        <p:grpSpPr>
          <a:xfrm>
            <a:off x="4806014" y="2998944"/>
            <a:ext cx="2556570" cy="278606"/>
            <a:chOff x="4670012" y="4265164"/>
            <a:chExt cx="3636010" cy="396240"/>
          </a:xfrm>
        </p:grpSpPr>
        <p:sp>
          <p:nvSpPr>
            <p:cNvPr id="14" name="object 14"/>
            <p:cNvSpPr/>
            <p:nvPr/>
          </p:nvSpPr>
          <p:spPr>
            <a:xfrm>
              <a:off x="4670012" y="4463283"/>
              <a:ext cx="3290570" cy="0"/>
            </a:xfrm>
            <a:custGeom>
              <a:avLst/>
              <a:gdLst/>
              <a:ahLst/>
              <a:cxnLst/>
              <a:rect l="l" t="t" r="r" b="b"/>
              <a:pathLst>
                <a:path w="3290570">
                  <a:moveTo>
                    <a:pt x="0" y="0"/>
                  </a:moveTo>
                  <a:lnTo>
                    <a:pt x="3239573" y="0"/>
                  </a:lnTo>
                  <a:lnTo>
                    <a:pt x="3290372" y="0"/>
                  </a:lnTo>
                </a:path>
              </a:pathLst>
            </a:custGeom>
            <a:ln w="15239">
              <a:solidFill>
                <a:srgbClr val="000000"/>
              </a:solidFill>
            </a:ln>
          </p:spPr>
          <p:txBody>
            <a:bodyPr wrap="square" lIns="0" tIns="0" rIns="0" bIns="0" rtlCol="0"/>
            <a:lstStyle/>
            <a:p>
              <a:endParaRPr sz="1266"/>
            </a:p>
          </p:txBody>
        </p:sp>
        <p:sp>
          <p:nvSpPr>
            <p:cNvPr id="15" name="object 15"/>
            <p:cNvSpPr/>
            <p:nvPr/>
          </p:nvSpPr>
          <p:spPr>
            <a:xfrm>
              <a:off x="7909586" y="4265164"/>
              <a:ext cx="396240" cy="396240"/>
            </a:xfrm>
            <a:custGeom>
              <a:avLst/>
              <a:gdLst/>
              <a:ahLst/>
              <a:cxnLst/>
              <a:rect l="l" t="t" r="r" b="b"/>
              <a:pathLst>
                <a:path w="396240" h="396239">
                  <a:moveTo>
                    <a:pt x="0" y="0"/>
                  </a:moveTo>
                  <a:lnTo>
                    <a:pt x="0" y="396239"/>
                  </a:lnTo>
                  <a:lnTo>
                    <a:pt x="396240" y="198120"/>
                  </a:lnTo>
                  <a:lnTo>
                    <a:pt x="0" y="0"/>
                  </a:lnTo>
                  <a:close/>
                </a:path>
              </a:pathLst>
            </a:custGeom>
            <a:solidFill>
              <a:srgbClr val="000000"/>
            </a:solidFill>
          </p:spPr>
          <p:txBody>
            <a:bodyPr wrap="square" lIns="0" tIns="0" rIns="0" bIns="0" rtlCol="0"/>
            <a:lstStyle/>
            <a:p>
              <a:endParaRPr sz="1266"/>
            </a:p>
          </p:txBody>
        </p:sp>
      </p:grpSp>
      <p:sp>
        <p:nvSpPr>
          <p:cNvPr id="16" name="object 16"/>
          <p:cNvSpPr txBox="1">
            <a:spLocks noGrp="1"/>
          </p:cNvSpPr>
          <p:nvPr>
            <p:ph type="title"/>
          </p:nvPr>
        </p:nvSpPr>
        <p:spPr>
          <a:xfrm>
            <a:off x="5493685" y="2794362"/>
            <a:ext cx="807690" cy="279540"/>
          </a:xfrm>
          <a:prstGeom prst="rect">
            <a:avLst/>
          </a:prstGeom>
        </p:spPr>
        <p:txBody>
          <a:bodyPr vert="horz" wrap="square" lIns="0" tIns="8930" rIns="0" bIns="0" rtlCol="0" anchor="ctr">
            <a:spAutoFit/>
          </a:bodyPr>
          <a:lstStyle/>
          <a:p>
            <a:pPr marL="8929">
              <a:lnSpc>
                <a:spcPct val="100000"/>
              </a:lnSpc>
              <a:spcBef>
                <a:spcPts val="70"/>
              </a:spcBef>
            </a:pPr>
            <a:r>
              <a:rPr sz="1758" spc="-18" dirty="0">
                <a:solidFill>
                  <a:srgbClr val="535353"/>
                </a:solidFill>
              </a:rPr>
              <a:t>reshape</a:t>
            </a:r>
            <a:endParaRPr sz="1758"/>
          </a:p>
        </p:txBody>
      </p:sp>
      <p:pic>
        <p:nvPicPr>
          <p:cNvPr id="17" name="object 17"/>
          <p:cNvPicPr/>
          <p:nvPr/>
        </p:nvPicPr>
        <p:blipFill>
          <a:blip r:embed="rId2" cstate="print"/>
          <a:stretch>
            <a:fillRect/>
          </a:stretch>
        </p:blipFill>
        <p:spPr>
          <a:xfrm>
            <a:off x="3758126" y="2648331"/>
            <a:ext cx="933094" cy="932845"/>
          </a:xfrm>
          <a:prstGeom prst="rect">
            <a:avLst/>
          </a:prstGeom>
        </p:spPr>
      </p:pic>
      <p:sp>
        <p:nvSpPr>
          <p:cNvPr id="18" name="Title 1">
            <a:extLst>
              <a:ext uri="{FF2B5EF4-FFF2-40B4-BE49-F238E27FC236}">
                <a16:creationId xmlns:a16="http://schemas.microsoft.com/office/drawing/2014/main" id="{B4C7BCDB-4C66-9CD4-FDAC-4FE738DB11B4}"/>
              </a:ext>
            </a:extLst>
          </p:cNvPr>
          <p:cNvSpPr txBox="1">
            <a:spLocks/>
          </p:cNvSpPr>
          <p:nvPr/>
        </p:nvSpPr>
        <p:spPr>
          <a:xfrm>
            <a:off x="837982" y="365127"/>
            <a:ext cx="5027830" cy="932846"/>
          </a:xfrm>
          <a:prstGeom prst="rect">
            <a:avLst/>
          </a:prstGeom>
        </p:spPr>
        <p:txBody>
          <a:bodyPr vert="horz" lIns="91440" tIns="45720" rIns="91440" bIns="45720" rtlCol="0" anchor="ctr">
            <a:normAutofit fontScale="85000" lnSpcReduction="20000"/>
          </a:bodyPr>
          <a:lstStyle>
            <a:lvl1pPr algn="l" defTabSz="914126" rtl="0" eaLnBrk="1" latinLnBrk="0" hangingPunct="1">
              <a:lnSpc>
                <a:spcPct val="90000"/>
              </a:lnSpc>
              <a:spcBef>
                <a:spcPct val="0"/>
              </a:spcBef>
              <a:buNone/>
              <a:defRPr sz="4399" kern="1200">
                <a:solidFill>
                  <a:schemeClr val="tx1"/>
                </a:solidFill>
                <a:latin typeface="+mj-lt"/>
                <a:ea typeface="+mj-ea"/>
                <a:cs typeface="+mj-cs"/>
              </a:defRPr>
            </a:lvl1pPr>
          </a:lstStyle>
          <a:p>
            <a:r>
              <a:rPr lang="en-US" dirty="0"/>
              <a:t>How to perform this task with an MLP?</a:t>
            </a:r>
          </a:p>
        </p:txBody>
      </p:sp>
      <p:sp>
        <p:nvSpPr>
          <p:cNvPr id="19" name="TextBox 18">
            <a:extLst>
              <a:ext uri="{FF2B5EF4-FFF2-40B4-BE49-F238E27FC236}">
                <a16:creationId xmlns:a16="http://schemas.microsoft.com/office/drawing/2014/main" id="{9488FB68-AFEE-4F32-9597-480E78BC835D}"/>
              </a:ext>
            </a:extLst>
          </p:cNvPr>
          <p:cNvSpPr txBox="1"/>
          <p:nvPr/>
        </p:nvSpPr>
        <p:spPr>
          <a:xfrm>
            <a:off x="1009855" y="4361995"/>
            <a:ext cx="4953000" cy="369332"/>
          </a:xfrm>
          <a:prstGeom prst="rect">
            <a:avLst/>
          </a:prstGeom>
          <a:noFill/>
        </p:spPr>
        <p:txBody>
          <a:bodyPr wrap="square" rtlCol="0">
            <a:spAutoFit/>
          </a:bodyPr>
          <a:lstStyle/>
          <a:p>
            <a:r>
              <a:rPr lang="en-US" dirty="0"/>
              <a:t>Flatten into large vector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95803" y="398859"/>
            <a:ext cx="247799" cy="6060579"/>
          </a:xfrm>
          <a:custGeom>
            <a:avLst/>
            <a:gdLst/>
            <a:ahLst/>
            <a:cxnLst/>
            <a:rect l="l" t="t" r="r" b="b"/>
            <a:pathLst>
              <a:path w="352425" h="8619490">
                <a:moveTo>
                  <a:pt x="352044" y="0"/>
                </a:moveTo>
                <a:lnTo>
                  <a:pt x="0" y="0"/>
                </a:lnTo>
                <a:lnTo>
                  <a:pt x="0" y="8619067"/>
                </a:lnTo>
                <a:lnTo>
                  <a:pt x="352044" y="8619067"/>
                </a:lnTo>
                <a:lnTo>
                  <a:pt x="352044" y="0"/>
                </a:lnTo>
                <a:close/>
              </a:path>
            </a:pathLst>
          </a:custGeom>
          <a:solidFill>
            <a:srgbClr val="1E3C6E"/>
          </a:solidFill>
        </p:spPr>
        <p:txBody>
          <a:bodyPr wrap="square" lIns="0" tIns="0" rIns="0" bIns="0" rtlCol="0"/>
          <a:lstStyle/>
          <a:p>
            <a:endParaRPr sz="1266"/>
          </a:p>
        </p:txBody>
      </p:sp>
      <p:sp>
        <p:nvSpPr>
          <p:cNvPr id="3" name="object 3"/>
          <p:cNvSpPr txBox="1"/>
          <p:nvPr/>
        </p:nvSpPr>
        <p:spPr>
          <a:xfrm>
            <a:off x="8156602" y="3032377"/>
            <a:ext cx="483096" cy="182142"/>
          </a:xfrm>
          <a:prstGeom prst="rect">
            <a:avLst/>
          </a:prstGeom>
        </p:spPr>
        <p:txBody>
          <a:bodyPr vert="horz" wrap="square" lIns="0" tIns="8930" rIns="0" bIns="0" rtlCol="0">
            <a:spAutoFit/>
          </a:bodyPr>
          <a:lstStyle/>
          <a:p>
            <a:pPr marL="8929">
              <a:spcBef>
                <a:spcPts val="70"/>
              </a:spcBef>
            </a:pPr>
            <a:r>
              <a:rPr lang="en-US" sz="1125" b="1" spc="-7" dirty="0">
                <a:latin typeface="Arial"/>
                <a:cs typeface="Arial"/>
              </a:rPr>
              <a:t>49152</a:t>
            </a:r>
            <a:endParaRPr sz="1125" dirty="0">
              <a:latin typeface="Arial"/>
              <a:cs typeface="Arial"/>
            </a:endParaRPr>
          </a:p>
        </p:txBody>
      </p:sp>
      <p:sp>
        <p:nvSpPr>
          <p:cNvPr id="4" name="object 4"/>
          <p:cNvSpPr txBox="1"/>
          <p:nvPr/>
        </p:nvSpPr>
        <p:spPr>
          <a:xfrm>
            <a:off x="7768348" y="156648"/>
            <a:ext cx="102691" cy="182142"/>
          </a:xfrm>
          <a:prstGeom prst="rect">
            <a:avLst/>
          </a:prstGeom>
        </p:spPr>
        <p:txBody>
          <a:bodyPr vert="horz" wrap="square" lIns="0" tIns="8930" rIns="0" bIns="0" rtlCol="0">
            <a:spAutoFit/>
          </a:bodyPr>
          <a:lstStyle/>
          <a:p>
            <a:pPr marL="8929">
              <a:spcBef>
                <a:spcPts val="70"/>
              </a:spcBef>
            </a:pPr>
            <a:r>
              <a:rPr sz="1125" b="1" spc="39" dirty="0">
                <a:solidFill>
                  <a:srgbClr val="535353"/>
                </a:solidFill>
                <a:latin typeface="Arial"/>
                <a:cs typeface="Arial"/>
              </a:rPr>
              <a:t>1</a:t>
            </a:r>
            <a:endParaRPr sz="1125">
              <a:latin typeface="Arial"/>
              <a:cs typeface="Arial"/>
            </a:endParaRPr>
          </a:p>
        </p:txBody>
      </p:sp>
      <p:grpSp>
        <p:nvGrpSpPr>
          <p:cNvPr id="5" name="object 5"/>
          <p:cNvGrpSpPr/>
          <p:nvPr/>
        </p:nvGrpSpPr>
        <p:grpSpPr>
          <a:xfrm>
            <a:off x="8324910" y="3275169"/>
            <a:ext cx="85725" cy="3179862"/>
            <a:chOff x="9674664" y="4658018"/>
            <a:chExt cx="121920" cy="4522470"/>
          </a:xfrm>
        </p:grpSpPr>
        <p:sp>
          <p:nvSpPr>
            <p:cNvPr id="6" name="object 6"/>
            <p:cNvSpPr/>
            <p:nvPr/>
          </p:nvSpPr>
          <p:spPr>
            <a:xfrm>
              <a:off x="9735624" y="4658018"/>
              <a:ext cx="0" cy="4413250"/>
            </a:xfrm>
            <a:custGeom>
              <a:avLst/>
              <a:gdLst/>
              <a:ahLst/>
              <a:cxnLst/>
              <a:rect l="l" t="t" r="r" b="b"/>
              <a:pathLst>
                <a:path h="4413250">
                  <a:moveTo>
                    <a:pt x="0" y="0"/>
                  </a:moveTo>
                  <a:lnTo>
                    <a:pt x="0" y="4399954"/>
                  </a:lnTo>
                  <a:lnTo>
                    <a:pt x="0" y="4412654"/>
                  </a:lnTo>
                </a:path>
              </a:pathLst>
            </a:custGeom>
            <a:ln w="25400">
              <a:solidFill>
                <a:srgbClr val="000000"/>
              </a:solidFill>
              <a:prstDash val="dash"/>
            </a:ln>
          </p:spPr>
          <p:txBody>
            <a:bodyPr wrap="square" lIns="0" tIns="0" rIns="0" bIns="0" rtlCol="0"/>
            <a:lstStyle/>
            <a:p>
              <a:endParaRPr sz="1266"/>
            </a:p>
          </p:txBody>
        </p:sp>
        <p:sp>
          <p:nvSpPr>
            <p:cNvPr id="7" name="object 7"/>
            <p:cNvSpPr/>
            <p:nvPr/>
          </p:nvSpPr>
          <p:spPr>
            <a:xfrm>
              <a:off x="9674664" y="9057972"/>
              <a:ext cx="121920" cy="121920"/>
            </a:xfrm>
            <a:custGeom>
              <a:avLst/>
              <a:gdLst/>
              <a:ahLst/>
              <a:cxnLst/>
              <a:rect l="l" t="t" r="r" b="b"/>
              <a:pathLst>
                <a:path w="121920" h="121920">
                  <a:moveTo>
                    <a:pt x="121920" y="0"/>
                  </a:moveTo>
                  <a:lnTo>
                    <a:pt x="0" y="0"/>
                  </a:lnTo>
                  <a:lnTo>
                    <a:pt x="60960" y="121920"/>
                  </a:lnTo>
                  <a:lnTo>
                    <a:pt x="121920" y="0"/>
                  </a:lnTo>
                  <a:close/>
                </a:path>
              </a:pathLst>
            </a:custGeom>
            <a:solidFill>
              <a:srgbClr val="000000"/>
            </a:solidFill>
          </p:spPr>
          <p:txBody>
            <a:bodyPr wrap="square" lIns="0" tIns="0" rIns="0" bIns="0" rtlCol="0"/>
            <a:lstStyle/>
            <a:p>
              <a:endParaRPr sz="1266"/>
            </a:p>
          </p:txBody>
        </p:sp>
      </p:grpSp>
      <p:grpSp>
        <p:nvGrpSpPr>
          <p:cNvPr id="8" name="object 8"/>
          <p:cNvGrpSpPr/>
          <p:nvPr/>
        </p:nvGrpSpPr>
        <p:grpSpPr>
          <a:xfrm>
            <a:off x="8324910" y="433369"/>
            <a:ext cx="85725" cy="2547193"/>
            <a:chOff x="9674664" y="616346"/>
            <a:chExt cx="121920" cy="3622675"/>
          </a:xfrm>
        </p:grpSpPr>
        <p:sp>
          <p:nvSpPr>
            <p:cNvPr id="9" name="object 9"/>
            <p:cNvSpPr/>
            <p:nvPr/>
          </p:nvSpPr>
          <p:spPr>
            <a:xfrm>
              <a:off x="9735624" y="725566"/>
              <a:ext cx="0" cy="3513454"/>
            </a:xfrm>
            <a:custGeom>
              <a:avLst/>
              <a:gdLst/>
              <a:ahLst/>
              <a:cxnLst/>
              <a:rect l="l" t="t" r="r" b="b"/>
              <a:pathLst>
                <a:path h="3513454">
                  <a:moveTo>
                    <a:pt x="0" y="3513352"/>
                  </a:moveTo>
                  <a:lnTo>
                    <a:pt x="0" y="12699"/>
                  </a:lnTo>
                  <a:lnTo>
                    <a:pt x="0" y="0"/>
                  </a:lnTo>
                </a:path>
              </a:pathLst>
            </a:custGeom>
            <a:ln w="25400">
              <a:solidFill>
                <a:srgbClr val="000000"/>
              </a:solidFill>
              <a:prstDash val="dash"/>
            </a:ln>
          </p:spPr>
          <p:txBody>
            <a:bodyPr wrap="square" lIns="0" tIns="0" rIns="0" bIns="0" rtlCol="0"/>
            <a:lstStyle/>
            <a:p>
              <a:endParaRPr sz="1266"/>
            </a:p>
          </p:txBody>
        </p:sp>
        <p:sp>
          <p:nvSpPr>
            <p:cNvPr id="10" name="object 10"/>
            <p:cNvSpPr/>
            <p:nvPr/>
          </p:nvSpPr>
          <p:spPr>
            <a:xfrm>
              <a:off x="9674664" y="616346"/>
              <a:ext cx="121920" cy="121920"/>
            </a:xfrm>
            <a:custGeom>
              <a:avLst/>
              <a:gdLst/>
              <a:ahLst/>
              <a:cxnLst/>
              <a:rect l="l" t="t" r="r" b="b"/>
              <a:pathLst>
                <a:path w="121920" h="121920">
                  <a:moveTo>
                    <a:pt x="60960" y="0"/>
                  </a:moveTo>
                  <a:lnTo>
                    <a:pt x="0" y="121920"/>
                  </a:lnTo>
                  <a:lnTo>
                    <a:pt x="121920" y="121920"/>
                  </a:lnTo>
                  <a:lnTo>
                    <a:pt x="60960" y="0"/>
                  </a:lnTo>
                  <a:close/>
                </a:path>
              </a:pathLst>
            </a:custGeom>
            <a:solidFill>
              <a:srgbClr val="000000"/>
            </a:solidFill>
          </p:spPr>
          <p:txBody>
            <a:bodyPr wrap="square" lIns="0" tIns="0" rIns="0" bIns="0" rtlCol="0"/>
            <a:lstStyle/>
            <a:p>
              <a:endParaRPr sz="1266"/>
            </a:p>
          </p:txBody>
        </p:sp>
      </p:grpSp>
      <p:sp>
        <p:nvSpPr>
          <p:cNvPr id="11" name="object 11"/>
          <p:cNvSpPr txBox="1"/>
          <p:nvPr/>
        </p:nvSpPr>
        <p:spPr>
          <a:xfrm>
            <a:off x="3789432" y="2371210"/>
            <a:ext cx="870645" cy="182142"/>
          </a:xfrm>
          <a:prstGeom prst="rect">
            <a:avLst/>
          </a:prstGeom>
        </p:spPr>
        <p:txBody>
          <a:bodyPr vert="horz" wrap="square" lIns="0" tIns="8930" rIns="0" bIns="0" rtlCol="0">
            <a:spAutoFit/>
          </a:bodyPr>
          <a:lstStyle/>
          <a:p>
            <a:pPr marL="8929">
              <a:spcBef>
                <a:spcPts val="70"/>
              </a:spcBef>
            </a:pPr>
            <a:r>
              <a:rPr sz="1125" dirty="0">
                <a:solidFill>
                  <a:srgbClr val="535353"/>
                </a:solidFill>
                <a:latin typeface="Arial"/>
                <a:cs typeface="Arial"/>
              </a:rPr>
              <a:t>1</a:t>
            </a:r>
            <a:r>
              <a:rPr lang="en-US" sz="1125" dirty="0">
                <a:solidFill>
                  <a:srgbClr val="535353"/>
                </a:solidFill>
                <a:latin typeface="Arial"/>
                <a:cs typeface="Arial"/>
              </a:rPr>
              <a:t>28</a:t>
            </a:r>
            <a:r>
              <a:rPr sz="1125" spc="-21" dirty="0">
                <a:solidFill>
                  <a:srgbClr val="535353"/>
                </a:solidFill>
                <a:latin typeface="Arial"/>
                <a:cs typeface="Arial"/>
              </a:rPr>
              <a:t> </a:t>
            </a:r>
            <a:r>
              <a:rPr sz="1125" dirty="0">
                <a:solidFill>
                  <a:srgbClr val="535353"/>
                </a:solidFill>
                <a:latin typeface="Arial"/>
                <a:cs typeface="Arial"/>
              </a:rPr>
              <a:t>x</a:t>
            </a:r>
            <a:r>
              <a:rPr sz="1125" spc="-21" dirty="0">
                <a:solidFill>
                  <a:srgbClr val="535353"/>
                </a:solidFill>
                <a:latin typeface="Arial"/>
                <a:cs typeface="Arial"/>
              </a:rPr>
              <a:t> </a:t>
            </a:r>
            <a:r>
              <a:rPr sz="1125" dirty="0">
                <a:solidFill>
                  <a:srgbClr val="535353"/>
                </a:solidFill>
                <a:latin typeface="Arial"/>
                <a:cs typeface="Arial"/>
              </a:rPr>
              <a:t>1</a:t>
            </a:r>
            <a:r>
              <a:rPr lang="en-US" sz="1125" dirty="0">
                <a:solidFill>
                  <a:srgbClr val="535353"/>
                </a:solidFill>
                <a:latin typeface="Arial"/>
                <a:cs typeface="Arial"/>
              </a:rPr>
              <a:t>28</a:t>
            </a:r>
            <a:r>
              <a:rPr sz="1125" spc="-21" dirty="0">
                <a:solidFill>
                  <a:srgbClr val="535353"/>
                </a:solidFill>
                <a:latin typeface="Arial"/>
                <a:cs typeface="Arial"/>
              </a:rPr>
              <a:t> </a:t>
            </a:r>
            <a:r>
              <a:rPr sz="1125" dirty="0">
                <a:solidFill>
                  <a:srgbClr val="535353"/>
                </a:solidFill>
                <a:latin typeface="Arial"/>
                <a:cs typeface="Arial"/>
              </a:rPr>
              <a:t>x</a:t>
            </a:r>
            <a:r>
              <a:rPr sz="1125" spc="-21" dirty="0">
                <a:solidFill>
                  <a:srgbClr val="535353"/>
                </a:solidFill>
                <a:latin typeface="Arial"/>
                <a:cs typeface="Arial"/>
              </a:rPr>
              <a:t> </a:t>
            </a:r>
            <a:r>
              <a:rPr lang="en-US" sz="1125" spc="-35" dirty="0">
                <a:solidFill>
                  <a:srgbClr val="535353"/>
                </a:solidFill>
                <a:latin typeface="Arial"/>
                <a:cs typeface="Arial"/>
              </a:rPr>
              <a:t>3</a:t>
            </a:r>
            <a:endParaRPr sz="1125" dirty="0">
              <a:latin typeface="Arial"/>
              <a:cs typeface="Arial"/>
            </a:endParaRPr>
          </a:p>
        </p:txBody>
      </p:sp>
      <p:sp>
        <p:nvSpPr>
          <p:cNvPr id="12" name="object 12"/>
          <p:cNvSpPr txBox="1"/>
          <p:nvPr/>
        </p:nvSpPr>
        <p:spPr>
          <a:xfrm>
            <a:off x="3983171" y="3646584"/>
            <a:ext cx="483096" cy="182142"/>
          </a:xfrm>
          <a:prstGeom prst="rect">
            <a:avLst/>
          </a:prstGeom>
        </p:spPr>
        <p:txBody>
          <a:bodyPr vert="horz" wrap="square" lIns="0" tIns="8930" rIns="0" bIns="0" rtlCol="0">
            <a:spAutoFit/>
          </a:bodyPr>
          <a:lstStyle/>
          <a:p>
            <a:pPr marL="8929">
              <a:spcBef>
                <a:spcPts val="70"/>
              </a:spcBef>
            </a:pPr>
            <a:r>
              <a:rPr lang="en-US" sz="1125" b="1" spc="-7" dirty="0">
                <a:solidFill>
                  <a:srgbClr val="535353"/>
                </a:solidFill>
                <a:latin typeface="Arial"/>
                <a:cs typeface="Arial"/>
              </a:rPr>
              <a:t>49152</a:t>
            </a:r>
            <a:endParaRPr sz="1125" dirty="0">
              <a:latin typeface="Arial"/>
              <a:cs typeface="Arial"/>
            </a:endParaRPr>
          </a:p>
        </p:txBody>
      </p:sp>
      <p:grpSp>
        <p:nvGrpSpPr>
          <p:cNvPr id="13" name="object 13"/>
          <p:cNvGrpSpPr/>
          <p:nvPr/>
        </p:nvGrpSpPr>
        <p:grpSpPr>
          <a:xfrm>
            <a:off x="4806014" y="2998944"/>
            <a:ext cx="2556570" cy="278606"/>
            <a:chOff x="4670012" y="4265164"/>
            <a:chExt cx="3636010" cy="396240"/>
          </a:xfrm>
        </p:grpSpPr>
        <p:sp>
          <p:nvSpPr>
            <p:cNvPr id="14" name="object 14"/>
            <p:cNvSpPr/>
            <p:nvPr/>
          </p:nvSpPr>
          <p:spPr>
            <a:xfrm>
              <a:off x="4670012" y="4463283"/>
              <a:ext cx="3290570" cy="0"/>
            </a:xfrm>
            <a:custGeom>
              <a:avLst/>
              <a:gdLst/>
              <a:ahLst/>
              <a:cxnLst/>
              <a:rect l="l" t="t" r="r" b="b"/>
              <a:pathLst>
                <a:path w="3290570">
                  <a:moveTo>
                    <a:pt x="0" y="0"/>
                  </a:moveTo>
                  <a:lnTo>
                    <a:pt x="3239573" y="0"/>
                  </a:lnTo>
                  <a:lnTo>
                    <a:pt x="3290372" y="0"/>
                  </a:lnTo>
                </a:path>
              </a:pathLst>
            </a:custGeom>
            <a:ln w="15239">
              <a:solidFill>
                <a:srgbClr val="000000"/>
              </a:solidFill>
            </a:ln>
          </p:spPr>
          <p:txBody>
            <a:bodyPr wrap="square" lIns="0" tIns="0" rIns="0" bIns="0" rtlCol="0"/>
            <a:lstStyle/>
            <a:p>
              <a:endParaRPr sz="1266"/>
            </a:p>
          </p:txBody>
        </p:sp>
        <p:sp>
          <p:nvSpPr>
            <p:cNvPr id="15" name="object 15"/>
            <p:cNvSpPr/>
            <p:nvPr/>
          </p:nvSpPr>
          <p:spPr>
            <a:xfrm>
              <a:off x="7909586" y="4265164"/>
              <a:ext cx="396240" cy="396240"/>
            </a:xfrm>
            <a:custGeom>
              <a:avLst/>
              <a:gdLst/>
              <a:ahLst/>
              <a:cxnLst/>
              <a:rect l="l" t="t" r="r" b="b"/>
              <a:pathLst>
                <a:path w="396240" h="396239">
                  <a:moveTo>
                    <a:pt x="0" y="0"/>
                  </a:moveTo>
                  <a:lnTo>
                    <a:pt x="0" y="396239"/>
                  </a:lnTo>
                  <a:lnTo>
                    <a:pt x="396240" y="198120"/>
                  </a:lnTo>
                  <a:lnTo>
                    <a:pt x="0" y="0"/>
                  </a:lnTo>
                  <a:close/>
                </a:path>
              </a:pathLst>
            </a:custGeom>
            <a:solidFill>
              <a:srgbClr val="000000"/>
            </a:solidFill>
          </p:spPr>
          <p:txBody>
            <a:bodyPr wrap="square" lIns="0" tIns="0" rIns="0" bIns="0" rtlCol="0"/>
            <a:lstStyle/>
            <a:p>
              <a:endParaRPr sz="1266"/>
            </a:p>
          </p:txBody>
        </p:sp>
      </p:grpSp>
      <p:sp>
        <p:nvSpPr>
          <p:cNvPr id="16" name="object 16"/>
          <p:cNvSpPr txBox="1">
            <a:spLocks noGrp="1"/>
          </p:cNvSpPr>
          <p:nvPr>
            <p:ph type="title"/>
          </p:nvPr>
        </p:nvSpPr>
        <p:spPr>
          <a:xfrm>
            <a:off x="5493685" y="2794362"/>
            <a:ext cx="807690" cy="279540"/>
          </a:xfrm>
          <a:prstGeom prst="rect">
            <a:avLst/>
          </a:prstGeom>
        </p:spPr>
        <p:txBody>
          <a:bodyPr vert="horz" wrap="square" lIns="0" tIns="8930" rIns="0" bIns="0" rtlCol="0" anchor="ctr">
            <a:spAutoFit/>
          </a:bodyPr>
          <a:lstStyle/>
          <a:p>
            <a:pPr marL="8929">
              <a:lnSpc>
                <a:spcPct val="100000"/>
              </a:lnSpc>
              <a:spcBef>
                <a:spcPts val="70"/>
              </a:spcBef>
            </a:pPr>
            <a:r>
              <a:rPr sz="1758" spc="-18" dirty="0">
                <a:solidFill>
                  <a:srgbClr val="535353"/>
                </a:solidFill>
              </a:rPr>
              <a:t>reshape</a:t>
            </a:r>
            <a:endParaRPr sz="1758"/>
          </a:p>
        </p:txBody>
      </p:sp>
      <p:pic>
        <p:nvPicPr>
          <p:cNvPr id="17" name="object 17"/>
          <p:cNvPicPr/>
          <p:nvPr/>
        </p:nvPicPr>
        <p:blipFill>
          <a:blip r:embed="rId2" cstate="print"/>
          <a:stretch>
            <a:fillRect/>
          </a:stretch>
        </p:blipFill>
        <p:spPr>
          <a:xfrm>
            <a:off x="3758126" y="2648331"/>
            <a:ext cx="933094" cy="932845"/>
          </a:xfrm>
          <a:prstGeom prst="rect">
            <a:avLst/>
          </a:prstGeom>
        </p:spPr>
      </p:pic>
      <p:sp>
        <p:nvSpPr>
          <p:cNvPr id="18" name="Title 1">
            <a:extLst>
              <a:ext uri="{FF2B5EF4-FFF2-40B4-BE49-F238E27FC236}">
                <a16:creationId xmlns:a16="http://schemas.microsoft.com/office/drawing/2014/main" id="{B4C7BCDB-4C66-9CD4-FDAC-4FE738DB11B4}"/>
              </a:ext>
            </a:extLst>
          </p:cNvPr>
          <p:cNvSpPr txBox="1">
            <a:spLocks/>
          </p:cNvSpPr>
          <p:nvPr/>
        </p:nvSpPr>
        <p:spPr>
          <a:xfrm>
            <a:off x="837982" y="365127"/>
            <a:ext cx="5027830" cy="932846"/>
          </a:xfrm>
          <a:prstGeom prst="rect">
            <a:avLst/>
          </a:prstGeom>
        </p:spPr>
        <p:txBody>
          <a:bodyPr vert="horz" lIns="91440" tIns="45720" rIns="91440" bIns="45720" rtlCol="0" anchor="ctr">
            <a:normAutofit fontScale="85000" lnSpcReduction="20000"/>
          </a:bodyPr>
          <a:lstStyle>
            <a:lvl1pPr algn="l" defTabSz="914126" rtl="0" eaLnBrk="1" latinLnBrk="0" hangingPunct="1">
              <a:lnSpc>
                <a:spcPct val="90000"/>
              </a:lnSpc>
              <a:spcBef>
                <a:spcPct val="0"/>
              </a:spcBef>
              <a:buNone/>
              <a:defRPr sz="4399" kern="1200">
                <a:solidFill>
                  <a:schemeClr val="tx1"/>
                </a:solidFill>
                <a:latin typeface="+mj-lt"/>
                <a:ea typeface="+mj-ea"/>
                <a:cs typeface="+mj-cs"/>
              </a:defRPr>
            </a:lvl1pPr>
          </a:lstStyle>
          <a:p>
            <a:r>
              <a:rPr lang="en-US" dirty="0"/>
              <a:t>How to perform this task with an MLP?</a:t>
            </a:r>
          </a:p>
        </p:txBody>
      </p:sp>
      <p:sp>
        <p:nvSpPr>
          <p:cNvPr id="19" name="TextBox 18">
            <a:extLst>
              <a:ext uri="{FF2B5EF4-FFF2-40B4-BE49-F238E27FC236}">
                <a16:creationId xmlns:a16="http://schemas.microsoft.com/office/drawing/2014/main" id="{9488FB68-AFEE-4F32-9597-480E78BC835D}"/>
              </a:ext>
            </a:extLst>
          </p:cNvPr>
          <p:cNvSpPr txBox="1"/>
          <p:nvPr/>
        </p:nvSpPr>
        <p:spPr>
          <a:xfrm>
            <a:off x="989012" y="4419600"/>
            <a:ext cx="4953000" cy="923330"/>
          </a:xfrm>
          <a:prstGeom prst="rect">
            <a:avLst/>
          </a:prstGeom>
          <a:noFill/>
        </p:spPr>
        <p:txBody>
          <a:bodyPr wrap="square" rtlCol="0">
            <a:spAutoFit/>
          </a:bodyPr>
          <a:lstStyle/>
          <a:p>
            <a:r>
              <a:rPr lang="en-US" dirty="0"/>
              <a:t>Flatten into large vector </a:t>
            </a:r>
          </a:p>
          <a:p>
            <a:endParaRPr lang="en-US" dirty="0"/>
          </a:p>
          <a:p>
            <a:r>
              <a:rPr lang="en-US" dirty="0"/>
              <a:t>3 problems…</a:t>
            </a:r>
          </a:p>
        </p:txBody>
      </p:sp>
    </p:spTree>
    <p:extLst>
      <p:ext uri="{BB962C8B-B14F-4D97-AF65-F5344CB8AC3E}">
        <p14:creationId xmlns:p14="http://schemas.microsoft.com/office/powerpoint/2010/main" val="833332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customXml/itemProps2.xml><?xml version="1.0" encoding="utf-8"?>
<ds:datastoreItem xmlns:ds="http://schemas.openxmlformats.org/officeDocument/2006/customXml" ds:itemID="{60C67BEE-D13F-4BD2-98A5-34D8A0977F68}">
  <ds:schemaRefs>
    <ds:schemaRef ds:uri="http://purl.org/dc/dcmitype/"/>
    <ds:schemaRef ds:uri="4873beb7-5857-4685-be1f-d57550cc96cc"/>
    <ds:schemaRef ds:uri="http://purl.org/dc/elements/1.1/"/>
    <ds:schemaRef ds:uri="http://www.w3.org/XML/1998/namespace"/>
    <ds:schemaRef ds:uri="http://schemas.openxmlformats.org/package/2006/metadata/core-properties"/>
    <ds:schemaRef ds:uri="http://schemas.microsoft.com/office/2006/metadata/properties"/>
    <ds:schemaRef ds:uri="http://purl.org/dc/terms/"/>
    <ds:schemaRef ds:uri="http://schemas.microsoft.com/office/2006/documentManagement/types"/>
    <ds:schemaRef ds:uri="http://schemas.microsoft.com/office/infopath/2007/PartnerControls"/>
  </ds:schemaRefs>
</ds:datastoreItem>
</file>

<file path=customXml/itemProps3.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1694</TotalTime>
  <Words>1320</Words>
  <Application>Microsoft Office PowerPoint</Application>
  <PresentationFormat>Custom</PresentationFormat>
  <Paragraphs>231</Paragraphs>
  <Slides>55</Slides>
  <Notes>6</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55</vt:i4>
      </vt:variant>
    </vt:vector>
  </HeadingPairs>
  <TitlesOfParts>
    <vt:vector size="68" baseType="lpstr">
      <vt:lpstr>Arial</vt:lpstr>
      <vt:lpstr>Avenir</vt:lpstr>
      <vt:lpstr>Calibri</vt:lpstr>
      <vt:lpstr>Calibri Light</vt:lpstr>
      <vt:lpstr>Cambria</vt:lpstr>
      <vt:lpstr>Cambria Math</vt:lpstr>
      <vt:lpstr>Gill Sans</vt:lpstr>
      <vt:lpstr>Helvetica Neue</vt:lpstr>
      <vt:lpstr>Helvetica Neue Light</vt:lpstr>
      <vt:lpstr>Palatino Linotype</vt:lpstr>
      <vt:lpstr>Tahoma</vt:lpstr>
      <vt:lpstr>Times New Roman</vt:lpstr>
      <vt:lpstr>Office Theme</vt:lpstr>
      <vt:lpstr>CS 7180: Geometric Deep Learning</vt:lpstr>
      <vt:lpstr>PowerPoint Presentation</vt:lpstr>
      <vt:lpstr>PowerPoint Presentation</vt:lpstr>
      <vt:lpstr>PowerPoint Presentation</vt:lpstr>
      <vt:lpstr>Task: object recognition</vt:lpstr>
      <vt:lpstr>Task: object recognition</vt:lpstr>
      <vt:lpstr>How to perform this task with an MLP?</vt:lpstr>
      <vt:lpstr>reshape</vt:lpstr>
      <vt:lpstr>reshape</vt:lpstr>
      <vt:lpstr>PowerPoint Presentation</vt:lpstr>
      <vt:lpstr>PowerPoint Presentation</vt:lpstr>
      <vt:lpstr>INPUT</vt:lpstr>
      <vt:lpstr>INPUT</vt:lpstr>
      <vt:lpstr>3.Resolution-Dependence and Scaling Laws </vt:lpstr>
      <vt:lpstr>to reduce the amount of learning, we can exploit the spatial structure of image data</vt:lpstr>
      <vt:lpstr>Locality</vt:lpstr>
      <vt:lpstr>Translation Invariance relative (rather than absolute) positions are relevant</vt:lpstr>
      <vt:lpstr>let’s translate locality and translation invariance into inductive biases</vt:lpstr>
      <vt:lpstr>these are the inductive biases of convolutional neural networks</vt:lpstr>
      <vt:lpstr>Convolution</vt:lpstr>
      <vt:lpstr>Convolution</vt:lpstr>
      <vt:lpstr>Convolution</vt:lpstr>
      <vt:lpstr>Convolution</vt:lpstr>
      <vt:lpstr>Whiteboard 1: Discrete Convolution</vt:lpstr>
      <vt:lpstr>Whiteboard 2: Convolution over Rn,Zn</vt:lpstr>
      <vt:lpstr>Whiteboard 3: Commutativity of Convolution</vt:lpstr>
      <vt:lpstr>Whiteboard 4: Cross-Correlation – Convolution with a flipped kernel</vt:lpstr>
      <vt:lpstr>Convolutions are operators; Images are functions  </vt:lpstr>
      <vt:lpstr>Convolutions are operators; Images are functions  </vt:lpstr>
      <vt:lpstr>Convolutions are operators; Images are functions  </vt:lpstr>
      <vt:lpstr>Convolutions are operators; Images are functions  </vt:lpstr>
      <vt:lpstr>Convolutions are operators; Images are functions  </vt:lpstr>
      <vt:lpstr>Convolutions are operators; Images are functions  </vt:lpstr>
      <vt:lpstr>Enforcing locality</vt:lpstr>
      <vt:lpstr>Enforcing locality</vt:lpstr>
      <vt:lpstr>Enforcing locality</vt:lpstr>
      <vt:lpstr>Enforcing locality</vt:lpstr>
      <vt:lpstr>Enforcing locality</vt:lpstr>
      <vt:lpstr>Enforcing locality</vt:lpstr>
      <vt:lpstr>Enforcing locality</vt:lpstr>
      <vt:lpstr>Enforcing locality</vt:lpstr>
      <vt:lpstr>Enforcing locality</vt:lpstr>
      <vt:lpstr>Whiteboard 5: Images as functions; Neural network layers as convolution</vt:lpstr>
      <vt:lpstr>Convolution</vt:lpstr>
      <vt:lpstr>Understand Linear Filter</vt:lpstr>
      <vt:lpstr>PowerPoint Presentation</vt:lpstr>
      <vt:lpstr>PowerPoint Presentation</vt:lpstr>
      <vt:lpstr>PowerPoint Presentation</vt:lpstr>
      <vt:lpstr>PowerPoint Presentation</vt:lpstr>
      <vt:lpstr>Shift Equivariance</vt:lpstr>
      <vt:lpstr>Whiteboard 6: Shifting Images</vt:lpstr>
      <vt:lpstr>Whiteboard 7: Convolution is shift equivariant</vt:lpstr>
      <vt:lpstr>Whiteboard 8: Convolution is linear</vt:lpstr>
      <vt:lpstr>Mathematica 1: Toeplitz Matrix of the Convolution</vt:lpstr>
      <vt:lpstr>Mathematica 2: Convolution is the unique shift-equivariant local linear operation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7180: Topics in AI</dc:title>
  <dc:creator>Angela Lou</dc:creator>
  <cp:lastModifiedBy>Angela Lou</cp:lastModifiedBy>
  <cp:revision>19</cp:revision>
  <dcterms:created xsi:type="dcterms:W3CDTF">2023-01-06T03:39:33Z</dcterms:created>
  <dcterms:modified xsi:type="dcterms:W3CDTF">2023-01-23T04:55:16Z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